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2" r:id="rId5"/>
    <p:sldId id="25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466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Various features are observed that are directly affecting customer satisfaction rate out of which inflight Wi-Fi, inflight entertainment change the satisfactory rate more rapidly it can be observed in figure, having better Wi-Fi services leads customers to fully satisfied, online boarding leads to more satisfaction most number of customers are satisfied </a:t>
            </a:r>
            <a:r>
              <a:rPr lang="en-US" dirty="0" smtClean="0"/>
              <a:t>if online services are better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92" y="1601712"/>
            <a:ext cx="3036808" cy="2058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69" y="1590222"/>
            <a:ext cx="2893132" cy="20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6" y="3660463"/>
            <a:ext cx="48482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and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 smtClean="0"/>
              <a:t>A decision Tree model is built and check for the accuracy for the given test data it gives 98% accuracy that seem a very good result </a:t>
            </a:r>
          </a:p>
          <a:p>
            <a:r>
              <a:rPr lang="en-US" dirty="0" smtClean="0"/>
              <a:t>Features like online services, </a:t>
            </a:r>
            <a:r>
              <a:rPr lang="en-US" dirty="0" err="1" smtClean="0"/>
              <a:t>wifi</a:t>
            </a:r>
            <a:r>
              <a:rPr lang="en-US" dirty="0" smtClean="0"/>
              <a:t> , entertainment , type of travel, age play important role</a:t>
            </a:r>
          </a:p>
          <a:p>
            <a:r>
              <a:rPr lang="en-US" dirty="0" smtClean="0"/>
              <a:t>Here is the classification report on given data 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04" y="1910105"/>
            <a:ext cx="5497200" cy="4966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6" y="4458901"/>
            <a:ext cx="539190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88443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1-online service is one of the most important feature that decide the satisfaction rate, so by improving online services </a:t>
            </a:r>
          </a:p>
          <a:p>
            <a:r>
              <a:rPr lang="en-IN" dirty="0" smtClean="0"/>
              <a:t>2-Wifi plays an import role so improving </a:t>
            </a:r>
            <a:r>
              <a:rPr lang="en-IN" dirty="0" err="1" smtClean="0"/>
              <a:t>inplane</a:t>
            </a:r>
            <a:r>
              <a:rPr lang="en-IN" dirty="0" smtClean="0"/>
              <a:t>  </a:t>
            </a:r>
            <a:r>
              <a:rPr lang="en-IN" dirty="0" err="1" smtClean="0"/>
              <a:t>wifi</a:t>
            </a:r>
            <a:r>
              <a:rPr lang="en-IN" dirty="0" smtClean="0"/>
              <a:t> access and entertainment system </a:t>
            </a:r>
          </a:p>
          <a:p>
            <a:r>
              <a:rPr lang="en-IN" dirty="0" smtClean="0"/>
              <a:t>3-Economy class seems most unsatisfied so special attention should be given to economy class also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purl.org/dc/elements/1.1/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28</TotalTime>
  <Words>166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EDA</vt:lpstr>
      <vt:lpstr>Model building and training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Microsoft account</dc:creator>
  <cp:keywords/>
  <cp:lastModifiedBy>Microsoft account</cp:lastModifiedBy>
  <cp:revision>3</cp:revision>
  <dcterms:created xsi:type="dcterms:W3CDTF">2022-05-27T19:53:34Z</dcterms:created>
  <dcterms:modified xsi:type="dcterms:W3CDTF">2022-05-27T20:22:07Z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