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5" r:id="rId3"/>
    <p:sldId id="273" r:id="rId4"/>
    <p:sldId id="266" r:id="rId5"/>
    <p:sldId id="267" r:id="rId6"/>
    <p:sldId id="268" r:id="rId7"/>
    <p:sldId id="269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1A9743-140E-4837-87C3-71B6E25B4B9D}" v="3784" dt="2020-12-08T19:08:12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5" d="100"/>
          <a:sy n="75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en fadhlaoui" userId="19dddb16278b8635" providerId="Windows Live" clId="Web-{531A9743-140E-4837-87C3-71B6E25B4B9D}"/>
    <pc:docChg chg="addSld delSld modSld">
      <pc:chgData name="faten fadhlaoui" userId="19dddb16278b8635" providerId="Windows Live" clId="Web-{531A9743-140E-4837-87C3-71B6E25B4B9D}" dt="2020-12-08T19:08:12.861" v="3777" actId="20577"/>
      <pc:docMkLst>
        <pc:docMk/>
      </pc:docMkLst>
      <pc:sldChg chg="delSp modSp">
        <pc:chgData name="faten fadhlaoui" userId="19dddb16278b8635" providerId="Windows Live" clId="Web-{531A9743-140E-4837-87C3-71B6E25B4B9D}" dt="2020-12-08T18:51:59.600" v="3648"/>
        <pc:sldMkLst>
          <pc:docMk/>
          <pc:sldMk cId="3784089036" sldId="256"/>
        </pc:sldMkLst>
        <pc:spChg chg="mod">
          <ac:chgData name="faten fadhlaoui" userId="19dddb16278b8635" providerId="Windows Live" clId="Web-{531A9743-140E-4837-87C3-71B6E25B4B9D}" dt="2020-12-08T18:51:54.662" v="3647" actId="14100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faten fadhlaoui" userId="19dddb16278b8635" providerId="Windows Live" clId="Web-{531A9743-140E-4837-87C3-71B6E25B4B9D}" dt="2020-12-08T18:51:59.600" v="3648"/>
          <ac:spMkLst>
            <pc:docMk/>
            <pc:sldMk cId="3784089036" sldId="256"/>
            <ac:spMk id="3" creationId="{00000000-0000-0000-0000-000000000000}"/>
          </ac:spMkLst>
        </pc:spChg>
      </pc:sldChg>
      <pc:sldChg chg="modSp new del">
        <pc:chgData name="faten fadhlaoui" userId="19dddb16278b8635" providerId="Windows Live" clId="Web-{531A9743-140E-4837-87C3-71B6E25B4B9D}" dt="2020-12-08T11:03:06.939" v="81"/>
        <pc:sldMkLst>
          <pc:docMk/>
          <pc:sldMk cId="3386501027" sldId="257"/>
        </pc:sldMkLst>
        <pc:spChg chg="mod">
          <ac:chgData name="faten fadhlaoui" userId="19dddb16278b8635" providerId="Windows Live" clId="Web-{531A9743-140E-4837-87C3-71B6E25B4B9D}" dt="2020-12-08T11:01:11.079" v="3" actId="20577"/>
          <ac:spMkLst>
            <pc:docMk/>
            <pc:sldMk cId="3386501027" sldId="257"/>
            <ac:spMk id="3" creationId="{1F36E83A-1B70-49B4-9552-D51467214375}"/>
          </ac:spMkLst>
        </pc:spChg>
      </pc:sldChg>
      <pc:sldChg chg="modSp new del">
        <pc:chgData name="faten fadhlaoui" userId="19dddb16278b8635" providerId="Windows Live" clId="Web-{531A9743-140E-4837-87C3-71B6E25B4B9D}" dt="2020-12-08T11:03:28.657" v="88"/>
        <pc:sldMkLst>
          <pc:docMk/>
          <pc:sldMk cId="1921871025" sldId="258"/>
        </pc:sldMkLst>
        <pc:spChg chg="mod">
          <ac:chgData name="faten fadhlaoui" userId="19dddb16278b8635" providerId="Windows Live" clId="Web-{531A9743-140E-4837-87C3-71B6E25B4B9D}" dt="2020-12-08T11:03:14.142" v="82" actId="20577"/>
          <ac:spMkLst>
            <pc:docMk/>
            <pc:sldMk cId="1921871025" sldId="258"/>
            <ac:spMk id="3" creationId="{5165848B-AC72-4F72-9588-B83ABB2613DF}"/>
          </ac:spMkLst>
        </pc:spChg>
      </pc:sldChg>
      <pc:sldChg chg="modSp new del">
        <pc:chgData name="faten fadhlaoui" userId="19dddb16278b8635" providerId="Windows Live" clId="Web-{531A9743-140E-4837-87C3-71B6E25B4B9D}" dt="2020-12-08T18:41:00.134" v="3342"/>
        <pc:sldMkLst>
          <pc:docMk/>
          <pc:sldMk cId="427098682" sldId="259"/>
        </pc:sldMkLst>
        <pc:spChg chg="mod">
          <ac:chgData name="faten fadhlaoui" userId="19dddb16278b8635" providerId="Windows Live" clId="Web-{531A9743-140E-4837-87C3-71B6E25B4B9D}" dt="2020-12-08T11:01:46.126" v="56" actId="20577"/>
          <ac:spMkLst>
            <pc:docMk/>
            <pc:sldMk cId="427098682" sldId="259"/>
            <ac:spMk id="2" creationId="{52CB89A5-6E2F-4649-84E7-59C1E9621689}"/>
          </ac:spMkLst>
        </pc:spChg>
        <pc:spChg chg="mod">
          <ac:chgData name="faten fadhlaoui" userId="19dddb16278b8635" providerId="Windows Live" clId="Web-{531A9743-140E-4837-87C3-71B6E25B4B9D}" dt="2020-12-08T18:23:12.151" v="2985" actId="20577"/>
          <ac:spMkLst>
            <pc:docMk/>
            <pc:sldMk cId="427098682" sldId="259"/>
            <ac:spMk id="3" creationId="{51782330-1029-4EAE-94D4-E2F58C7D4A25}"/>
          </ac:spMkLst>
        </pc:spChg>
      </pc:sldChg>
      <pc:sldChg chg="modSp new del">
        <pc:chgData name="faten fadhlaoui" userId="19dddb16278b8635" providerId="Windows Live" clId="Web-{531A9743-140E-4837-87C3-71B6E25B4B9D}" dt="2020-12-08T18:23:19.307" v="2988"/>
        <pc:sldMkLst>
          <pc:docMk/>
          <pc:sldMk cId="271048586" sldId="260"/>
        </pc:sldMkLst>
        <pc:spChg chg="mod">
          <ac:chgData name="faten fadhlaoui" userId="19dddb16278b8635" providerId="Windows Live" clId="Web-{531A9743-140E-4837-87C3-71B6E25B4B9D}" dt="2020-12-08T15:20:43.429" v="892" actId="20577"/>
          <ac:spMkLst>
            <pc:docMk/>
            <pc:sldMk cId="271048586" sldId="260"/>
            <ac:spMk id="3" creationId="{0F3476C6-BE97-46D6-806B-3AAF88AE65B3}"/>
          </ac:spMkLst>
        </pc:spChg>
      </pc:sldChg>
      <pc:sldChg chg="modSp new del">
        <pc:chgData name="faten fadhlaoui" userId="19dddb16278b8635" providerId="Windows Live" clId="Web-{531A9743-140E-4837-87C3-71B6E25B4B9D}" dt="2020-12-08T18:23:27.276" v="2989"/>
        <pc:sldMkLst>
          <pc:docMk/>
          <pc:sldMk cId="3116160059" sldId="261"/>
        </pc:sldMkLst>
        <pc:spChg chg="mod">
          <ac:chgData name="faten fadhlaoui" userId="19dddb16278b8635" providerId="Windows Live" clId="Web-{531A9743-140E-4837-87C3-71B6E25B4B9D}" dt="2020-12-08T15:23:17.138" v="941" actId="20577"/>
          <ac:spMkLst>
            <pc:docMk/>
            <pc:sldMk cId="3116160059" sldId="261"/>
            <ac:spMk id="3" creationId="{2C19D17C-74D8-4413-846A-8C028D2CE88A}"/>
          </ac:spMkLst>
        </pc:spChg>
      </pc:sldChg>
      <pc:sldChg chg="modSp new del">
        <pc:chgData name="faten fadhlaoui" userId="19dddb16278b8635" providerId="Windows Live" clId="Web-{531A9743-140E-4837-87C3-71B6E25B4B9D}" dt="2020-12-08T18:23:33.620" v="2990"/>
        <pc:sldMkLst>
          <pc:docMk/>
          <pc:sldMk cId="2366280416" sldId="262"/>
        </pc:sldMkLst>
        <pc:spChg chg="mod">
          <ac:chgData name="faten fadhlaoui" userId="19dddb16278b8635" providerId="Windows Live" clId="Web-{531A9743-140E-4837-87C3-71B6E25B4B9D}" dt="2020-12-08T11:03:20.173" v="85" actId="20577"/>
          <ac:spMkLst>
            <pc:docMk/>
            <pc:sldMk cId="2366280416" sldId="262"/>
            <ac:spMk id="2" creationId="{8ED16A29-840E-4D89-BB94-C9ACF27B87B3}"/>
          </ac:spMkLst>
        </pc:spChg>
        <pc:spChg chg="mod">
          <ac:chgData name="faten fadhlaoui" userId="19dddb16278b8635" providerId="Windows Live" clId="Web-{531A9743-140E-4837-87C3-71B6E25B4B9D}" dt="2020-12-08T16:32:58.506" v="943" actId="20577"/>
          <ac:spMkLst>
            <pc:docMk/>
            <pc:sldMk cId="2366280416" sldId="262"/>
            <ac:spMk id="3" creationId="{9532592A-2EF6-4D2C-B620-E975A58BD1B0}"/>
          </ac:spMkLst>
        </pc:spChg>
      </pc:sldChg>
      <pc:sldChg chg="modSp new del">
        <pc:chgData name="faten fadhlaoui" userId="19dddb16278b8635" providerId="Windows Live" clId="Web-{531A9743-140E-4837-87C3-71B6E25B4B9D}" dt="2020-12-08T18:40:55.478" v="3341"/>
        <pc:sldMkLst>
          <pc:docMk/>
          <pc:sldMk cId="657203088" sldId="263"/>
        </pc:sldMkLst>
        <pc:spChg chg="mod">
          <ac:chgData name="faten fadhlaoui" userId="19dddb16278b8635" providerId="Windows Live" clId="Web-{531A9743-140E-4837-87C3-71B6E25B4B9D}" dt="2020-12-08T18:23:59.372" v="2993" actId="20577"/>
          <ac:spMkLst>
            <pc:docMk/>
            <pc:sldMk cId="657203088" sldId="263"/>
            <ac:spMk id="3" creationId="{1DC27C61-756B-4BCF-A5F9-116D28F81212}"/>
          </ac:spMkLst>
        </pc:spChg>
      </pc:sldChg>
      <pc:sldChg chg="addSp delSp modSp new del">
        <pc:chgData name="faten fadhlaoui" userId="19dddb16278b8635" providerId="Windows Live" clId="Web-{531A9743-140E-4837-87C3-71B6E25B4B9D}" dt="2020-12-08T18:20:43.285" v="2984"/>
        <pc:sldMkLst>
          <pc:docMk/>
          <pc:sldMk cId="2165652879" sldId="264"/>
        </pc:sldMkLst>
        <pc:spChg chg="mod">
          <ac:chgData name="faten fadhlaoui" userId="19dddb16278b8635" providerId="Windows Live" clId="Web-{531A9743-140E-4837-87C3-71B6E25B4B9D}" dt="2020-12-08T14:02:47.042" v="217" actId="20577"/>
          <ac:spMkLst>
            <pc:docMk/>
            <pc:sldMk cId="2165652879" sldId="264"/>
            <ac:spMk id="2" creationId="{7BBD253A-6AEB-4DBA-87DF-B813E4F6DBA0}"/>
          </ac:spMkLst>
        </pc:spChg>
        <pc:spChg chg="add mod">
          <ac:chgData name="faten fadhlaoui" userId="19dddb16278b8635" providerId="Windows Live" clId="Web-{531A9743-140E-4837-87C3-71B6E25B4B9D}" dt="2020-12-08T14:03:22.745" v="222" actId="1076"/>
          <ac:spMkLst>
            <pc:docMk/>
            <pc:sldMk cId="2165652879" sldId="264"/>
            <ac:spMk id="4" creationId="{70DC2E2A-4807-487E-AEE7-13946895D029}"/>
          </ac:spMkLst>
        </pc:spChg>
        <pc:spChg chg="add mod">
          <ac:chgData name="faten fadhlaoui" userId="19dddb16278b8635" providerId="Windows Live" clId="Web-{531A9743-140E-4837-87C3-71B6E25B4B9D}" dt="2020-12-08T14:03:50.636" v="224" actId="1076"/>
          <ac:spMkLst>
            <pc:docMk/>
            <pc:sldMk cId="2165652879" sldId="264"/>
            <ac:spMk id="5" creationId="{B2C2C580-99EA-43AC-AC54-0AEA6C31CAD5}"/>
          </ac:spMkLst>
        </pc:spChg>
        <pc:spChg chg="add mod">
          <ac:chgData name="faten fadhlaoui" userId="19dddb16278b8635" providerId="Windows Live" clId="Web-{531A9743-140E-4837-87C3-71B6E25B4B9D}" dt="2020-12-08T14:03:58.792" v="226" actId="1076"/>
          <ac:spMkLst>
            <pc:docMk/>
            <pc:sldMk cId="2165652879" sldId="264"/>
            <ac:spMk id="6" creationId="{7A4399F5-EBFA-498E-99BB-8412DBEA3E9A}"/>
          </ac:spMkLst>
        </pc:spChg>
        <pc:spChg chg="add mod">
          <ac:chgData name="faten fadhlaoui" userId="19dddb16278b8635" providerId="Windows Live" clId="Web-{531A9743-140E-4837-87C3-71B6E25B4B9D}" dt="2020-12-08T14:04:21.105" v="231" actId="1076"/>
          <ac:spMkLst>
            <pc:docMk/>
            <pc:sldMk cId="2165652879" sldId="264"/>
            <ac:spMk id="7" creationId="{3C98239F-BDE0-4937-9BF0-7AC3EB23BC8D}"/>
          </ac:spMkLst>
        </pc:spChg>
        <pc:spChg chg="add mod">
          <ac:chgData name="faten fadhlaoui" userId="19dddb16278b8635" providerId="Windows Live" clId="Web-{531A9743-140E-4837-87C3-71B6E25B4B9D}" dt="2020-12-08T14:06:29.965" v="263" actId="14100"/>
          <ac:spMkLst>
            <pc:docMk/>
            <pc:sldMk cId="2165652879" sldId="264"/>
            <ac:spMk id="8" creationId="{E332D8B6-F5CA-4C4D-887F-B21920085D31}"/>
          </ac:spMkLst>
        </pc:spChg>
        <pc:spChg chg="add del">
          <ac:chgData name="faten fadhlaoui" userId="19dddb16278b8635" providerId="Windows Live" clId="Web-{531A9743-140E-4837-87C3-71B6E25B4B9D}" dt="2020-12-08T14:06:41.183" v="265"/>
          <ac:spMkLst>
            <pc:docMk/>
            <pc:sldMk cId="2165652879" sldId="264"/>
            <ac:spMk id="10" creationId="{0E2BAF35-6D25-4D77-A3ED-A3C965690C16}"/>
          </ac:spMkLst>
        </pc:spChg>
        <pc:spChg chg="add del">
          <ac:chgData name="faten fadhlaoui" userId="19dddb16278b8635" providerId="Windows Live" clId="Web-{531A9743-140E-4837-87C3-71B6E25B4B9D}" dt="2020-12-08T14:06:52.074" v="267"/>
          <ac:spMkLst>
            <pc:docMk/>
            <pc:sldMk cId="2165652879" sldId="264"/>
            <ac:spMk id="11" creationId="{EC3A3FC7-C51E-4905-9987-5ED779C99A67}"/>
          </ac:spMkLst>
        </pc:spChg>
        <pc:spChg chg="add mod">
          <ac:chgData name="faten fadhlaoui" userId="19dddb16278b8635" providerId="Windows Live" clId="Web-{531A9743-140E-4837-87C3-71B6E25B4B9D}" dt="2020-12-08T14:11:06.200" v="330" actId="20577"/>
          <ac:spMkLst>
            <pc:docMk/>
            <pc:sldMk cId="2165652879" sldId="264"/>
            <ac:spMk id="14" creationId="{68C0567E-9B3C-40EF-B551-340E9A5FCC26}"/>
          </ac:spMkLst>
        </pc:spChg>
        <pc:spChg chg="add mod">
          <ac:chgData name="faten fadhlaoui" userId="19dddb16278b8635" providerId="Windows Live" clId="Web-{531A9743-140E-4837-87C3-71B6E25B4B9D}" dt="2020-12-08T14:11:13.794" v="334" actId="20577"/>
          <ac:spMkLst>
            <pc:docMk/>
            <pc:sldMk cId="2165652879" sldId="264"/>
            <ac:spMk id="15" creationId="{0732CD20-928F-471B-B141-76D1B2D947AD}"/>
          </ac:spMkLst>
        </pc:spChg>
        <pc:spChg chg="add mod">
          <ac:chgData name="faten fadhlaoui" userId="19dddb16278b8635" providerId="Windows Live" clId="Web-{531A9743-140E-4837-87C3-71B6E25B4B9D}" dt="2020-12-08T14:11:25.357" v="367" actId="20577"/>
          <ac:spMkLst>
            <pc:docMk/>
            <pc:sldMk cId="2165652879" sldId="264"/>
            <ac:spMk id="16" creationId="{B6B9638C-AF47-4E84-9DB5-9E7AB9234423}"/>
          </ac:spMkLst>
        </pc:spChg>
        <pc:cxnChg chg="add mod">
          <ac:chgData name="faten fadhlaoui" userId="19dddb16278b8635" providerId="Windows Live" clId="Web-{531A9743-140E-4837-87C3-71B6E25B4B9D}" dt="2020-12-08T14:06:05.043" v="262" actId="14100"/>
          <ac:cxnSpMkLst>
            <pc:docMk/>
            <pc:sldMk cId="2165652879" sldId="264"/>
            <ac:cxnSpMk id="9" creationId="{C9204784-0EED-428E-A7AE-88F72DA119D0}"/>
          </ac:cxnSpMkLst>
        </pc:cxnChg>
        <pc:cxnChg chg="add mod">
          <ac:chgData name="faten fadhlaoui" userId="19dddb16278b8635" providerId="Windows Live" clId="Web-{531A9743-140E-4837-87C3-71B6E25B4B9D}" dt="2020-12-08T14:07:25.340" v="270" actId="14100"/>
          <ac:cxnSpMkLst>
            <pc:docMk/>
            <pc:sldMk cId="2165652879" sldId="264"/>
            <ac:cxnSpMk id="12" creationId="{6E9F9D2A-2F72-44A3-87EE-315507A699DA}"/>
          </ac:cxnSpMkLst>
        </pc:cxnChg>
        <pc:cxnChg chg="add mod">
          <ac:chgData name="faten fadhlaoui" userId="19dddb16278b8635" providerId="Windows Live" clId="Web-{531A9743-140E-4837-87C3-71B6E25B4B9D}" dt="2020-12-08T14:07:42.106" v="273" actId="14100"/>
          <ac:cxnSpMkLst>
            <pc:docMk/>
            <pc:sldMk cId="2165652879" sldId="264"/>
            <ac:cxnSpMk id="13" creationId="{B1B9EE10-23DB-4547-87CB-251D53883B62}"/>
          </ac:cxnSpMkLst>
        </pc:cxnChg>
      </pc:sldChg>
      <pc:sldChg chg="delSp modSp new">
        <pc:chgData name="faten fadhlaoui" userId="19dddb16278b8635" providerId="Windows Live" clId="Web-{531A9743-140E-4837-87C3-71B6E25B4B9D}" dt="2020-12-08T19:00:41.763" v="3739" actId="20577"/>
        <pc:sldMkLst>
          <pc:docMk/>
          <pc:sldMk cId="3502735876" sldId="265"/>
        </pc:sldMkLst>
        <pc:spChg chg="del mod">
          <ac:chgData name="faten fadhlaoui" userId="19dddb16278b8635" providerId="Windows Live" clId="Web-{531A9743-140E-4837-87C3-71B6E25B4B9D}" dt="2020-12-08T18:52:07.022" v="3649"/>
          <ac:spMkLst>
            <pc:docMk/>
            <pc:sldMk cId="3502735876" sldId="265"/>
            <ac:spMk id="2" creationId="{2AC04598-055B-42A4-8B94-81099DB88239}"/>
          </ac:spMkLst>
        </pc:spChg>
        <pc:spChg chg="mod">
          <ac:chgData name="faten fadhlaoui" userId="19dddb16278b8635" providerId="Windows Live" clId="Web-{531A9743-140E-4837-87C3-71B6E25B4B9D}" dt="2020-12-08T19:00:41.763" v="3739" actId="20577"/>
          <ac:spMkLst>
            <pc:docMk/>
            <pc:sldMk cId="3502735876" sldId="265"/>
            <ac:spMk id="3" creationId="{53099307-FDCC-4768-9BA0-8CE0CC867C97}"/>
          </ac:spMkLst>
        </pc:spChg>
      </pc:sldChg>
      <pc:sldChg chg="modSp new add del">
        <pc:chgData name="faten fadhlaoui" userId="19dddb16278b8635" providerId="Windows Live" clId="Web-{531A9743-140E-4837-87C3-71B6E25B4B9D}" dt="2020-12-08T19:02:17.595" v="3742" actId="20577"/>
        <pc:sldMkLst>
          <pc:docMk/>
          <pc:sldMk cId="2428074022" sldId="266"/>
        </pc:sldMkLst>
        <pc:spChg chg="mod">
          <ac:chgData name="faten fadhlaoui" userId="19dddb16278b8635" providerId="Windows Live" clId="Web-{531A9743-140E-4837-87C3-71B6E25B4B9D}" dt="2020-12-08T18:25:34.329" v="3007" actId="20577"/>
          <ac:spMkLst>
            <pc:docMk/>
            <pc:sldMk cId="2428074022" sldId="266"/>
            <ac:spMk id="2" creationId="{FA6F1FD3-0392-4407-8AE4-25C2E20CF91B}"/>
          </ac:spMkLst>
        </pc:spChg>
        <pc:spChg chg="mod">
          <ac:chgData name="faten fadhlaoui" userId="19dddb16278b8635" providerId="Windows Live" clId="Web-{531A9743-140E-4837-87C3-71B6E25B4B9D}" dt="2020-12-08T19:02:17.595" v="3742" actId="20577"/>
          <ac:spMkLst>
            <pc:docMk/>
            <pc:sldMk cId="2428074022" sldId="266"/>
            <ac:spMk id="3" creationId="{2E6C5AA7-D015-431B-A38F-EAD5C7357CD8}"/>
          </ac:spMkLst>
        </pc:spChg>
      </pc:sldChg>
      <pc:sldChg chg="modSp new">
        <pc:chgData name="faten fadhlaoui" userId="19dddb16278b8635" providerId="Windows Live" clId="Web-{531A9743-140E-4837-87C3-71B6E25B4B9D}" dt="2020-12-08T19:04:29.148" v="3747" actId="20577"/>
        <pc:sldMkLst>
          <pc:docMk/>
          <pc:sldMk cId="2672672841" sldId="267"/>
        </pc:sldMkLst>
        <pc:spChg chg="mod">
          <ac:chgData name="faten fadhlaoui" userId="19dddb16278b8635" providerId="Windows Live" clId="Web-{531A9743-140E-4837-87C3-71B6E25B4B9D}" dt="2020-12-08T16:52:09.791" v="1723" actId="20577"/>
          <ac:spMkLst>
            <pc:docMk/>
            <pc:sldMk cId="2672672841" sldId="267"/>
            <ac:spMk id="2" creationId="{2E0D324A-D754-42DE-935B-5C8C292FBE7F}"/>
          </ac:spMkLst>
        </pc:spChg>
        <pc:spChg chg="mod">
          <ac:chgData name="faten fadhlaoui" userId="19dddb16278b8635" providerId="Windows Live" clId="Web-{531A9743-140E-4837-87C3-71B6E25B4B9D}" dt="2020-12-08T19:04:29.148" v="3747" actId="20577"/>
          <ac:spMkLst>
            <pc:docMk/>
            <pc:sldMk cId="2672672841" sldId="267"/>
            <ac:spMk id="3" creationId="{D3D6656B-86D9-406A-827B-057D0B619EAA}"/>
          </ac:spMkLst>
        </pc:spChg>
      </pc:sldChg>
      <pc:sldChg chg="modSp new">
        <pc:chgData name="faten fadhlaoui" userId="19dddb16278b8635" providerId="Windows Live" clId="Web-{531A9743-140E-4837-87C3-71B6E25B4B9D}" dt="2020-12-08T18:37:11.015" v="3211" actId="20577"/>
        <pc:sldMkLst>
          <pc:docMk/>
          <pc:sldMk cId="2824352668" sldId="268"/>
        </pc:sldMkLst>
        <pc:spChg chg="mod">
          <ac:chgData name="faten fadhlaoui" userId="19dddb16278b8635" providerId="Windows Live" clId="Web-{531A9743-140E-4837-87C3-71B6E25B4B9D}" dt="2020-12-08T16:55:51.901" v="1962" actId="20577"/>
          <ac:spMkLst>
            <pc:docMk/>
            <pc:sldMk cId="2824352668" sldId="268"/>
            <ac:spMk id="2" creationId="{CA2A8B3F-6390-48E9-8A5F-6649A7FD36AD}"/>
          </ac:spMkLst>
        </pc:spChg>
        <pc:spChg chg="mod">
          <ac:chgData name="faten fadhlaoui" userId="19dddb16278b8635" providerId="Windows Live" clId="Web-{531A9743-140E-4837-87C3-71B6E25B4B9D}" dt="2020-12-08T18:37:11.015" v="3211" actId="20577"/>
          <ac:spMkLst>
            <pc:docMk/>
            <pc:sldMk cId="2824352668" sldId="268"/>
            <ac:spMk id="3" creationId="{51231269-DE5F-48BD-9666-918E4264474F}"/>
          </ac:spMkLst>
        </pc:spChg>
      </pc:sldChg>
      <pc:sldChg chg="modSp new">
        <pc:chgData name="faten fadhlaoui" userId="19dddb16278b8635" providerId="Windows Live" clId="Web-{531A9743-140E-4837-87C3-71B6E25B4B9D}" dt="2020-12-08T18:38:01.423" v="3228" actId="20577"/>
        <pc:sldMkLst>
          <pc:docMk/>
          <pc:sldMk cId="1725699741" sldId="269"/>
        </pc:sldMkLst>
        <pc:spChg chg="mod">
          <ac:chgData name="faten fadhlaoui" userId="19dddb16278b8635" providerId="Windows Live" clId="Web-{531A9743-140E-4837-87C3-71B6E25B4B9D}" dt="2020-12-08T16:59:47.511" v="2231" actId="20577"/>
          <ac:spMkLst>
            <pc:docMk/>
            <pc:sldMk cId="1725699741" sldId="269"/>
            <ac:spMk id="2" creationId="{45B234CE-F4C2-4918-ACAA-6ED57170D096}"/>
          </ac:spMkLst>
        </pc:spChg>
        <pc:spChg chg="mod">
          <ac:chgData name="faten fadhlaoui" userId="19dddb16278b8635" providerId="Windows Live" clId="Web-{531A9743-140E-4837-87C3-71B6E25B4B9D}" dt="2020-12-08T18:38:01.423" v="3228" actId="20577"/>
          <ac:spMkLst>
            <pc:docMk/>
            <pc:sldMk cId="1725699741" sldId="269"/>
            <ac:spMk id="3" creationId="{A551436B-3CE5-40B8-8A53-AE88B45D3ADC}"/>
          </ac:spMkLst>
        </pc:spChg>
      </pc:sldChg>
      <pc:sldChg chg="modSp new del">
        <pc:chgData name="faten fadhlaoui" userId="19dddb16278b8635" providerId="Windows Live" clId="Web-{531A9743-140E-4837-87C3-71B6E25B4B9D}" dt="2020-12-08T18:38:07.533" v="3231"/>
        <pc:sldMkLst>
          <pc:docMk/>
          <pc:sldMk cId="3203922043" sldId="270"/>
        </pc:sldMkLst>
        <pc:spChg chg="mod">
          <ac:chgData name="faten fadhlaoui" userId="19dddb16278b8635" providerId="Windows Live" clId="Web-{531A9743-140E-4837-87C3-71B6E25B4B9D}" dt="2020-12-08T17:12:12.186" v="2576" actId="20577"/>
          <ac:spMkLst>
            <pc:docMk/>
            <pc:sldMk cId="3203922043" sldId="270"/>
            <ac:spMk id="2" creationId="{E056A5AD-EBB7-4D2A-8208-46EDDD351CFA}"/>
          </ac:spMkLst>
        </pc:spChg>
      </pc:sldChg>
      <pc:sldChg chg="modSp new del">
        <pc:chgData name="faten fadhlaoui" userId="19dddb16278b8635" providerId="Windows Live" clId="Web-{531A9743-140E-4837-87C3-71B6E25B4B9D}" dt="2020-12-08T18:38:05.361" v="3230"/>
        <pc:sldMkLst>
          <pc:docMk/>
          <pc:sldMk cId="3977992019" sldId="271"/>
        </pc:sldMkLst>
        <pc:spChg chg="mod">
          <ac:chgData name="faten fadhlaoui" userId="19dddb16278b8635" providerId="Windows Live" clId="Web-{531A9743-140E-4837-87C3-71B6E25B4B9D}" dt="2020-12-08T17:14:01.671" v="2590" actId="20577"/>
          <ac:spMkLst>
            <pc:docMk/>
            <pc:sldMk cId="3977992019" sldId="271"/>
            <ac:spMk id="2" creationId="{0733A1C1-B706-4DBD-8AF2-D4DC3ECF2339}"/>
          </ac:spMkLst>
        </pc:spChg>
      </pc:sldChg>
      <pc:sldChg chg="modSp new">
        <pc:chgData name="faten fadhlaoui" userId="19dddb16278b8635" providerId="Windows Live" clId="Web-{531A9743-140E-4837-87C3-71B6E25B4B9D}" dt="2020-12-08T19:08:01.251" v="3775" actId="20577"/>
        <pc:sldMkLst>
          <pc:docMk/>
          <pc:sldMk cId="1914276904" sldId="272"/>
        </pc:sldMkLst>
        <pc:spChg chg="mod">
          <ac:chgData name="faten fadhlaoui" userId="19dddb16278b8635" providerId="Windows Live" clId="Web-{531A9743-140E-4837-87C3-71B6E25B4B9D}" dt="2020-12-08T18:38:20.206" v="3234" actId="20577"/>
          <ac:spMkLst>
            <pc:docMk/>
            <pc:sldMk cId="1914276904" sldId="272"/>
            <ac:spMk id="2" creationId="{46331447-85FB-48B2-934A-84264715AEA7}"/>
          </ac:spMkLst>
        </pc:spChg>
        <pc:spChg chg="mod">
          <ac:chgData name="faten fadhlaoui" userId="19dddb16278b8635" providerId="Windows Live" clId="Web-{531A9743-140E-4837-87C3-71B6E25B4B9D}" dt="2020-12-08T19:08:01.251" v="3775" actId="20577"/>
          <ac:spMkLst>
            <pc:docMk/>
            <pc:sldMk cId="1914276904" sldId="272"/>
            <ac:spMk id="3" creationId="{85D144A7-5C61-4E39-92AC-265EA342046D}"/>
          </ac:spMkLst>
        </pc:spChg>
      </pc:sldChg>
      <pc:sldChg chg="delSp modSp new">
        <pc:chgData name="faten fadhlaoui" userId="19dddb16278b8635" providerId="Windows Live" clId="Web-{531A9743-140E-4837-87C3-71B6E25B4B9D}" dt="2020-12-08T18:54:12.059" v="3651" actId="20577"/>
        <pc:sldMkLst>
          <pc:docMk/>
          <pc:sldMk cId="2523930808" sldId="273"/>
        </pc:sldMkLst>
        <pc:spChg chg="del">
          <ac:chgData name="faten fadhlaoui" userId="19dddb16278b8635" providerId="Windows Live" clId="Web-{531A9743-140E-4837-87C3-71B6E25B4B9D}" dt="2020-12-08T18:31:02.484" v="3031"/>
          <ac:spMkLst>
            <pc:docMk/>
            <pc:sldMk cId="2523930808" sldId="273"/>
            <ac:spMk id="2" creationId="{DC99B89C-63EC-45E9-8092-EDB513189057}"/>
          </ac:spMkLst>
        </pc:spChg>
        <pc:spChg chg="mod">
          <ac:chgData name="faten fadhlaoui" userId="19dddb16278b8635" providerId="Windows Live" clId="Web-{531A9743-140E-4837-87C3-71B6E25B4B9D}" dt="2020-12-08T18:54:12.059" v="3651" actId="20577"/>
          <ac:spMkLst>
            <pc:docMk/>
            <pc:sldMk cId="2523930808" sldId="273"/>
            <ac:spMk id="3" creationId="{0272CC6D-1B34-4F59-9100-ED11DFDDC4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66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29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399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250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8115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330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281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89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21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60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91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48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73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90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43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21.01.2021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91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70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7900" y="1465262"/>
            <a:ext cx="9055100" cy="3665537"/>
          </a:xfrm>
        </p:spPr>
        <p:txBody>
          <a:bodyPr>
            <a:noAutofit/>
          </a:bodyPr>
          <a:lstStyle/>
          <a:p>
            <a:pPr algn="l"/>
            <a:r>
              <a:rPr lang="de-DE" sz="6000" b="1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Definition and functionnalities of </a:t>
            </a:r>
            <a:r>
              <a:rPr lang="de-DE" sz="6000" b="1" dirty="0">
                <a:solidFill>
                  <a:schemeClr val="accent1">
                    <a:lumMod val="50000"/>
                  </a:schemeClr>
                </a:solidFill>
                <a:ea typeface="+mj-lt"/>
                <a:cs typeface="+mj-lt"/>
              </a:rPr>
              <a:t>MySQL, PostgreSQL and SQL SERVER </a:t>
            </a:r>
            <a:endParaRPr lang="de-DE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99307-FDCC-4768-9BA0-8CE0CC867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665"/>
            <a:ext cx="10515600" cy="5682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b="1">
                <a:ea typeface="+mn-lt"/>
                <a:cs typeface="+mn-lt"/>
              </a:rPr>
              <a:t>MySQL, postgreSQL and SQL server</a:t>
            </a:r>
            <a:r>
              <a:rPr lang="fr-FR">
                <a:ea typeface="+mn-lt"/>
                <a:cs typeface="+mn-lt"/>
              </a:rPr>
              <a:t> are relational database management system</a:t>
            </a:r>
            <a:endParaRPr lang="fr-FR" dirty="0"/>
          </a:p>
          <a:p>
            <a:pPr marL="0" indent="0">
              <a:buNone/>
            </a:pPr>
            <a:r>
              <a:rPr lang="fr-FR" b="1">
                <a:ea typeface="+mn-lt"/>
                <a:cs typeface="+mn-lt"/>
              </a:rPr>
              <a:t>MySQL</a:t>
            </a:r>
            <a:r>
              <a:rPr lang="fr-FR">
                <a:ea typeface="+mn-lt"/>
                <a:cs typeface="+mn-lt"/>
              </a:rPr>
              <a:t> :</a:t>
            </a:r>
          </a:p>
          <a:p>
            <a:pPr marL="457200" indent="-457200"/>
            <a:r>
              <a:rPr lang="fr-FR">
                <a:ea typeface="+mn-lt"/>
                <a:cs typeface="+mn-lt"/>
              </a:rPr>
              <a:t>is an open source relational database management system</a:t>
            </a:r>
            <a:endParaRPr lang="fr-FR">
              <a:cs typeface="Calibri" panose="020F0502020204030204"/>
            </a:endParaRPr>
          </a:p>
          <a:p>
            <a:pPr marL="457200" indent="-457200"/>
            <a:r>
              <a:rPr lang="fr-FR" dirty="0">
                <a:ea typeface="+mn-lt"/>
                <a:cs typeface="+mn-lt"/>
              </a:rPr>
              <a:t>It is based on </a:t>
            </a:r>
            <a:r>
              <a:rPr lang="fr-FR">
                <a:ea typeface="+mn-lt"/>
                <a:cs typeface="+mn-lt"/>
              </a:rPr>
              <a:t>the structure query language (SQL), which is used for adding, removing, and </a:t>
            </a:r>
            <a:r>
              <a:rPr lang="fr-FR" dirty="0">
                <a:ea typeface="+mn-lt"/>
                <a:cs typeface="+mn-lt"/>
              </a:rPr>
              <a:t>modifying information in the database</a:t>
            </a:r>
            <a:endParaRPr lang="fr-FR">
              <a:cs typeface="Calibri" panose="020F0502020204030204"/>
            </a:endParaRPr>
          </a:p>
          <a:p>
            <a:pPr marL="457200" indent="-457200"/>
            <a:r>
              <a:rPr lang="fr-FR">
                <a:ea typeface="+mn-lt"/>
                <a:cs typeface="+mn-lt"/>
              </a:rPr>
              <a:t>is a leader among all solutions </a:t>
            </a:r>
            <a:endParaRPr lang="fr-FR">
              <a:cs typeface="Calibri"/>
            </a:endParaRPr>
          </a:p>
          <a:p>
            <a:pPr marL="457200" indent="-457200"/>
            <a:r>
              <a:rPr lang="fr-FR">
                <a:cs typeface="Calibri"/>
              </a:rPr>
              <a:t>Used by google, linkedin ,netflix, amazon..</a:t>
            </a:r>
          </a:p>
          <a:p>
            <a:pPr marL="0" indent="0">
              <a:buNone/>
            </a:pPr>
            <a:r>
              <a:rPr lang="fr-FR" b="1" dirty="0">
                <a:cs typeface="Calibri"/>
              </a:rPr>
              <a:t>PostgreSQL</a:t>
            </a:r>
            <a:r>
              <a:rPr lang="fr-FR">
                <a:cs typeface="Calibri"/>
              </a:rPr>
              <a:t>: known for supporting a lot of data types and rich </a:t>
            </a:r>
            <a:r>
              <a:rPr lang="fr-FR" dirty="0">
                <a:cs typeface="Calibri"/>
              </a:rPr>
              <a:t>functionnality</a:t>
            </a:r>
          </a:p>
          <a:p>
            <a:pPr marL="0" indent="0">
              <a:buNone/>
            </a:pPr>
            <a:r>
              <a:rPr lang="fr-FR" b="1">
                <a:cs typeface="Calibri"/>
              </a:rPr>
              <a:t>SQL</a:t>
            </a:r>
            <a:r>
              <a:rPr lang="fr-FR" b="1" dirty="0">
                <a:ea typeface="+mn-lt"/>
                <a:cs typeface="+mn-lt"/>
              </a:rPr>
              <a:t> Server</a:t>
            </a:r>
            <a:r>
              <a:rPr lang="fr-FR">
                <a:ea typeface="+mn-lt"/>
                <a:cs typeface="+mn-lt"/>
              </a:rPr>
              <a:t> is :</a:t>
            </a:r>
          </a:p>
          <a:p>
            <a:pPr marL="457200" indent="-457200"/>
            <a:r>
              <a:rPr lang="fr-FR">
                <a:ea typeface="+mn-lt"/>
                <a:cs typeface="+mn-lt"/>
              </a:rPr>
              <a:t>a relational database management system developed by Microsoft.</a:t>
            </a:r>
            <a:endParaRPr lang="fr-FR" dirty="0">
              <a:cs typeface="Calibri"/>
            </a:endParaRPr>
          </a:p>
          <a:p>
            <a:pPr marL="457200" indent="-457200"/>
            <a:r>
              <a:rPr lang="fr-FR">
                <a:cs typeface="Calibri"/>
              </a:rPr>
              <a:t>a commercial solution </a:t>
            </a:r>
          </a:p>
          <a:p>
            <a:pPr marL="457200" indent="-457200"/>
            <a:r>
              <a:rPr lang="fr-FR">
                <a:cs typeface="Calibri"/>
              </a:rPr>
              <a:t>used for entreprise projects</a:t>
            </a:r>
          </a:p>
        </p:txBody>
      </p:sp>
    </p:spTree>
    <p:extLst>
      <p:ext uri="{BB962C8B-B14F-4D97-AF65-F5344CB8AC3E}">
        <p14:creationId xmlns:p14="http://schemas.microsoft.com/office/powerpoint/2010/main" val="350273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5044521-60F1-4C91-A2CF-F73DE85A397F}"/>
              </a:ext>
            </a:extLst>
          </p:cNvPr>
          <p:cNvSpPr txBox="1">
            <a:spLocks/>
          </p:cNvSpPr>
          <p:nvPr/>
        </p:nvSpPr>
        <p:spPr>
          <a:xfrm>
            <a:off x="1574800" y="1930400"/>
            <a:ext cx="7632700" cy="299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A comparison between the three RDBMS</a:t>
            </a:r>
            <a:endParaRPr lang="de-DE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93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F1FD3-0392-4407-8AE4-25C2E20C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1. </a:t>
            </a:r>
            <a:r>
              <a:rPr lang="fr-FR" dirty="0" err="1">
                <a:ea typeface="+mj-lt"/>
                <a:cs typeface="+mj-lt"/>
              </a:rPr>
              <a:t>Defragmentation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dirty="0" err="1">
                <a:ea typeface="+mj-lt"/>
                <a:cs typeface="+mj-lt"/>
              </a:rPr>
              <a:t>Capabilities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6C5AA7-D015-431B-A38F-EAD5C7357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dirty="0">
              <a:cs typeface="Calibri"/>
            </a:endParaRPr>
          </a:p>
          <a:p>
            <a:pPr marL="0" indent="0">
              <a:buNone/>
            </a:pPr>
            <a:r>
              <a:rPr lang="fr-FR">
                <a:cs typeface="Calibri"/>
              </a:rPr>
              <a:t>It means :</a:t>
            </a:r>
            <a:endParaRPr lang="fr-FR" dirty="0">
              <a:cs typeface="Calibri"/>
            </a:endParaRPr>
          </a:p>
          <a:p>
            <a:r>
              <a:rPr lang="fr-FR">
                <a:cs typeface="Calibri"/>
              </a:rPr>
              <a:t>unifying database by assigning indexes</a:t>
            </a:r>
          </a:p>
          <a:p>
            <a:r>
              <a:rPr lang="fr-FR">
                <a:cs typeface="Calibri"/>
              </a:rPr>
              <a:t>Revisting structure</a:t>
            </a:r>
          </a:p>
          <a:p>
            <a:r>
              <a:rPr lang="fr-FR">
                <a:cs typeface="Calibri"/>
              </a:rPr>
              <a:t>Creating new pages</a:t>
            </a:r>
          </a:p>
          <a:p>
            <a:pPr marL="0" indent="0">
              <a:buNone/>
            </a:pPr>
            <a:r>
              <a:rPr lang="fr-FR" b="1">
                <a:ea typeface="+mn-lt"/>
                <a:cs typeface="+mn-lt"/>
              </a:rPr>
              <a:t>Mysql et sql server</a:t>
            </a:r>
            <a:r>
              <a:rPr lang="fr-FR">
                <a:ea typeface="+mn-lt"/>
                <a:cs typeface="+mn-lt"/>
              </a:rPr>
              <a:t> offer more of the defragmentation methode that </a:t>
            </a:r>
            <a:r>
              <a:rPr lang="fr-FR" b="1">
                <a:ea typeface="+mn-lt"/>
                <a:cs typeface="+mn-lt"/>
              </a:rPr>
              <a:t>postgresql </a:t>
            </a:r>
            <a:r>
              <a:rPr lang="fr-FR">
                <a:ea typeface="+mn-lt"/>
                <a:cs typeface="+mn-lt"/>
              </a:rPr>
              <a:t>does.</a:t>
            </a:r>
          </a:p>
          <a:p>
            <a:r>
              <a:rPr lang="fr-FR">
                <a:cs typeface="Calibri"/>
              </a:rPr>
              <a:t>They consume less cpu and provide more flexible settings</a:t>
            </a: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807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D324A-D754-42DE-935B-5C8C292F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2. Data </a:t>
            </a:r>
            <a:r>
              <a:rPr lang="fr-FR" dirty="0" err="1">
                <a:cs typeface="Calibri Light"/>
              </a:rPr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D6656B-86D9-406A-827B-057D0B619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cs typeface="Calibri"/>
              </a:rPr>
              <a:t>Separate</a:t>
            </a:r>
            <a:r>
              <a:rPr lang="fr-FR" dirty="0">
                <a:cs typeface="Calibri"/>
              </a:rPr>
              <a:t>  for </a:t>
            </a:r>
            <a:r>
              <a:rPr lang="fr-FR" b="1" dirty="0" err="1">
                <a:ea typeface="+mn-lt"/>
                <a:cs typeface="+mn-lt"/>
              </a:rPr>
              <a:t>PostgreSQl</a:t>
            </a:r>
            <a:r>
              <a:rPr lang="fr-FR" b="1" dirty="0">
                <a:ea typeface="+mn-lt"/>
                <a:cs typeface="+mn-lt"/>
              </a:rPr>
              <a:t> </a:t>
            </a:r>
            <a:r>
              <a:rPr lang="fr-FR" dirty="0">
                <a:cs typeface="Calibri"/>
              </a:rPr>
              <a:t>but scalable for</a:t>
            </a:r>
            <a:r>
              <a:rPr lang="fr-FR" b="1" dirty="0">
                <a:cs typeface="Calibri"/>
              </a:rPr>
              <a:t>  </a:t>
            </a:r>
            <a:r>
              <a:rPr lang="fr-FR" b="1" dirty="0">
                <a:ea typeface="+mn-lt"/>
                <a:cs typeface="+mn-lt"/>
              </a:rPr>
              <a:t>MySQL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b="1" dirty="0">
                <a:ea typeface="+mn-lt"/>
                <a:cs typeface="+mn-lt"/>
              </a:rPr>
              <a:t>SQL SERVER</a:t>
            </a:r>
            <a:r>
              <a:rPr lang="fr-FR" dirty="0">
                <a:ea typeface="+mn-lt"/>
                <a:cs typeface="+mn-lt"/>
              </a:rPr>
              <a:t> .</a:t>
            </a:r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Save </a:t>
            </a:r>
            <a:r>
              <a:rPr lang="fr-FR" dirty="0" err="1">
                <a:cs typeface="Calibri"/>
              </a:rPr>
              <a:t>resources</a:t>
            </a:r>
            <a:r>
              <a:rPr lang="fr-FR" dirty="0">
                <a:cs typeface="Calibri"/>
              </a:rPr>
              <a:t>  for </a:t>
            </a:r>
            <a:r>
              <a:rPr lang="fr-FR" b="1" dirty="0">
                <a:cs typeface="Calibri"/>
              </a:rPr>
              <a:t>MySQL</a:t>
            </a:r>
            <a:r>
              <a:rPr lang="fr-FR" dirty="0">
                <a:cs typeface="Calibri"/>
              </a:rPr>
              <a:t> and </a:t>
            </a:r>
            <a:r>
              <a:rPr lang="fr-FR" b="1" dirty="0">
                <a:cs typeface="Calibri"/>
              </a:rPr>
              <a:t>SQL SERVER.</a:t>
            </a:r>
          </a:p>
          <a:p>
            <a:r>
              <a:rPr lang="fr-FR" dirty="0" err="1">
                <a:cs typeface="Calibri"/>
              </a:rPr>
              <a:t>Organised</a:t>
            </a:r>
            <a:r>
              <a:rPr lang="fr-FR" dirty="0">
                <a:cs typeface="Calibri"/>
              </a:rPr>
              <a:t> for  </a:t>
            </a:r>
            <a:r>
              <a:rPr lang="fr-FR" b="1" dirty="0" err="1">
                <a:cs typeface="Calibri"/>
              </a:rPr>
              <a:t>PostgreSQl</a:t>
            </a:r>
            <a:r>
              <a:rPr lang="fr-FR" b="1" dirty="0">
                <a:cs typeface="Calibri"/>
              </a:rPr>
              <a:t> </a:t>
            </a: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267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A8B3F-6390-48E9-8A5F-6649A7FD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3. </a:t>
            </a:r>
            <a:r>
              <a:rPr lang="fr-FR" dirty="0" err="1">
                <a:cs typeface="Calibri Light"/>
              </a:rPr>
              <a:t>Temporary</a:t>
            </a:r>
            <a:r>
              <a:rPr lang="fr-FR" dirty="0">
                <a:cs typeface="Calibri Light"/>
              </a:rPr>
              <a:t> Tables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231269-DE5F-48BD-9666-918E4264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 err="1">
                <a:cs typeface="Calibri"/>
              </a:rPr>
              <a:t>They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allow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storing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intermediate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results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from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complex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procedure</a:t>
            </a:r>
            <a:r>
              <a:rPr lang="fr-FR" dirty="0">
                <a:cs typeface="Calibri"/>
              </a:rPr>
              <a:t> to </a:t>
            </a:r>
            <a:r>
              <a:rPr lang="fr-FR" dirty="0" err="1">
                <a:cs typeface="Calibri"/>
              </a:rPr>
              <a:t>improve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database</a:t>
            </a:r>
            <a:r>
              <a:rPr lang="fr-FR" dirty="0">
                <a:cs typeface="Calibri"/>
              </a:rPr>
              <a:t> performance </a:t>
            </a:r>
          </a:p>
          <a:p>
            <a:r>
              <a:rPr lang="fr-FR" b="1" dirty="0" err="1">
                <a:ea typeface="+mn-lt"/>
                <a:cs typeface="+mn-lt"/>
              </a:rPr>
              <a:t>PostgreSQl</a:t>
            </a:r>
            <a:r>
              <a:rPr lang="fr-FR" b="1" dirty="0">
                <a:ea typeface="+mn-lt"/>
                <a:cs typeface="+mn-lt"/>
              </a:rPr>
              <a:t> </a:t>
            </a:r>
            <a:r>
              <a:rPr lang="fr-FR" dirty="0">
                <a:ea typeface="+mn-lt"/>
                <a:cs typeface="+mn-lt"/>
              </a:rPr>
              <a:t>and </a:t>
            </a:r>
            <a:r>
              <a:rPr lang="fr-FR" b="1" dirty="0">
                <a:ea typeface="+mn-lt"/>
                <a:cs typeface="+mn-lt"/>
              </a:rPr>
              <a:t>SQL SERVER</a:t>
            </a:r>
            <a:r>
              <a:rPr lang="fr-FR" dirty="0">
                <a:cs typeface="Calibri"/>
              </a:rPr>
              <a:t>: </a:t>
            </a:r>
            <a:r>
              <a:rPr lang="fr-FR" dirty="0" err="1">
                <a:cs typeface="Calibri"/>
              </a:rPr>
              <a:t>offer</a:t>
            </a:r>
            <a:r>
              <a:rPr lang="fr-FR" dirty="0">
                <a:cs typeface="Calibri"/>
              </a:rPr>
              <a:t> more </a:t>
            </a:r>
            <a:r>
              <a:rPr lang="fr-FR" dirty="0" err="1">
                <a:cs typeface="Calibri"/>
              </a:rPr>
              <a:t>functionnality</a:t>
            </a:r>
            <a:endParaRPr lang="fr-FR" dirty="0">
              <a:cs typeface="Calibri"/>
            </a:endParaRPr>
          </a:p>
          <a:p>
            <a:r>
              <a:rPr lang="fr-FR" b="1" dirty="0">
                <a:cs typeface="Calibri"/>
              </a:rPr>
              <a:t>MySQL</a:t>
            </a:r>
            <a:r>
              <a:rPr lang="fr-FR" dirty="0">
                <a:cs typeface="Calibri"/>
              </a:rPr>
              <a:t> : </a:t>
            </a:r>
            <a:r>
              <a:rPr lang="fr-FR" dirty="0" err="1">
                <a:cs typeface="Calibri"/>
              </a:rPr>
              <a:t>offers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limited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functionnality</a:t>
            </a:r>
            <a:endParaRPr lang="fr-FR" dirty="0"/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435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234CE-F4C2-4918-ACAA-6ED57170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4. Indexes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51436B-3CE5-40B8-8A53-AE88B45D3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Are used to locate data without searching for a particular row.</a:t>
            </a:r>
          </a:p>
          <a:p>
            <a:r>
              <a:rPr lang="fr-FR" b="1">
                <a:cs typeface="Calibri"/>
              </a:rPr>
              <a:t>Mysql</a:t>
            </a:r>
            <a:r>
              <a:rPr lang="fr-FR">
                <a:cs typeface="Calibri"/>
              </a:rPr>
              <a:t>:Organises in tables and clusters but not flexible</a:t>
            </a:r>
          </a:p>
          <a:p>
            <a:r>
              <a:rPr lang="fr-FR">
                <a:cs typeface="Calibri"/>
              </a:rPr>
              <a:t>But </a:t>
            </a:r>
            <a:r>
              <a:rPr lang="fr-FR" b="1">
                <a:cs typeface="Calibri"/>
              </a:rPr>
              <a:t>PostgreSQl </a:t>
            </a:r>
            <a:r>
              <a:rPr lang="fr-FR">
                <a:cs typeface="Calibri"/>
              </a:rPr>
              <a:t> offers a flexible search</a:t>
            </a:r>
            <a:endParaRPr lang="fr-FR" dirty="0">
              <a:cs typeface="Calibri"/>
            </a:endParaRPr>
          </a:p>
          <a:p>
            <a:r>
              <a:rPr lang="fr-FR" b="1">
                <a:cs typeface="Calibri"/>
              </a:rPr>
              <a:t>Sql server</a:t>
            </a:r>
            <a:r>
              <a:rPr lang="fr-FR">
                <a:cs typeface="Calibri"/>
              </a:rPr>
              <a:t> : rich automated functionality for index management</a:t>
            </a: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569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31447-85FB-48B2-934A-84264715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5. </a:t>
            </a:r>
            <a:r>
              <a:rPr lang="fr-FR" dirty="0" err="1">
                <a:cs typeface="Calibri Light"/>
              </a:rPr>
              <a:t>Popularity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D144A7-5C61-4E39-92AC-265EA3420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b="1" dirty="0" err="1">
                <a:cs typeface="Calibri"/>
              </a:rPr>
              <a:t>Mysql</a:t>
            </a:r>
            <a:r>
              <a:rPr lang="fr-FR" b="1" dirty="0">
                <a:cs typeface="Calibri"/>
              </a:rPr>
              <a:t> </a:t>
            </a:r>
            <a:r>
              <a:rPr lang="fr-FR" b="1" dirty="0" err="1">
                <a:cs typeface="Calibri"/>
              </a:rPr>
              <a:t>is</a:t>
            </a:r>
            <a:r>
              <a:rPr lang="fr-FR" b="1" dirty="0">
                <a:cs typeface="Calibri"/>
              </a:rPr>
              <a:t> more </a:t>
            </a:r>
            <a:r>
              <a:rPr lang="fr-FR" b="1" dirty="0" err="1">
                <a:cs typeface="Calibri"/>
              </a:rPr>
              <a:t>popular</a:t>
            </a:r>
            <a:r>
              <a:rPr lang="fr-FR" b="1" dirty="0">
                <a:cs typeface="Calibri"/>
              </a:rPr>
              <a:t> &gt;</a:t>
            </a:r>
            <a:r>
              <a:rPr lang="fr-FR" b="1" dirty="0" err="1">
                <a:cs typeface="Calibri"/>
              </a:rPr>
              <a:t>sql</a:t>
            </a:r>
            <a:r>
              <a:rPr lang="fr-FR" b="1" dirty="0">
                <a:cs typeface="Calibri"/>
              </a:rPr>
              <a:t> server &gt;</a:t>
            </a:r>
            <a:r>
              <a:rPr lang="fr-FR" b="1" dirty="0" err="1">
                <a:cs typeface="Calibri"/>
              </a:rPr>
              <a:t>postgreSQL</a:t>
            </a:r>
            <a:endParaRPr lang="fr-FR" b="1" dirty="0">
              <a:cs typeface="Calibri"/>
            </a:endParaRPr>
          </a:p>
          <a:p>
            <a:pPr marL="0" indent="0">
              <a:buNone/>
            </a:pPr>
            <a:r>
              <a:rPr lang="fr-FR" dirty="0">
                <a:cs typeface="Calibri"/>
              </a:rPr>
              <a:t>For:</a:t>
            </a:r>
          </a:p>
          <a:p>
            <a:pPr marL="0" indent="0">
              <a:buNone/>
            </a:pPr>
            <a:r>
              <a:rPr lang="fr-FR" dirty="0">
                <a:cs typeface="Calibri"/>
              </a:rPr>
              <a:t>* </a:t>
            </a:r>
            <a:r>
              <a:rPr lang="fr-FR" dirty="0" err="1">
                <a:cs typeface="Calibri"/>
              </a:rPr>
              <a:t>Flexibility</a:t>
            </a:r>
            <a:r>
              <a:rPr lang="fr-FR" dirty="0">
                <a:cs typeface="Calibri"/>
              </a:rPr>
              <a:t> ,</a:t>
            </a:r>
            <a:r>
              <a:rPr lang="fr-FR" dirty="0" err="1">
                <a:cs typeface="Calibri"/>
              </a:rPr>
              <a:t>cost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efficiency</a:t>
            </a:r>
            <a:r>
              <a:rPr lang="fr-FR" dirty="0">
                <a:cs typeface="Calibri"/>
              </a:rPr>
              <a:t> and innovation : </a:t>
            </a:r>
            <a:r>
              <a:rPr lang="fr-FR" b="1" dirty="0">
                <a:cs typeface="Calibri"/>
              </a:rPr>
              <a:t>MYSQL</a:t>
            </a:r>
            <a:r>
              <a:rPr lang="fr-FR" dirty="0">
                <a:cs typeface="Calibri"/>
              </a:rPr>
              <a:t> and </a:t>
            </a:r>
            <a:r>
              <a:rPr lang="fr-FR" b="1" dirty="0" err="1">
                <a:cs typeface="Calibri"/>
              </a:rPr>
              <a:t>PostgreSQl</a:t>
            </a:r>
            <a:r>
              <a:rPr lang="fr-FR" b="1" dirty="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fr-FR" dirty="0">
                <a:cs typeface="Calibri"/>
              </a:rPr>
              <a:t>* Entreprise </a:t>
            </a:r>
            <a:r>
              <a:rPr lang="fr-FR" dirty="0" err="1">
                <a:cs typeface="Calibri"/>
              </a:rPr>
              <a:t>projects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we</a:t>
            </a:r>
            <a:r>
              <a:rPr lang="fr-FR" dirty="0">
                <a:cs typeface="Calibri"/>
              </a:rPr>
              <a:t> go for </a:t>
            </a:r>
            <a:r>
              <a:rPr lang="fr-FR" b="1" dirty="0">
                <a:cs typeface="Calibri"/>
              </a:rPr>
              <a:t>SQL SERVER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thanks</a:t>
            </a:r>
            <a:r>
              <a:rPr lang="fr-FR" dirty="0">
                <a:cs typeface="Calibri"/>
              </a:rPr>
              <a:t> to </a:t>
            </a:r>
            <a:r>
              <a:rPr lang="fr-FR" dirty="0" err="1">
                <a:cs typeface="Calibri"/>
              </a:rPr>
              <a:t>professional</a:t>
            </a:r>
            <a:r>
              <a:rPr lang="fr-FR" dirty="0">
                <a:cs typeface="Calibri"/>
              </a:rPr>
              <a:t> management  tools and extenstion of its structure</a:t>
            </a:r>
          </a:p>
        </p:txBody>
      </p:sp>
    </p:spTree>
    <p:extLst>
      <p:ext uri="{BB962C8B-B14F-4D97-AF65-F5344CB8AC3E}">
        <p14:creationId xmlns:p14="http://schemas.microsoft.com/office/powerpoint/2010/main" val="19142769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289</Words>
  <Application>Microsoft Office PowerPoint</Application>
  <PresentationFormat>Grand écran</PresentationFormat>
  <Paragraphs>39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Definition and functionnalities of MySQL, PostgreSQL and SQL SERVER </vt:lpstr>
      <vt:lpstr>Présentation PowerPoint</vt:lpstr>
      <vt:lpstr>Présentation PowerPoint</vt:lpstr>
      <vt:lpstr>1. Defragmentation Capabilities</vt:lpstr>
      <vt:lpstr>2. Data Queries</vt:lpstr>
      <vt:lpstr>3. Temporary Tables</vt:lpstr>
      <vt:lpstr>4. Indexes</vt:lpstr>
      <vt:lpstr>5. Popularity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Ahmed Chaabane</cp:lastModifiedBy>
  <cp:revision>444</cp:revision>
  <dcterms:created xsi:type="dcterms:W3CDTF">2020-12-08T11:00:20Z</dcterms:created>
  <dcterms:modified xsi:type="dcterms:W3CDTF">2021-01-21T11:02:34Z</dcterms:modified>
</cp:coreProperties>
</file>