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9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9954-5DA7-466E-91AB-2A46873971BB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70D-6581-473A-BF2E-188914A59D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56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12563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/>
              <a:t>Применение метода </a:t>
            </a:r>
            <a:br>
              <a:rPr lang="ru-RU" sz="4400" dirty="0"/>
            </a:br>
            <a:r>
              <a:rPr lang="en-US" sz="4400" dirty="0"/>
              <a:t>LU-</a:t>
            </a:r>
            <a:r>
              <a:rPr lang="ru-RU" sz="4400" dirty="0"/>
              <a:t>декомпозиции при нахождении определителя матрицы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3E923868-2D20-FC58-14D0-069E5DF0D9E9}"/>
              </a:ext>
            </a:extLst>
          </p:cNvPr>
          <p:cNvSpPr/>
          <p:nvPr/>
        </p:nvSpPr>
        <p:spPr>
          <a:xfrm>
            <a:off x="0" y="312715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«Иркутский Государственный Университет»  ФГБОУ ВО ИГУ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00CB477-F96B-9FAC-9BD8-D829DEED4637}"/>
              </a:ext>
            </a:extLst>
          </p:cNvPr>
          <p:cNvSpPr/>
          <p:nvPr/>
        </p:nvSpPr>
        <p:spPr>
          <a:xfrm>
            <a:off x="1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="" xmlns:a16="http://schemas.microsoft.com/office/drawing/2014/main" id="{B64C66F0-6303-A3B3-53F2-5381770F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454504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Презентацию подготовили</a:t>
            </a:r>
          </a:p>
          <a:p>
            <a:pPr algn="r"/>
            <a:r>
              <a:rPr lang="ru-RU" sz="2000" dirty="0"/>
              <a:t>Студенты </a:t>
            </a:r>
            <a:r>
              <a:rPr lang="en-US" sz="2000" dirty="0"/>
              <a:t>2</a:t>
            </a:r>
            <a:r>
              <a:rPr lang="ru-RU" sz="2000" dirty="0"/>
              <a:t> курса ИГУ ФБКИ</a:t>
            </a:r>
            <a:r>
              <a:rPr lang="en-US" sz="2000" dirty="0"/>
              <a:t>:</a:t>
            </a:r>
          </a:p>
          <a:p>
            <a:pPr algn="r"/>
            <a:r>
              <a:rPr lang="ru-RU" sz="1600" dirty="0"/>
              <a:t>Приставка Егор (14</a:t>
            </a:r>
            <a:r>
              <a:rPr lang="en-US" sz="1600" dirty="0"/>
              <a:t>2</a:t>
            </a:r>
            <a:r>
              <a:rPr lang="ru-RU" sz="1600" dirty="0"/>
              <a:t>21)</a:t>
            </a:r>
          </a:p>
          <a:p>
            <a:pPr algn="r"/>
            <a:r>
              <a:rPr lang="ru-RU" sz="1600" dirty="0"/>
              <a:t> Нечаев Вадим (14</a:t>
            </a:r>
            <a:r>
              <a:rPr lang="en-US" sz="1600" dirty="0"/>
              <a:t>2</a:t>
            </a:r>
            <a:r>
              <a:rPr lang="ru-RU" sz="1600" dirty="0"/>
              <a:t>21)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E94FD586-52B1-994D-B9A2-7000CDB5FA41}"/>
              </a:ext>
            </a:extLst>
          </p:cNvPr>
          <p:cNvSpPr/>
          <p:nvPr/>
        </p:nvSpPr>
        <p:spPr>
          <a:xfrm>
            <a:off x="3048000" y="64759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Иркутск 2022 г.</a:t>
            </a:r>
          </a:p>
        </p:txBody>
      </p:sp>
    </p:spTree>
    <p:extLst>
      <p:ext uri="{BB962C8B-B14F-4D97-AF65-F5344CB8AC3E}">
        <p14:creationId xmlns:p14="http://schemas.microsoft.com/office/powerpoint/2010/main" val="326408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FDA998E0-DE76-CE95-BF29-6D10B502781C}"/>
                  </a:ext>
                </a:extLst>
              </p:cNvPr>
              <p:cNvSpPr txBox="1"/>
              <p:nvPr/>
            </p:nvSpPr>
            <p:spPr>
              <a:xfrm>
                <a:off x="5517404" y="2280522"/>
                <a:ext cx="4386343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A998E0-DE76-CE95-BF29-6D10B502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04" y="2280522"/>
                <a:ext cx="4386343" cy="848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2743584-3BFD-A63D-ADEF-BD0E101391AC}"/>
                  </a:ext>
                </a:extLst>
              </p:cNvPr>
              <p:cNvSpPr txBox="1"/>
              <p:nvPr/>
            </p:nvSpPr>
            <p:spPr>
              <a:xfrm>
                <a:off x="1958928" y="3129024"/>
                <a:ext cx="7549289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743584-3BFD-A63D-ADEF-BD0E10139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928" y="3129024"/>
                <a:ext cx="7549289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6B6F73F3-B934-5BD9-09F1-9450C9D8FD99}"/>
                  </a:ext>
                </a:extLst>
              </p:cNvPr>
              <p:cNvSpPr txBox="1"/>
              <p:nvPr/>
            </p:nvSpPr>
            <p:spPr>
              <a:xfrm>
                <a:off x="2717268" y="2379001"/>
                <a:ext cx="3205891" cy="652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F73F3-B934-5BD9-09F1-9450C9D8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68" y="2379001"/>
                <a:ext cx="3205891" cy="652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FC81AE7-5AAC-E5FA-0709-A2738ABF0526}"/>
                  </a:ext>
                </a:extLst>
              </p:cNvPr>
              <p:cNvSpPr txBox="1"/>
              <p:nvPr/>
            </p:nvSpPr>
            <p:spPr>
              <a:xfrm>
                <a:off x="2887536" y="5020550"/>
                <a:ext cx="6096646" cy="85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0,5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0,64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81AE7-5AAC-E5FA-0709-A2738ABF0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36" y="5020550"/>
                <a:ext cx="6096646" cy="854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BD071CC0-DA3C-225B-9ABD-43065879F264}"/>
                  </a:ext>
                </a:extLst>
              </p:cNvPr>
              <p:cNvSpPr txBox="1"/>
              <p:nvPr/>
            </p:nvSpPr>
            <p:spPr>
              <a:xfrm>
                <a:off x="2804225" y="3939192"/>
                <a:ext cx="6096646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0,64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071CC0-DA3C-225B-9ABD-43065879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25" y="3939192"/>
                <a:ext cx="6096646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96AC7D0-EB52-DBA5-2D7A-A1641E91AAF4}"/>
                  </a:ext>
                </a:extLst>
              </p:cNvPr>
              <p:cNvSpPr txBox="1"/>
              <p:nvPr/>
            </p:nvSpPr>
            <p:spPr>
              <a:xfrm>
                <a:off x="2804225" y="1034183"/>
                <a:ext cx="6096646" cy="1149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6AC7D0-EB52-DBA5-2D7A-A1641E91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25" y="1034183"/>
                <a:ext cx="6096646" cy="11490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9CB52278-A710-902C-CC6A-6ED1133546DB}"/>
                  </a:ext>
                </a:extLst>
              </p:cNvPr>
              <p:cNvSpPr txBox="1"/>
              <p:nvPr/>
            </p:nvSpPr>
            <p:spPr>
              <a:xfrm>
                <a:off x="2850720" y="153205"/>
                <a:ext cx="6096646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B52278-A710-902C-CC6A-6ED11335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20" y="153205"/>
                <a:ext cx="6096646" cy="824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F027F8E4-7008-4ED3-AE05-85B97E5205A6}"/>
                  </a:ext>
                </a:extLst>
              </p:cNvPr>
              <p:cNvSpPr txBox="1"/>
              <p:nvPr/>
            </p:nvSpPr>
            <p:spPr>
              <a:xfrm>
                <a:off x="3047677" y="3398088"/>
                <a:ext cx="6096646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 10∗3,9∗3,72 ≈145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27F8E4-7008-4ED3-AE05-85B97E520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77" y="3398088"/>
                <a:ext cx="6096646" cy="491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346F8896-3B0F-7AB2-2945-62C02E92ECF9}"/>
                  </a:ext>
                </a:extLst>
              </p:cNvPr>
              <p:cNvSpPr txBox="1"/>
              <p:nvPr/>
            </p:nvSpPr>
            <p:spPr>
              <a:xfrm>
                <a:off x="3047677" y="1107228"/>
                <a:ext cx="6096646" cy="85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0,64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6F8896-3B0F-7AB2-2945-62C02E92E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77" y="1107228"/>
                <a:ext cx="6096646" cy="854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CC5D494E-F794-B708-0BF0-1611F4598144}"/>
                  </a:ext>
                </a:extLst>
              </p:cNvPr>
              <p:cNvSpPr txBox="1"/>
              <p:nvPr/>
            </p:nvSpPr>
            <p:spPr>
              <a:xfrm>
                <a:off x="3047677" y="2212329"/>
                <a:ext cx="6096646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sub>
                          </m:s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5D494E-F794-B708-0BF0-1611F4598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77" y="2212329"/>
                <a:ext cx="6096646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017A68C0-E7D3-9865-42B0-89896CD541C4}"/>
                  </a:ext>
                </a:extLst>
              </p:cNvPr>
              <p:cNvSpPr txBox="1"/>
              <p:nvPr/>
            </p:nvSpPr>
            <p:spPr>
              <a:xfrm>
                <a:off x="3493558" y="4129100"/>
                <a:ext cx="52048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Вычислительная сложность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7A68C0-E7D3-9865-42B0-89896CD5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58" y="4129100"/>
                <a:ext cx="5204884" cy="461665"/>
              </a:xfrm>
              <a:prstGeom prst="rect">
                <a:avLst/>
              </a:prstGeom>
              <a:blipFill>
                <a:blip r:embed="rId5"/>
                <a:stretch>
                  <a:fillRect l="-1756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72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5330" y="0"/>
            <a:ext cx="12192000" cy="969405"/>
          </a:xfrm>
        </p:spPr>
        <p:txBody>
          <a:bodyPr/>
          <a:lstStyle/>
          <a:p>
            <a:pPr algn="ctr"/>
            <a:r>
              <a:rPr lang="ru-RU" dirty="0"/>
              <a:t>Реализация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01" y="1195696"/>
            <a:ext cx="4491681" cy="44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6885" y="2548530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580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9648" y="447504"/>
            <a:ext cx="10233454" cy="31861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мы обычно ищем определитель?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8" y="2776152"/>
            <a:ext cx="10507844" cy="1286675"/>
          </a:xfrm>
        </p:spPr>
      </p:pic>
    </p:spTree>
    <p:extLst>
      <p:ext uri="{BB962C8B-B14F-4D97-AF65-F5344CB8AC3E}">
        <p14:creationId xmlns:p14="http://schemas.microsoft.com/office/powerpoint/2010/main" val="90971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2" y="2146879"/>
            <a:ext cx="9677400" cy="3892672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711410" y="777018"/>
            <a:ext cx="10233454" cy="31861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мы обычно ищем определитель?</a:t>
            </a:r>
          </a:p>
        </p:txBody>
      </p:sp>
    </p:spTree>
    <p:extLst>
      <p:ext uri="{BB962C8B-B14F-4D97-AF65-F5344CB8AC3E}">
        <p14:creationId xmlns:p14="http://schemas.microsoft.com/office/powerpoint/2010/main" val="273282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58546" y="678164"/>
            <a:ext cx="10233454" cy="31861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мы обычно ищем определитель?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6" y="1574925"/>
            <a:ext cx="10034282" cy="44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200666" y="2564627"/>
                <a:ext cx="10515600" cy="1325563"/>
              </a:xfrm>
            </p:spPr>
            <p:txBody>
              <a:bodyPr/>
              <a:lstStyle/>
              <a:p>
                <a:r>
                  <a:rPr lang="ru-RU" dirty="0"/>
                  <a:t>Вычислительная сложность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0666" y="2564627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55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BD4D2-18E1-C711-33A0-40E98553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LU</a:t>
            </a:r>
            <a:r>
              <a:rPr lang="ru-RU" dirty="0"/>
              <a:t> разложение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74D6C17-BF07-EA56-19D3-DDE48BFD0C7C}"/>
                  </a:ext>
                </a:extLst>
              </p:cNvPr>
              <p:cNvSpPr txBox="1"/>
              <p:nvPr/>
            </p:nvSpPr>
            <p:spPr>
              <a:xfrm>
                <a:off x="3125169" y="1772093"/>
                <a:ext cx="6096646" cy="825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D6C17-BF07-EA56-19D3-DDE48BFD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69" y="1772093"/>
                <a:ext cx="6096646" cy="825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DB21EE1B-0329-98D0-25FE-80165B6019BF}"/>
                  </a:ext>
                </a:extLst>
              </p:cNvPr>
              <p:cNvSpPr txBox="1"/>
              <p:nvPr/>
            </p:nvSpPr>
            <p:spPr>
              <a:xfrm>
                <a:off x="3125169" y="2764996"/>
                <a:ext cx="6096646" cy="1547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1EE1B-0329-98D0-25FE-80165B60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69" y="2764996"/>
                <a:ext cx="6096646" cy="1547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D7C5780-0BC1-7D35-5734-5E87576F4748}"/>
                  </a:ext>
                </a:extLst>
              </p:cNvPr>
              <p:cNvSpPr txBox="1"/>
              <p:nvPr/>
            </p:nvSpPr>
            <p:spPr>
              <a:xfrm>
                <a:off x="3048000" y="431298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C5780-0BC1-7D35-5734-5E87576F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312984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7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A051686-6615-71B8-3D6E-66A6A16898BD}"/>
                  </a:ext>
                </a:extLst>
              </p:cNvPr>
              <p:cNvSpPr txBox="1"/>
              <p:nvPr/>
            </p:nvSpPr>
            <p:spPr>
              <a:xfrm>
                <a:off x="2996877" y="1969103"/>
                <a:ext cx="6096646" cy="874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051686-6615-71B8-3D6E-66A6A168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77" y="1969103"/>
                <a:ext cx="6096646" cy="874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1CC9377-23D7-E1FE-0258-910C463F4727}"/>
                  </a:ext>
                </a:extLst>
              </p:cNvPr>
              <p:cNvSpPr txBox="1"/>
              <p:nvPr/>
            </p:nvSpPr>
            <p:spPr>
              <a:xfrm>
                <a:off x="2996877" y="655537"/>
                <a:ext cx="6096646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CC9377-23D7-E1FE-0258-910C463F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77" y="655537"/>
                <a:ext cx="6096646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EFD1EDC-9806-8D5B-430D-B8E6FEC364EE}"/>
                  </a:ext>
                </a:extLst>
              </p:cNvPr>
              <p:cNvSpPr txBox="1"/>
              <p:nvPr/>
            </p:nvSpPr>
            <p:spPr>
              <a:xfrm>
                <a:off x="2996877" y="2988683"/>
                <a:ext cx="6096646" cy="2605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D1EDC-9806-8D5B-430D-B8E6FEC3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77" y="2988683"/>
                <a:ext cx="6096646" cy="2605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11981499-BD03-6BC8-881F-C9E96FCBED45}"/>
                  </a:ext>
                </a:extLst>
              </p:cNvPr>
              <p:cNvSpPr txBox="1"/>
              <p:nvPr/>
            </p:nvSpPr>
            <p:spPr>
              <a:xfrm>
                <a:off x="2850720" y="153205"/>
                <a:ext cx="6096646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81499-BD03-6BC8-881F-C9E96FCB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20" y="153205"/>
                <a:ext cx="6096646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A1B8A5B-E1FF-44F1-6838-D72D6FF0BEEE}"/>
                  </a:ext>
                </a:extLst>
              </p:cNvPr>
              <p:cNvSpPr txBox="1"/>
              <p:nvPr/>
            </p:nvSpPr>
            <p:spPr>
              <a:xfrm>
                <a:off x="3045739" y="987231"/>
                <a:ext cx="6096646" cy="1149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B8A5B-E1FF-44F1-6838-D72D6FF0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9" y="987231"/>
                <a:ext cx="6096646" cy="1149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EA0675F-92C9-7C57-44EB-40DAA2C24D6A}"/>
                  </a:ext>
                </a:extLst>
              </p:cNvPr>
              <p:cNvSpPr txBox="1"/>
              <p:nvPr/>
            </p:nvSpPr>
            <p:spPr>
              <a:xfrm>
                <a:off x="3045739" y="1792416"/>
                <a:ext cx="6096646" cy="1004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0675F-92C9-7C57-44EB-40DAA2C2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9" y="1792416"/>
                <a:ext cx="6096646" cy="1004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17D1D41F-B8FD-A59C-8710-9205BD8BF2A7}"/>
                  </a:ext>
                </a:extLst>
              </p:cNvPr>
              <p:cNvSpPr txBox="1"/>
              <p:nvPr/>
            </p:nvSpPr>
            <p:spPr>
              <a:xfrm>
                <a:off x="3045739" y="2632549"/>
                <a:ext cx="6096646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1D41F-B8FD-A59C-8710-9205BD8BF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9" y="2632549"/>
                <a:ext cx="6096646" cy="491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F1490341-AF0E-2584-6DFC-D71126910037}"/>
                  </a:ext>
                </a:extLst>
              </p:cNvPr>
              <p:cNvSpPr txBox="1"/>
              <p:nvPr/>
            </p:nvSpPr>
            <p:spPr>
              <a:xfrm>
                <a:off x="3045739" y="3012658"/>
                <a:ext cx="6096646" cy="1547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−3−(10)∗(−0,3)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490341-AF0E-2584-6DFC-D71126910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9" y="3012658"/>
                <a:ext cx="6096646" cy="1547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C50B10BD-A7F5-5DBF-E037-5A9EAF9F7FA2}"/>
                  </a:ext>
                </a:extLst>
              </p:cNvPr>
              <p:cNvSpPr txBox="1"/>
              <p:nvPr/>
            </p:nvSpPr>
            <p:spPr>
              <a:xfrm>
                <a:off x="3045739" y="4372995"/>
                <a:ext cx="6096646" cy="2141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3,9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6−(−7)∗(−0,3)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B10BD-A7F5-5DBF-E037-5A9EAF9F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39" y="4372995"/>
                <a:ext cx="6096646" cy="2141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8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3DC6883E-A976-4C92-6B05-0D162C5385DC}"/>
                  </a:ext>
                </a:extLst>
              </p:cNvPr>
              <p:cNvSpPr txBox="1"/>
              <p:nvPr/>
            </p:nvSpPr>
            <p:spPr>
              <a:xfrm>
                <a:off x="2749980" y="222947"/>
                <a:ext cx="6096646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6883E-A976-4C92-6B05-0D162C538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80" y="222947"/>
                <a:ext cx="6096646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7E7EE9E5-6DD4-470E-C4A9-0BADE011D1CD}"/>
                  </a:ext>
                </a:extLst>
              </p:cNvPr>
              <p:cNvSpPr txBox="1"/>
              <p:nvPr/>
            </p:nvSpPr>
            <p:spPr>
              <a:xfrm>
                <a:off x="3048323" y="1277802"/>
                <a:ext cx="6096646" cy="2987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ox>
                        <m:box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180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7EE9E5-6DD4-470E-C4A9-0BADE01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3" y="1277802"/>
                <a:ext cx="6096646" cy="2987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23607414-D3AA-CF20-D53A-6175E8A705A7}"/>
                  </a:ext>
                </a:extLst>
              </p:cNvPr>
              <p:cNvSpPr txBox="1"/>
              <p:nvPr/>
            </p:nvSpPr>
            <p:spPr>
              <a:xfrm>
                <a:off x="3048323" y="4317989"/>
                <a:ext cx="6096646" cy="1406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If(j&gt;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If(j&lt;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−0,3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0,5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3,9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607414-D3AA-CF20-D53A-6175E8A70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3" y="4317989"/>
                <a:ext cx="6096646" cy="1406924"/>
              </a:xfrm>
              <a:prstGeom prst="rect">
                <a:avLst/>
              </a:prstGeom>
              <a:blipFill>
                <a:blip r:embed="rId4"/>
                <a:stretch>
                  <a:fillRect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9896A78-79D8-7342-27EB-843A54F5A09C}"/>
                  </a:ext>
                </a:extLst>
              </p:cNvPr>
              <p:cNvSpPr txBox="1"/>
              <p:nvPr/>
            </p:nvSpPr>
            <p:spPr>
              <a:xfrm>
                <a:off x="3714752" y="2695161"/>
                <a:ext cx="6096646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2−0∗(−0,3)</m:t>
                      </m:r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896A78-79D8-7342-27EB-843A54F5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2" y="2695161"/>
                <a:ext cx="6096646" cy="491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33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143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Применение метода  LU-декомпозиции при нахождении определителя матрицы</vt:lpstr>
      <vt:lpstr>Как мы обычно ищем определитель?</vt:lpstr>
      <vt:lpstr>Как мы обычно ищем определитель?</vt:lpstr>
      <vt:lpstr>Как мы обычно ищем определитель?</vt:lpstr>
      <vt:lpstr>Вычислительная сложность:      O(n!)</vt:lpstr>
      <vt:lpstr>LU разложение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на Python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метода LU-декомпозиции при нахождении определителя матрицы</dc:title>
  <dc:creator>Учетная запись Майкрософт</dc:creator>
  <cp:lastModifiedBy>Учетная запись Майкрософт</cp:lastModifiedBy>
  <cp:revision>9</cp:revision>
  <dcterms:created xsi:type="dcterms:W3CDTF">2022-09-21T13:19:16Z</dcterms:created>
  <dcterms:modified xsi:type="dcterms:W3CDTF">2022-09-21T16:41:08Z</dcterms:modified>
</cp:coreProperties>
</file>