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8CF7B45-A8DB-4EA3-8417-07859900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44" y="1150620"/>
            <a:ext cx="3577992" cy="3421380"/>
          </a:xfrm>
          <a:prstGeom prst="rect">
            <a:avLst/>
          </a:prstGeom>
        </p:spPr>
      </p:pic>
      <p:sp>
        <p:nvSpPr>
          <p:cNvPr id="6" name="Underrubrik 2">
            <a:extLst>
              <a:ext uri="{FF2B5EF4-FFF2-40B4-BE49-F238E27FC236}">
                <a16:creationId xmlns:a16="http://schemas.microsoft.com/office/drawing/2014/main" id="{BC503E05-5234-4AA8-8E0A-68BF3AA5E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215" y="5806440"/>
            <a:ext cx="10099785" cy="983340"/>
          </a:xfrm>
        </p:spPr>
        <p:txBody>
          <a:bodyPr>
            <a:normAutofit/>
          </a:bodyPr>
          <a:lstStyle/>
          <a:p>
            <a:r>
              <a:rPr lang="sv-SE" dirty="0"/>
              <a:t>Jonas </a:t>
            </a:r>
            <a:r>
              <a:rPr lang="sv-SE" dirty="0" err="1"/>
              <a:t>glingert</a:t>
            </a:r>
            <a:r>
              <a:rPr lang="sv-SE" dirty="0"/>
              <a:t>, FED20G										</a:t>
            </a:r>
            <a:r>
              <a:rPr lang="sv-SE"/>
              <a:t>	2021-02-18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04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55" y="1089660"/>
            <a:ext cx="8825658" cy="1455061"/>
          </a:xfrm>
        </p:spPr>
        <p:txBody>
          <a:bodyPr/>
          <a:lstStyle/>
          <a:p>
            <a:r>
              <a:rPr lang="sv-SE" dirty="0"/>
              <a:t>Vad är ember.js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275" y="2887620"/>
            <a:ext cx="7432785" cy="243114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sv-S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Lanserades 2011</a:t>
            </a:r>
          </a:p>
          <a:p>
            <a:pPr marL="342900" indent="-342900">
              <a:buFontTx/>
              <a:buChar char="-"/>
            </a:pP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source</a:t>
            </a:r>
          </a:p>
          <a:p>
            <a:pPr marL="342900" indent="-342900">
              <a:buFontTx/>
              <a:buChar char="-"/>
            </a:pP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</a:t>
            </a: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sv-S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Byggs upp av objekt/komponenter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649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48410"/>
            <a:ext cx="10713720" cy="2087880"/>
          </a:xfrm>
        </p:spPr>
        <p:txBody>
          <a:bodyPr/>
          <a:lstStyle/>
          <a:p>
            <a:r>
              <a:rPr lang="sv-SE" sz="4800" dirty="0"/>
              <a:t>Företag som använder ember.js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705" y="2678251"/>
            <a:ext cx="5550645" cy="1943460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MUSIC</a:t>
            </a: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</a:t>
            </a: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NETFLIX</a:t>
            </a: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TWITCH</a:t>
            </a: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fl.</a:t>
            </a:r>
          </a:p>
        </p:txBody>
      </p:sp>
    </p:spTree>
    <p:extLst>
      <p:ext uri="{BB962C8B-B14F-4D97-AF65-F5344CB8AC3E}">
        <p14:creationId xmlns:p14="http://schemas.microsoft.com/office/powerpoint/2010/main" val="100653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9480" y="323670"/>
            <a:ext cx="10713720" cy="2087880"/>
          </a:xfrm>
        </p:spPr>
        <p:txBody>
          <a:bodyPr/>
          <a:lstStyle/>
          <a:p>
            <a:r>
              <a:rPr lang="sv-SE" sz="4800" dirty="0" err="1"/>
              <a:t>Open</a:t>
            </a:r>
            <a:r>
              <a:rPr lang="sv-SE" sz="4800" dirty="0"/>
              <a:t> source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2884350"/>
            <a:ext cx="8702039" cy="1943460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Fritt att modifiera och </a:t>
            </a: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distributera</a:t>
            </a:r>
            <a:endParaRPr lang="sv-S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 licens</a:t>
            </a: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Byggs upp av </a:t>
            </a: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communityn</a:t>
            </a:r>
            <a:endParaRPr lang="sv-S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Ofta </a:t>
            </a: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communityn</a:t>
            </a: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 står för dokumentation och hjälp, ingen ”officiell handbok”</a:t>
            </a:r>
          </a:p>
        </p:txBody>
      </p:sp>
    </p:spTree>
    <p:extLst>
      <p:ext uri="{BB962C8B-B14F-4D97-AF65-F5344CB8AC3E}">
        <p14:creationId xmlns:p14="http://schemas.microsoft.com/office/powerpoint/2010/main" val="18377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180" y="-156390"/>
            <a:ext cx="10713720" cy="2087880"/>
          </a:xfrm>
        </p:spPr>
        <p:txBody>
          <a:bodyPr/>
          <a:lstStyle/>
          <a:p>
            <a:r>
              <a:rPr lang="sv-SE" sz="4800" dirty="0" err="1"/>
              <a:t>Ember</a:t>
            </a:r>
            <a:r>
              <a:rPr lang="sv-SE" sz="4800" dirty="0"/>
              <a:t> CLI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560" y="2229578"/>
            <a:ext cx="8237221" cy="194346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interface</a:t>
            </a:r>
          </a:p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Styra med kommandon i terminalen</a:t>
            </a:r>
          </a:p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Skapa, bygga, testa och 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sTARTA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AF158836-DFCE-4854-82AB-28ECC0D4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5" y="4109127"/>
            <a:ext cx="4467849" cy="2000529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9BF708B3-B9D5-4CA6-822E-31BB6E49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63" y="4333967"/>
            <a:ext cx="432495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-472438"/>
            <a:ext cx="10713720" cy="2087880"/>
          </a:xfrm>
        </p:spPr>
        <p:txBody>
          <a:bodyPr/>
          <a:lstStyle/>
          <a:p>
            <a:r>
              <a:rPr lang="sv-SE" sz="4800" dirty="0" err="1"/>
              <a:t>Single</a:t>
            </a:r>
            <a:r>
              <a:rPr lang="sv-SE" sz="4800" dirty="0"/>
              <a:t> page </a:t>
            </a:r>
            <a:r>
              <a:rPr lang="sv-SE" sz="4800" dirty="0" err="1"/>
              <a:t>application</a:t>
            </a:r>
            <a:endParaRPr lang="sv-SE" sz="48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700" y="1859280"/>
            <a:ext cx="5669280" cy="342536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via 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Olika objekt/komponenter som syns för användaren</a:t>
            </a:r>
          </a:p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Ändrar 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50A731C-394C-4B7E-9186-0FE9F617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0" y="2177880"/>
            <a:ext cx="4951095" cy="430530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C199AC5B-67BD-4992-9761-90F7F6AF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87577"/>
            <a:ext cx="3435022" cy="27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5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20" y="133170"/>
            <a:ext cx="10713720" cy="2087880"/>
          </a:xfrm>
        </p:spPr>
        <p:txBody>
          <a:bodyPr/>
          <a:lstStyle/>
          <a:p>
            <a:r>
              <a:rPr lang="sv-SE" sz="4800" dirty="0" err="1"/>
              <a:t>HandleBars</a:t>
            </a:r>
            <a:endParaRPr lang="sv-SE" sz="48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2693491"/>
            <a:ext cx="8237221" cy="194346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Komponenter/OBJEKT</a:t>
            </a:r>
          </a:p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Skrivs i html</a:t>
            </a:r>
          </a:p>
          <a:p>
            <a:pPr marL="342900" indent="-342900">
              <a:buFontTx/>
              <a:buChar char="-"/>
            </a:pP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scss</a:t>
            </a: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sass</a:t>
            </a: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styling</a:t>
            </a:r>
          </a:p>
          <a:p>
            <a:pPr marL="342900" indent="-342900">
              <a:buFontTx/>
              <a:buChar char="-"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Tillåter ej &lt;script&gt; taggen (?)</a:t>
            </a: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9D67EF7A-F758-47BF-B8EA-EE1D83EF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72" y="1543951"/>
            <a:ext cx="4134208" cy="309300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B79BB8EC-7665-48DE-9184-8DA7FDDD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4885253"/>
            <a:ext cx="4937166" cy="16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156030"/>
            <a:ext cx="10713720" cy="2087880"/>
          </a:xfrm>
        </p:spPr>
        <p:txBody>
          <a:bodyPr/>
          <a:lstStyle/>
          <a:p>
            <a:r>
              <a:rPr lang="sv-SE" sz="4800" dirty="0"/>
              <a:t>Populärt?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E725B8-D168-4721-B680-C262978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2693491"/>
            <a:ext cx="8237221" cy="1943460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Nej, verkar inte särskilt populärt längre. Varför?</a:t>
            </a:r>
          </a:p>
          <a:p>
            <a:pPr marL="342900" indent="-342900">
              <a:buFontTx/>
              <a:buChar char="-"/>
            </a:pPr>
            <a:r>
              <a:rPr lang="sv-SE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tagit över?</a:t>
            </a:r>
          </a:p>
          <a:p>
            <a:pPr marL="342900" indent="-342900">
              <a:buFontTx/>
              <a:buChar char="-"/>
            </a:pPr>
            <a:r>
              <a:rPr lang="sv-SE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Kritiseras för att vara segt</a:t>
            </a:r>
            <a:endParaRPr lang="sv-S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Företag kanske investerat stora kostnader i utveckling och därför är ”fast”?</a:t>
            </a:r>
          </a:p>
        </p:txBody>
      </p:sp>
    </p:spTree>
    <p:extLst>
      <p:ext uri="{BB962C8B-B14F-4D97-AF65-F5344CB8AC3E}">
        <p14:creationId xmlns:p14="http://schemas.microsoft.com/office/powerpoint/2010/main" val="134273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4FAD98-6BFF-47FD-B6F2-289988B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795" y="632460"/>
            <a:ext cx="8825658" cy="3329581"/>
          </a:xfrm>
        </p:spPr>
        <p:txBody>
          <a:bodyPr/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0597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168</Words>
  <Application>Microsoft Office PowerPoint</Application>
  <PresentationFormat>Bredbild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PowerPoint-presentation</vt:lpstr>
      <vt:lpstr>Vad är ember.js ?</vt:lpstr>
      <vt:lpstr>Företag som använder ember.js</vt:lpstr>
      <vt:lpstr>Open source</vt:lpstr>
      <vt:lpstr>Ember CLI</vt:lpstr>
      <vt:lpstr>Single page application</vt:lpstr>
      <vt:lpstr>HandleBars</vt:lpstr>
      <vt:lpstr>Populärt?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Glingert</dc:creator>
  <cp:lastModifiedBy>Jonas Glingert</cp:lastModifiedBy>
  <cp:revision>14</cp:revision>
  <dcterms:created xsi:type="dcterms:W3CDTF">2021-02-17T18:55:16Z</dcterms:created>
  <dcterms:modified xsi:type="dcterms:W3CDTF">2021-02-18T13:54:44Z</dcterms:modified>
</cp:coreProperties>
</file>