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Titillium Web"/>
      <p:regular r:id="rId30"/>
      <p:bold r:id="rId31"/>
      <p:italic r:id="rId32"/>
      <p:boldItalic r:id="rId33"/>
    </p:embeddedFont>
    <p:embeddedFont>
      <p:font typeface="Titillium Web Extra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bold.fntdata"/><Relationship Id="rId30" Type="http://schemas.openxmlformats.org/officeDocument/2006/relationships/font" Target="fonts/TitilliumWeb-regular.fntdata"/><Relationship Id="rId11" Type="http://schemas.openxmlformats.org/officeDocument/2006/relationships/slide" Target="slides/slide6.xml"/><Relationship Id="rId33" Type="http://schemas.openxmlformats.org/officeDocument/2006/relationships/font" Target="fonts/TitilliumWeb-bold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-italic.fntdata"/><Relationship Id="rId13" Type="http://schemas.openxmlformats.org/officeDocument/2006/relationships/slide" Target="slides/slide8.xml"/><Relationship Id="rId35" Type="http://schemas.openxmlformats.org/officeDocument/2006/relationships/font" Target="fonts/TitilliumWebExtraLight-bold.fntdata"/><Relationship Id="rId12" Type="http://schemas.openxmlformats.org/officeDocument/2006/relationships/slide" Target="slides/slide7.xml"/><Relationship Id="rId34" Type="http://schemas.openxmlformats.org/officeDocument/2006/relationships/font" Target="fonts/TitilliumWebExtraLight-regular.fntdata"/><Relationship Id="rId15" Type="http://schemas.openxmlformats.org/officeDocument/2006/relationships/slide" Target="slides/slide10.xml"/><Relationship Id="rId37" Type="http://schemas.openxmlformats.org/officeDocument/2006/relationships/font" Target="fonts/TitilliumWebExtra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TitilliumWebExtra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7" name="Google Shape;15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5689be218d_6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5689be218d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1" name="Google Shape;16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9" name="Google Shape;16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7" name="Google Shape;16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5689be218d_6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5689be218d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5689be218d_6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5689be218d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5689be218d_6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5689be218d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5689be218d_6_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5689be218d_6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689be218d_6_8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689be218d_6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689be218d_6_8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689be218d_6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3" name="Google Shape;15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5689be218d_6_8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5689be218d_6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0" name="Google Shape;15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5689be218d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5" name="Google Shape;1565;g5689be218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2" name="Google Shape;15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9" name="Google Shape;15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5689be218d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5689be218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5689be218d_6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5689be218d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5689be218d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5689be218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82" name="Google Shape;782;p1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783" name="Google Shape;783;p1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817" name="Google Shape;817;p1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16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6" name="Google Shape;886;p17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887" name="Google Shape;887;p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888" name="Google Shape;888;p1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7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922" name="Google Shape;922;p1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8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8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991" name="Google Shape;991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2" name="Google Shape;992;p18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6" name="Google Shape;996;p1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997" name="Google Shape;997;p1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1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031" name="Google Shape;1031;p1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1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9" name="Google Shape;1099;p1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0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3" name="Google Shape;1103;p20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4" name="Google Shape;1104;p20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1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7" name="Google Shape;1107;p21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108" name="Google Shape;1108;p21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2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142" name="Google Shape;1142;p21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21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0" name="Google Shape;1210;p21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11" name="Google Shape;1211;p21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12" name="Google Shape;1212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5" name="Google Shape;1215;p22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216" name="Google Shape;1216;p2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2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250" name="Google Shape;1250;p2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6" name="Google Shape;1316;p22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8" name="Google Shape;1318;p22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19" name="Google Shape;1319;p22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20" name="Google Shape;1320;p22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21" name="Google Shape;1321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2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4" name="Google Shape;1324;p2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325" name="Google Shape;1325;p2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8" name="Google Shape;1358;p2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359" name="Google Shape;1359;p2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5" name="Google Shape;1425;p2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7" name="Google Shape;1427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4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1" name="Google Shape;1431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5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5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35" name="Google Shape;1435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441" name="Google Shape;1441;p2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2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475" name="Google Shape;1475;p2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1" name="Google Shape;1541;p2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8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4" name="Google Shape;224;p4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58" name="Google Shape;258;p4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4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4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7" name="Google Shape;327;p4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8" name="Google Shape;328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5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5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337" name="Google Shape;337;p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338" name="Google Shape;338;p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372" name="Google Shape;372;p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441" name="Google Shape;441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778" name="Google Shape;778;p1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79" name="Google Shape;779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9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Connected Campus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Mark Girguis, Kishan Patel, Ankit Monga, 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Eric Gonzalez, Jason Chung, Hector Khuon</a:t>
            </a:r>
            <a:endParaRPr b="1"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550" name="Google Shape;15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6750" y="2649816"/>
            <a:ext cx="2087968" cy="193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8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 Case 1</a:t>
            </a:r>
            <a:endParaRPr/>
          </a:p>
        </p:txBody>
      </p:sp>
      <p:sp>
        <p:nvSpPr>
          <p:cNvPr id="1614" name="Google Shape;1614;p39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1: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Logs into database to see if the building they are visiting has high traffic at given time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Actors: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 of Events: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starts when Student logs in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searches traffic information from swipe data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checks traffic information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Database gives traffic info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ends.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15" name="Google Shape;1615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6" name="Google Shape;16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475" y="1559100"/>
            <a:ext cx="4394274" cy="27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4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 Case 2</a:t>
            </a:r>
            <a:endParaRPr/>
          </a:p>
        </p:txBody>
      </p:sp>
      <p:sp>
        <p:nvSpPr>
          <p:cNvPr id="1622" name="Google Shape;1622;p40"/>
          <p:cNvSpPr txBox="1"/>
          <p:nvPr>
            <p:ph idx="1" type="body"/>
          </p:nvPr>
        </p:nvSpPr>
        <p:spPr>
          <a:xfrm>
            <a:off x="739675" y="1217999"/>
            <a:ext cx="37308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2: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checks what time visiting a building is resulting in higher grades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Actors: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 of Events: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starts when Student searches correlation between building traffic and grades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searches data for traffic and grades of students and finds which building is resulting in higher grades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checks report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ends.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23" name="Google Shape;1623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4" name="Google Shape;16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475" y="1724738"/>
            <a:ext cx="4494301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1"/>
          <p:cNvSpPr txBox="1"/>
          <p:nvPr>
            <p:ph type="title"/>
          </p:nvPr>
        </p:nvSpPr>
        <p:spPr>
          <a:xfrm>
            <a:off x="452725" y="329100"/>
            <a:ext cx="639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 Case 4</a:t>
            </a:r>
            <a:endParaRPr/>
          </a:p>
        </p:txBody>
      </p:sp>
      <p:sp>
        <p:nvSpPr>
          <p:cNvPr id="1630" name="Google Shape;1630;p4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1" name="Google Shape;1631;p41"/>
          <p:cNvSpPr txBox="1"/>
          <p:nvPr>
            <p:ph idx="4294967295" type="body"/>
          </p:nvPr>
        </p:nvSpPr>
        <p:spPr>
          <a:xfrm>
            <a:off x="452725" y="959400"/>
            <a:ext cx="36996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4: (Log in)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Proposed User Interface for mobile application version of Connected campus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Actors: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 of events: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 Starts when Student Opens the Mobile Application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then log in with ID and password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then selects the different application options.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 use end.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Scenarios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 User Name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 password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 many attempts to log in, account on hold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 has the control for students logins.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2" name="Google Shape;163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3975" y="959400"/>
            <a:ext cx="3699700" cy="36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2"/>
          <p:cNvSpPr txBox="1"/>
          <p:nvPr>
            <p:ph type="ctrTitle"/>
          </p:nvPr>
        </p:nvSpPr>
        <p:spPr>
          <a:xfrm>
            <a:off x="125450" y="496700"/>
            <a:ext cx="92136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&amp; Non-Functional Requirements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643" name="Google Shape;1643;p4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4" name="Google Shape;16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1258650"/>
            <a:ext cx="59721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0" name="Google Shape;1650;p4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pic>
        <p:nvPicPr>
          <p:cNvPr id="1651" name="Google Shape;16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00" y="1354650"/>
            <a:ext cx="59817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2" name="Google Shape;16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388" y="375950"/>
            <a:ext cx="5247225" cy="43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7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Team | Roles</a:t>
            </a:r>
            <a:endParaRPr/>
          </a:p>
        </p:txBody>
      </p:sp>
      <p:sp>
        <p:nvSpPr>
          <p:cNvPr id="1556" name="Google Shape;1556;p30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Mark Girguis - Project Manager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Kishan Patel - Programmer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Ankit Monga - Data Analyst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Eric Gonzales - Business Analyst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Jason Chung - Systems Designer</a:t>
            </a:r>
            <a:endParaRPr/>
          </a:p>
          <a:p>
            <a:pPr indent="-3810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Hector Khuon - Quality Assurance</a:t>
            </a:r>
            <a:endParaRPr/>
          </a:p>
        </p:txBody>
      </p:sp>
      <p:sp>
        <p:nvSpPr>
          <p:cNvPr id="1557" name="Google Shape;1557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4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3" name="Google Shape;16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50" y="621175"/>
            <a:ext cx="7909926" cy="39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1"/>
          <p:cNvSpPr txBox="1"/>
          <p:nvPr>
            <p:ph type="ctrTitle"/>
          </p:nvPr>
        </p:nvSpPr>
        <p:spPr>
          <a:xfrm>
            <a:off x="383700" y="659300"/>
            <a:ext cx="87603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Process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3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Context Diagram</a:t>
            </a:r>
            <a:endParaRPr/>
          </a:p>
        </p:txBody>
      </p:sp>
      <p:sp>
        <p:nvSpPr>
          <p:cNvPr id="1568" name="Google Shape;1568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9" name="Google Shape;1569;p32"/>
          <p:cNvPicPr preferRelativeResize="0"/>
          <p:nvPr/>
        </p:nvPicPr>
        <p:blipFill rotWithShape="1">
          <a:blip r:embed="rId3">
            <a:alphaModFix/>
          </a:blip>
          <a:srcRect b="25944" l="0" r="0" t="45541"/>
          <a:stretch/>
        </p:blipFill>
        <p:spPr>
          <a:xfrm>
            <a:off x="965365" y="1770275"/>
            <a:ext cx="7213275" cy="16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 0</a:t>
            </a:r>
            <a:endParaRPr/>
          </a:p>
        </p:txBody>
      </p:sp>
      <p:sp>
        <p:nvSpPr>
          <p:cNvPr id="1575" name="Google Shape;1575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6" name="Google Shape;15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200" y="1258650"/>
            <a:ext cx="4459650" cy="37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2" name="Google Shape;1582;p3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Level 1 Diagram, Process 1:</a:t>
            </a:r>
            <a:endParaRPr/>
          </a:p>
        </p:txBody>
      </p:sp>
      <p:pic>
        <p:nvPicPr>
          <p:cNvPr id="1583" name="Google Shape;15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1200450"/>
            <a:ext cx="7585400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9" name="Google Shape;1589;p35"/>
          <p:cNvSpPr txBox="1"/>
          <p:nvPr>
            <p:ph type="title"/>
          </p:nvPr>
        </p:nvSpPr>
        <p:spPr>
          <a:xfrm>
            <a:off x="729000" y="6595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None/>
            </a:pPr>
            <a:r>
              <a:rPr lang="en"/>
              <a:t>Level 1 Diagram, Process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0" name="Google Shape;15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1258649"/>
            <a:ext cx="7686000" cy="35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6" name="Google Shape;1596;p36"/>
          <p:cNvSpPr txBox="1"/>
          <p:nvPr>
            <p:ph type="title"/>
          </p:nvPr>
        </p:nvSpPr>
        <p:spPr>
          <a:xfrm>
            <a:off x="739675" y="7264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1 Diagram, Process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7" name="Google Shape;15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50" y="1269725"/>
            <a:ext cx="7910700" cy="37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37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Level 1 Diagram, Process 4:</a:t>
            </a:r>
            <a:endParaRPr sz="3000"/>
          </a:p>
        </p:txBody>
      </p:sp>
      <p:pic>
        <p:nvPicPr>
          <p:cNvPr id="1603" name="Google Shape;16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950" y="1725775"/>
            <a:ext cx="6316576" cy="3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