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PCA de criminalidad y urbanización en EE.UU.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Objetivo:</a:t>
            </a:r>
          </a:p>
          <a:p>
            <a:r>
              <a:t>Reducir dimensionalidad y extraer componentes principales para análisis y aplicaciones de 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Resumen de Datos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50 estados</a:t>
            </a:r>
          </a:p>
          <a:p>
            <a:r>
              <a:t>• Variables: Murder, Assault, UrbanPop, Rape</a:t>
            </a:r>
          </a:p>
          <a:p>
            <a:r>
              <a:t>• Sin valores faltantes, balance verificado</a:t>
            </a:r>
          </a:p>
          <a:p>
            <a:r>
              <a:t>• Datos listos para PCA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Componentes Principales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PC1: criminalidad general (Murder, Assault)</a:t>
            </a:r>
          </a:p>
          <a:p>
            <a:r>
              <a:t>• PC2: urbanización y delitos específicos (UrbanPop, Rape)</a:t>
            </a:r>
          </a:p>
        </p:txBody>
      </p:sp>
      <p:pic>
        <p:nvPicPr>
          <p:cNvPr id="5" name="Picture 4" descr="loadings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Biplot y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Outliers identificados</a:t>
            </a:r>
          </a:p>
          <a:p>
            <a:r>
              <a:t>• Clusters naturales de estados</a:t>
            </a:r>
          </a:p>
        </p:txBody>
      </p:sp>
      <p:pic>
        <p:nvPicPr>
          <p:cNvPr id="5" name="Picture 4" descr="bi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Recomendaciones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Usar 2–3 componentes principales (~80% varianza)</a:t>
            </a:r>
          </a:p>
          <a:p>
            <a:r>
              <a:t>• Estados con PC1 alto → prioridad en seguridad</a:t>
            </a:r>
          </a:p>
          <a:p>
            <a:r>
              <a:t>• Aplicaciones: clasificación, clustering, detección de outliers</a:t>
            </a:r>
          </a:p>
          <a:p>
            <a:r>
              <a:t>• PCA como preprocesamiento para ML y políticas públicas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