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C"/>
    <a:srgbClr val="FF4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F15B9-657D-42EC-AD0F-E98F62428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597FE-3C85-469E-84C8-A01FE9B5A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B331B-4698-44AC-919C-B03D2A73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F5AD2-058A-4253-A402-FE187F4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45D59-74EC-4C13-B82E-6CDE8DBD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3CB2A-F3C4-433A-AA1A-FAEF87E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65F20-E980-4EC1-8D0F-4F58F56E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10B92-96BC-4BFA-AE00-FABE4EC7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7D8866-CB70-40E9-AAA6-4A466B46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6C704-FAB0-4B6A-8B1C-320D64E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00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D874F6-9464-4C16-89B1-AC4BA4105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886B9-918F-4114-83A1-BB2CD8DF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26532-B8F0-4F24-A192-C1ECBB33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053BA-5E05-450A-8EB1-3CC22FD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E806E-4ED7-45E6-AAA3-2907D8D1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998E-8471-429D-9995-3EBB284D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B6976-A6CB-4CBA-9851-FBCF8EA7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0D7F9-BFB7-48E9-8323-2A35F8E9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8E428-614C-4D0F-90D7-420191B5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4E92E-8DF2-49ED-89A2-44B3A424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6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6503C-69CE-4351-AB23-150B70C1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4289B-AEEB-45F7-A842-55E22B5E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3A12F5-DA06-4451-888F-2443ADD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0DC30-96EE-4C04-A024-A0E04F80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4D49F-B93C-4EE2-95E8-C6EFFA00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62C6A-BA76-455C-B225-61414DCA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CF9C3-7A67-42B6-BD2C-3804E708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9EAF91-86AE-4835-8778-9642AA95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940F60-70D7-4865-A761-23BA6FFF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4728C-1113-4647-A59A-85E42984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4D35B-0B18-42DB-9802-F0B130F8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9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85CF8-1CBF-41DA-B7D1-91F6840A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DE189-01A4-428B-9C8F-B7C90EAF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1D90DC-252E-4409-A16F-F5928DD69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8E5660-2009-4B0D-A780-489FCD43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61C72F-64DA-4D0D-9CAB-19E454A6B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ACE2BE-6F69-4972-A79B-A867B69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7140F1-3F4F-4185-AA54-F79806A0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D5D140-86D2-4718-AD50-287B612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1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10660-3FD7-4091-AE19-21BE9F98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3BB9A2-0DDE-478C-86DC-E1D31DE5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A0A277-279E-4BF6-8036-8E61C0EC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1116CC-8667-4E0B-B2F7-890F4D4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86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9B1DC7-6C7E-4F75-9EBB-77AC1D87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6F2A71-A87C-4D94-AAF2-6BB9547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FBEB48-8DC8-43BC-AC3B-612AA6CA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75045-CE0F-4F66-AC4F-545EABC8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9F0F7-DFA8-4A5C-B08F-A870B072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0D3952-8228-4290-B2BC-CF77DEE0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8F9F5D-1A4D-408A-8B9B-221ED18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A8ADB-66F1-4AC3-8C01-EC84E992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655B61-2B94-4E24-8400-EB78A3D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6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82436-6923-46EF-BF14-DFF69AB3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E612D6-7A8A-418B-95AB-D5456E468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D7300-ADEE-4282-94BC-447894BE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3C047-DF43-4FE5-8806-8C666A93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D0BFF1-EDC4-42EE-90F9-2F77F4A6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777042-D78B-4A53-9673-E43FB1B0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FABF66-1784-4CD8-8D4C-779B872F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C834AD-5AE4-4B74-AADD-EBA345B6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F8F9F-131F-4C25-9C63-EB4CD553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EB5D-5552-4716-80D3-CD61F6759AAB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6AD0C-5E4B-49B7-A78F-56A35B0AE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D5218-96F5-4F33-8D74-9DBF32ED8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04AD-B573-4F54-AF33-D4F2A3B6B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52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2D400C-968D-4601-92C8-B2842614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52" y="868830"/>
            <a:ext cx="4513281" cy="18575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1044952" y="3244334"/>
            <a:ext cx="5548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Alternates ExtraBold" panose="00000900000000000000" pitchFamily="2" charset="0"/>
              </a:rPr>
              <a:t>Nome: Guilherme Santos</a:t>
            </a:r>
          </a:p>
          <a:p>
            <a:r>
              <a:rPr lang="pt-BR" sz="2400" dirty="0">
                <a:latin typeface="Montserrat Alternates ExtraBold" panose="00000900000000000000" pitchFamily="2" charset="0"/>
              </a:rPr>
              <a:t>DR: São Paulo</a:t>
            </a:r>
          </a:p>
          <a:p>
            <a:r>
              <a:rPr lang="pt-BR" sz="2400" dirty="0">
                <a:latin typeface="Montserrat Alternates ExtraBold" panose="00000900000000000000" pitchFamily="2" charset="0"/>
              </a:rPr>
              <a:t>Data: 20/10/2022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4B8E67-C3E7-4D75-8117-07D43E9B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796" y="0"/>
            <a:ext cx="252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532F5A-3610-45D6-B4FE-29A58883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"/>
            <a:ext cx="12130942" cy="6856619"/>
          </a:xfrm>
          <a:prstGeom prst="rect">
            <a:avLst/>
          </a:prstGeom>
        </p:spPr>
      </p:pic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880E558D-56BB-4114-94ED-2E55BFF37B31}"/>
              </a:ext>
            </a:extLst>
          </p:cNvPr>
          <p:cNvSpPr/>
          <p:nvPr/>
        </p:nvSpPr>
        <p:spPr>
          <a:xfrm>
            <a:off x="790575" y="800100"/>
            <a:ext cx="6029325" cy="1819275"/>
          </a:xfrm>
          <a:prstGeom prst="flowChartProcess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66355011-0D69-4229-8C24-343BAFE7C4FF}"/>
              </a:ext>
            </a:extLst>
          </p:cNvPr>
          <p:cNvSpPr/>
          <p:nvPr/>
        </p:nvSpPr>
        <p:spPr>
          <a:xfrm>
            <a:off x="390526" y="3714750"/>
            <a:ext cx="3505200" cy="3100387"/>
          </a:xfrm>
          <a:prstGeom prst="flowChartProcess">
            <a:avLst/>
          </a:prstGeom>
          <a:solidFill>
            <a:srgbClr val="FF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26" y="434071"/>
            <a:ext cx="308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3173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4191001" y="434071"/>
            <a:ext cx="59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Principais 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BD21-25EE-4751-8FEC-F2657BB491BF}"/>
              </a:ext>
            </a:extLst>
          </p:cNvPr>
          <p:cNvSpPr txBox="1"/>
          <p:nvPr/>
        </p:nvSpPr>
        <p:spPr>
          <a:xfrm>
            <a:off x="523875" y="2102226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VitaHealth possui as seguintes funções:</a:t>
            </a:r>
          </a:p>
          <a:p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Incentivar todos a terem uma melhor condição de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Alternates ExtraBold" panose="000009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Estimular exercícios diários em todos os seus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9A3145-D192-4085-9D95-DE2A9AC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0"/>
            <a:ext cx="5019675" cy="68622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B539A6E-43C6-4D77-81E8-485AA23B9687}"/>
              </a:ext>
            </a:extLst>
          </p:cNvPr>
          <p:cNvSpPr txBox="1"/>
          <p:nvPr/>
        </p:nvSpPr>
        <p:spPr>
          <a:xfrm>
            <a:off x="3248026" y="434071"/>
            <a:ext cx="501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Montserrat Alternates ExtraBold" panose="00000900000000000000" pitchFamily="2" charset="0"/>
              </a:rPr>
              <a:t>Principais funções!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8DE23-13D5-4496-B9FF-C8057F09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63" y="2061960"/>
            <a:ext cx="1630383" cy="35345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50ABF2B-08AD-40BF-8B98-393C1154C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08" y="2061960"/>
            <a:ext cx="1709470" cy="370602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A17309A-AD20-4102-A6A4-85674380B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78" y="2061960"/>
            <a:ext cx="1630383" cy="353457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10410E-F695-4527-A734-6228208776F2}"/>
              </a:ext>
            </a:extLst>
          </p:cNvPr>
          <p:cNvSpPr txBox="1"/>
          <p:nvPr/>
        </p:nvSpPr>
        <p:spPr>
          <a:xfrm>
            <a:off x="1542936" y="5730901"/>
            <a:ext cx="14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Montserrat Alternates ExtraBold" panose="00000900000000000000" pitchFamily="2" charset="0"/>
              </a:rPr>
              <a:t>Exercises</a:t>
            </a:r>
            <a:r>
              <a:rPr lang="pt-BR" dirty="0">
                <a:latin typeface="Montserrat Alternates ExtraBold" panose="00000900000000000000" pitchFamily="2" charset="0"/>
              </a:rPr>
              <a:t>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00A73C-C522-4BFD-88E0-D56AF434EAAF}"/>
              </a:ext>
            </a:extLst>
          </p:cNvPr>
          <p:cNvSpPr txBox="1"/>
          <p:nvPr/>
        </p:nvSpPr>
        <p:spPr>
          <a:xfrm>
            <a:off x="4196151" y="5767987"/>
            <a:ext cx="14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Alternates ExtraBold" panose="00000900000000000000" pitchFamily="2" charset="0"/>
              </a:rPr>
              <a:t>Shop!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1DF57F-72C5-4C6C-9CB4-EE0C3DAC81C0}"/>
              </a:ext>
            </a:extLst>
          </p:cNvPr>
          <p:cNvSpPr txBox="1"/>
          <p:nvPr/>
        </p:nvSpPr>
        <p:spPr>
          <a:xfrm>
            <a:off x="7162800" y="5730901"/>
            <a:ext cx="143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Montserrat Alternates ExtraBold" panose="00000900000000000000" pitchFamily="2" charset="0"/>
              </a:rPr>
              <a:t>Know</a:t>
            </a:r>
            <a:r>
              <a:rPr lang="pt-BR" dirty="0">
                <a:latin typeface="Montserrat Alternates ExtraBold" panose="00000900000000000000" pitchFamily="2" charset="0"/>
              </a:rPr>
              <a:t> </a:t>
            </a:r>
            <a:r>
              <a:rPr lang="pt-BR" dirty="0" err="1">
                <a:latin typeface="Montserrat Alternates ExtraBold" panose="00000900000000000000" pitchFamily="2" charset="0"/>
              </a:rPr>
              <a:t>yourself</a:t>
            </a:r>
            <a:r>
              <a:rPr lang="pt-BR" dirty="0">
                <a:latin typeface="Montserrat Alternates ExtraBold" panose="00000900000000000000" pitchFamily="2" charset="0"/>
              </a:rPr>
              <a:t>!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6BEA2B6-8EA3-460B-B331-BB2BF1EA2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7" y="340325"/>
            <a:ext cx="2453257" cy="10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197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E865E-546C-4B53-A92E-E1CB442BF1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165" y="2271213"/>
            <a:ext cx="441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Requisitos para rodar o aplicativo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CFC1CB-6889-4097-B9F4-6BF59272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68" y="324354"/>
            <a:ext cx="3684464" cy="16225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28103B2-CB44-4678-B1C2-AE5D46F99800}"/>
              </a:ext>
            </a:extLst>
          </p:cNvPr>
          <p:cNvSpPr/>
          <p:nvPr/>
        </p:nvSpPr>
        <p:spPr>
          <a:xfrm>
            <a:off x="6065240" y="2818701"/>
            <a:ext cx="45719" cy="388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60566A-7DDE-4BAE-BF7F-D0CA60A6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6" y="3341034"/>
            <a:ext cx="5353797" cy="17528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5FB049D-90F1-463A-B9AB-16B97222B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792" y="3596586"/>
            <a:ext cx="4115374" cy="11526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D017CD3-58CE-4DE2-A6E3-7E3C3C637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98" y="4908454"/>
            <a:ext cx="370850" cy="3708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F6E7C70-48BB-445C-B613-69486461D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" y="4908454"/>
            <a:ext cx="370850" cy="3708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CB32E2A-317C-43E0-AD6F-96E284A9C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67" y="3429000"/>
            <a:ext cx="370850" cy="3708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559897-409F-40BD-A683-74624E37A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187" y="4575327"/>
            <a:ext cx="370850" cy="3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2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7F00FCA-2339-4457-837D-3F0B366728C3}"/>
              </a:ext>
            </a:extLst>
          </p:cNvPr>
          <p:cNvSpPr txBox="1"/>
          <p:nvPr/>
        </p:nvSpPr>
        <p:spPr>
          <a:xfrm>
            <a:off x="390526" y="434071"/>
            <a:ext cx="308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ontserrat Alternates ExtraBold" panose="00000900000000000000" pitchFamily="2" charset="0"/>
              </a:rPr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F6B48A-A2EF-4587-9F1A-E2B0D8CD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234020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67407E-248F-47FC-B597-411DD37D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46" y="1074394"/>
            <a:ext cx="4513281" cy="185759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E6C1CB-0B17-4534-8DB1-DC21AB5E7548}"/>
              </a:ext>
            </a:extLst>
          </p:cNvPr>
          <p:cNvSpPr txBox="1"/>
          <p:nvPr/>
        </p:nvSpPr>
        <p:spPr>
          <a:xfrm>
            <a:off x="3084191" y="3559151"/>
            <a:ext cx="6023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Montserrat Alternates ExtraBold" panose="00000900000000000000" pitchFamily="2" charset="0"/>
              </a:rPr>
              <a:t>Muito obrigado pela sua atenção!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980FE7-8DC6-4787-938B-0F512218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796" y="0"/>
            <a:ext cx="2528204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ABF909-40A8-4739-8135-FECA555FE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927" y="5656156"/>
            <a:ext cx="767249" cy="6969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C047AA7-B2C2-49E3-824B-C6009771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990" y="408752"/>
            <a:ext cx="767249" cy="69696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26A1648-BEF5-43B6-8637-FE09B7A5B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547" y="5307672"/>
            <a:ext cx="767249" cy="6969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7CDBADF-C66E-4B9E-82F5-135F83E5E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818" y="158230"/>
            <a:ext cx="767249" cy="69696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EFE7944-DCFB-44B6-A3F1-23B66FE28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071" y="2145653"/>
            <a:ext cx="767537" cy="81508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09AB051-70E5-44B4-9A70-B5E09A6F5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815" y="1861825"/>
            <a:ext cx="767537" cy="81508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633D87C-746B-4BAD-9D7B-79B08CF61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574" y="5413676"/>
            <a:ext cx="767537" cy="81508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906B8F9-58EE-4224-871F-55898E58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842" y="290635"/>
            <a:ext cx="767537" cy="81508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46686D0-E462-49E3-98B2-F3124136A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923" y="4427721"/>
            <a:ext cx="548004" cy="45328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BAC0E61-1574-42E0-93AE-00E8BBF26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903" y="6228760"/>
            <a:ext cx="548004" cy="45328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A20E0BB-42F6-4928-8339-8921896D2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952" y="358692"/>
            <a:ext cx="548004" cy="45328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D42FBA4-E530-42EE-B92A-227F1A4F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355" y="341286"/>
            <a:ext cx="407881" cy="33738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F9BCE2D-3473-4DD3-AD9F-64B704AB6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919" y="6002116"/>
            <a:ext cx="548004" cy="4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 Alternates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Workshop</dc:creator>
  <cp:lastModifiedBy>Workshop</cp:lastModifiedBy>
  <cp:revision>6</cp:revision>
  <dcterms:created xsi:type="dcterms:W3CDTF">2022-10-20T18:37:10Z</dcterms:created>
  <dcterms:modified xsi:type="dcterms:W3CDTF">2022-10-20T18:48:48Z</dcterms:modified>
</cp:coreProperties>
</file>