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5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F15B9-657D-42EC-AD0F-E98F62428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3597FE-3C85-469E-84C8-A01FE9B5A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CB331B-4698-44AC-919C-B03D2A73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6F5AD2-058A-4253-A402-FE187F48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145D59-74EC-4C13-B82E-6CDE8DBD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3CB2A-F3C4-433A-AA1A-FAEF87EA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165F20-E980-4EC1-8D0F-4F58F56E5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510B92-96BC-4BFA-AE00-FABE4EC7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7D8866-CB70-40E9-AAA6-4A466B461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96C704-FAB0-4B6A-8B1C-320D64E9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00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D874F6-9464-4C16-89B1-AC4BA4105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F886B9-918F-4114-83A1-BB2CD8DFD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726532-B8F0-4F24-A192-C1ECBB33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C053BA-5E05-450A-8EB1-3CC22FD6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CE806E-4ED7-45E6-AAA3-2907D8D1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97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E998E-8471-429D-9995-3EBB284D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3B6976-A6CB-4CBA-9851-FBCF8EA71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B0D7F9-BFB7-48E9-8323-2A35F8E9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78E428-614C-4D0F-90D7-420191B5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C4E92E-8DF2-49ED-89A2-44B3A424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61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6503C-69CE-4351-AB23-150B70C1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44289B-AEEB-45F7-A842-55E22B5E0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3A12F5-DA06-4451-888F-2443ADD2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60DC30-96EE-4C04-A024-A0E04F80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44D49F-B93C-4EE2-95E8-C6EFFA00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06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62C6A-BA76-455C-B225-61414DCA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8CF9C3-7A67-42B6-BD2C-3804E7085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9EAF91-86AE-4835-8778-9642AA954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940F60-70D7-4865-A761-23BA6FFF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44728C-1113-4647-A59A-85E42984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64D35B-0B18-42DB-9802-F0B130F8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09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85CF8-1CBF-41DA-B7D1-91F6840A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3DE189-01A4-428B-9C8F-B7C90EAF9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1D90DC-252E-4409-A16F-F5928DD69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8E5660-2009-4B0D-A780-489FCD438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961C72F-64DA-4D0D-9CAB-19E454A6B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3ACE2BE-6F69-4972-A79B-A867B694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F7140F1-3F4F-4185-AA54-F79806A0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6D5D140-86D2-4718-AD50-287B6129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16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10660-3FD7-4091-AE19-21BE9F98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73BB9A2-0DDE-478C-86DC-E1D31DE5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A0A277-279E-4BF6-8036-8E61C0EC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91116CC-8667-4E0B-B2F7-890F4D46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86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9B1DC7-6C7E-4F75-9EBB-77AC1D87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66F2A71-A87C-4D94-AAF2-6BB95478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FBEB48-8DC8-43BC-AC3B-612AA6CA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13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75045-CE0F-4F66-AC4F-545EABC8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D9F0F7-DFA8-4A5C-B08F-A870B0727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0D3952-8228-4290-B2BC-CF77DEE0E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8F9F5D-1A4D-408A-8B9B-221ED18C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1A8ADB-66F1-4AC3-8C01-EC84E992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655B61-2B94-4E24-8400-EB78A3DE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6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82436-6923-46EF-BF14-DFF69AB3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BE612D6-7A8A-418B-95AB-D5456E468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4D7300-ADEE-4282-94BC-447894BE3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F3C047-DF43-4FE5-8806-8C666A93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D0BFF1-EDC4-42EE-90F9-2F77F4A6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777042-D78B-4A53-9673-E43FB1B0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31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FABF66-1784-4CD8-8D4C-779B872F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C834AD-5AE4-4B74-AADD-EBA345B68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3F8F9F-131F-4C25-9C63-EB4CD553B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C6AD0C-5E4B-49B7-A78F-56A35B0AE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1D5218-96F5-4F33-8D74-9DBF32ED8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52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F2D400C-968D-4601-92C8-B28426144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52" y="868830"/>
            <a:ext cx="4513281" cy="185759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7F00FCA-2339-4457-837D-3F0B366728C3}"/>
              </a:ext>
            </a:extLst>
          </p:cNvPr>
          <p:cNvSpPr txBox="1"/>
          <p:nvPr/>
        </p:nvSpPr>
        <p:spPr>
          <a:xfrm>
            <a:off x="1044952" y="3244334"/>
            <a:ext cx="5548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Alternates ExtraBold" panose="00000900000000000000" pitchFamily="2" charset="0"/>
              </a:rPr>
              <a:t>Nome: Guilherme Santos</a:t>
            </a:r>
          </a:p>
          <a:p>
            <a:r>
              <a:rPr lang="pt-BR" dirty="0">
                <a:latin typeface="Montserrat Alternates ExtraBold" panose="00000900000000000000" pitchFamily="2" charset="0"/>
              </a:rPr>
              <a:t>DR: São Paulo</a:t>
            </a:r>
          </a:p>
          <a:p>
            <a:r>
              <a:rPr lang="pt-BR" dirty="0">
                <a:latin typeface="Montserrat Alternates ExtraBold" panose="00000900000000000000" pitchFamily="2" charset="0"/>
              </a:rPr>
              <a:t>Data: 20/10/2022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F4B8E67-C3E7-4D75-8117-07D43E9B7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3796" y="0"/>
            <a:ext cx="25282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0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6532F5A-3610-45D6-B4FE-29A588836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1"/>
            <a:ext cx="12130942" cy="6856619"/>
          </a:xfrm>
          <a:prstGeom prst="rect">
            <a:avLst/>
          </a:prstGeom>
        </p:spPr>
      </p:pic>
      <p:sp>
        <p:nvSpPr>
          <p:cNvPr id="3" name="Fluxograma: Processo 2">
            <a:extLst>
              <a:ext uri="{FF2B5EF4-FFF2-40B4-BE49-F238E27FC236}">
                <a16:creationId xmlns:a16="http://schemas.microsoft.com/office/drawing/2014/main" id="{880E558D-56BB-4114-94ED-2E55BFF37B31}"/>
              </a:ext>
            </a:extLst>
          </p:cNvPr>
          <p:cNvSpPr/>
          <p:nvPr/>
        </p:nvSpPr>
        <p:spPr>
          <a:xfrm>
            <a:off x="790575" y="800100"/>
            <a:ext cx="6029325" cy="1819275"/>
          </a:xfrm>
          <a:prstGeom prst="flowChartProcess">
            <a:avLst/>
          </a:prstGeom>
          <a:solidFill>
            <a:srgbClr val="FF4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Processo 7">
            <a:extLst>
              <a:ext uri="{FF2B5EF4-FFF2-40B4-BE49-F238E27FC236}">
                <a16:creationId xmlns:a16="http://schemas.microsoft.com/office/drawing/2014/main" id="{66355011-0D69-4229-8C24-343BAFE7C4FF}"/>
              </a:ext>
            </a:extLst>
          </p:cNvPr>
          <p:cNvSpPr/>
          <p:nvPr/>
        </p:nvSpPr>
        <p:spPr>
          <a:xfrm>
            <a:off x="390526" y="3714750"/>
            <a:ext cx="3505200" cy="3100387"/>
          </a:xfrm>
          <a:prstGeom prst="flowChartProcess">
            <a:avLst/>
          </a:prstGeom>
          <a:solidFill>
            <a:srgbClr val="FF4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7F00FCA-2339-4457-837D-3F0B366728C3}"/>
              </a:ext>
            </a:extLst>
          </p:cNvPr>
          <p:cNvSpPr txBox="1"/>
          <p:nvPr/>
        </p:nvSpPr>
        <p:spPr>
          <a:xfrm>
            <a:off x="390526" y="434071"/>
            <a:ext cx="3088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Introdução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48BD21-25EE-4751-8FEC-F2657BB491BF}"/>
              </a:ext>
            </a:extLst>
          </p:cNvPr>
          <p:cNvSpPr txBox="1"/>
          <p:nvPr/>
        </p:nvSpPr>
        <p:spPr>
          <a:xfrm>
            <a:off x="523875" y="2102226"/>
            <a:ext cx="41624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VitaHealth possui as seguintes funções:</a:t>
            </a:r>
          </a:p>
          <a:p>
            <a:endParaRPr lang="pt-BR" dirty="0">
              <a:solidFill>
                <a:schemeClr val="bg1"/>
              </a:solidFill>
              <a:latin typeface="Montserrat Alternates ExtraBold" panose="000009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Incentivar todos a terem uma melhor condição de vida;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Montserrat Alternates ExtraBold" panose="000009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Estimular exercícios diários em todos os seus usuários.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431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7F00FCA-2339-4457-837D-3F0B366728C3}"/>
              </a:ext>
            </a:extLst>
          </p:cNvPr>
          <p:cNvSpPr txBox="1"/>
          <p:nvPr/>
        </p:nvSpPr>
        <p:spPr>
          <a:xfrm>
            <a:off x="4191001" y="434071"/>
            <a:ext cx="5943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Principais Funções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48BD21-25EE-4751-8FEC-F2657BB491BF}"/>
              </a:ext>
            </a:extLst>
          </p:cNvPr>
          <p:cNvSpPr txBox="1"/>
          <p:nvPr/>
        </p:nvSpPr>
        <p:spPr>
          <a:xfrm>
            <a:off x="523875" y="2102226"/>
            <a:ext cx="41624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VitaHealth possui as seguintes funções:</a:t>
            </a:r>
          </a:p>
          <a:p>
            <a:endParaRPr lang="pt-BR" dirty="0">
              <a:solidFill>
                <a:schemeClr val="bg1"/>
              </a:solidFill>
              <a:latin typeface="Montserrat Alternates ExtraBold" panose="000009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Incentivar todos a terem uma melhor condição de vida;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Montserrat Alternates ExtraBold" panose="000009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Estimular exercícios diários em todos os seus usuários.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9A3145-D192-4085-9D95-DE2A9AC38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0"/>
            <a:ext cx="5019675" cy="686221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B539A6E-43C6-4D77-81E8-485AA23B9687}"/>
              </a:ext>
            </a:extLst>
          </p:cNvPr>
          <p:cNvSpPr txBox="1"/>
          <p:nvPr/>
        </p:nvSpPr>
        <p:spPr>
          <a:xfrm>
            <a:off x="3248026" y="434071"/>
            <a:ext cx="501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Montserrat Alternates ExtraBold" panose="00000900000000000000" pitchFamily="2" charset="0"/>
              </a:rPr>
              <a:t>Principais funções!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CA8DE23-13D5-4496-B9FF-C8057F09F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263" y="2061960"/>
            <a:ext cx="1630383" cy="353457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50ABF2B-08AD-40BF-8B98-393C1154C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308" y="2061960"/>
            <a:ext cx="1709470" cy="370602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AA17309A-AD20-4102-A6A4-85674380B9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478" y="2061960"/>
            <a:ext cx="1630383" cy="353457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CC10410E-F695-4527-A734-6228208776F2}"/>
              </a:ext>
            </a:extLst>
          </p:cNvPr>
          <p:cNvSpPr txBox="1"/>
          <p:nvPr/>
        </p:nvSpPr>
        <p:spPr>
          <a:xfrm>
            <a:off x="1310221" y="1385985"/>
            <a:ext cx="41624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VitaHealth possui as seguintes funções:</a:t>
            </a:r>
          </a:p>
          <a:p>
            <a:endParaRPr lang="pt-BR" dirty="0">
              <a:solidFill>
                <a:schemeClr val="bg1"/>
              </a:solidFill>
              <a:latin typeface="Montserrat Alternates ExtraBold" panose="000009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Incentivar todos a terem uma melhor condição de vida;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Montserrat Alternates ExtraBold" panose="000009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Estimular exercícios diários em todos os seus usuários.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34619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92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Montserrat Alternates ExtraBold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Workshop</dc:creator>
  <cp:lastModifiedBy>Workshop</cp:lastModifiedBy>
  <cp:revision>2</cp:revision>
  <dcterms:created xsi:type="dcterms:W3CDTF">2022-10-20T18:37:10Z</dcterms:created>
  <dcterms:modified xsi:type="dcterms:W3CDTF">2022-10-20T18:39:29Z</dcterms:modified>
</cp:coreProperties>
</file>