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4" r:id="rId4"/>
    <p:sldId id="267" r:id="rId5"/>
    <p:sldId id="266" r:id="rId6"/>
    <p:sldId id="275" r:id="rId7"/>
    <p:sldId id="273" r:id="rId8"/>
    <p:sldId id="274" r:id="rId9"/>
    <p:sldId id="268" r:id="rId10"/>
    <p:sldId id="270" r:id="rId11"/>
    <p:sldId id="271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-1638" y="-84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</a:t>
            </a:r>
            <a:r>
              <a:rPr lang="en-US" dirty="0" smtClean="0"/>
              <a:t>201</a:t>
            </a:r>
            <a:r>
              <a:rPr lang="ru-RU" dirty="0" smtClean="0"/>
              <a:t>8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3695701"/>
            <a:ext cx="6400800" cy="1147066"/>
          </a:xfrm>
        </p:spPr>
        <p:txBody>
          <a:bodyPr>
            <a:noAutofit/>
          </a:bodyPr>
          <a:lstStyle/>
          <a:p>
            <a:r>
              <a:rPr lang="ru-RU" dirty="0" smtClean="0"/>
              <a:t>Разработка АИС для парка аттракционов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Иминов Николай</a:t>
            </a:r>
            <a:endParaRPr lang="nl-NL" sz="2000" dirty="0"/>
          </a:p>
          <a:p>
            <a:r>
              <a:rPr lang="ru-RU" dirty="0" smtClean="0"/>
              <a:t>Группа </a:t>
            </a:r>
            <a:r>
              <a:rPr lang="en-US" dirty="0" smtClean="0"/>
              <a:t>Y2434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7188200" cy="827311"/>
          </a:xfrm>
        </p:spPr>
        <p:txBody>
          <a:bodyPr>
            <a:normAutofit/>
          </a:bodyPr>
          <a:lstStyle/>
          <a:p>
            <a:r>
              <a:rPr lang="ru-RU" dirty="0"/>
              <a:t>Описание выполнения программы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59000"/>
            <a:ext cx="8089900" cy="39671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Загрузка</a:t>
            </a:r>
          </a:p>
          <a:p>
            <a:pPr lvl="1"/>
            <a:r>
              <a:rPr lang="ru-RU" dirty="0"/>
              <a:t>Установка приложения не требуется. Продукт уже содержит в себе все </a:t>
            </a:r>
            <a:r>
              <a:rPr lang="ru-RU" dirty="0" smtClean="0"/>
              <a:t>необходимые </a:t>
            </a:r>
            <a:r>
              <a:rPr lang="ru-RU" dirty="0"/>
              <a:t>библиотеки для работы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Способ вызова</a:t>
            </a:r>
            <a:endParaRPr lang="ru-RU" dirty="0"/>
          </a:p>
          <a:p>
            <a:pPr lvl="1"/>
            <a:r>
              <a:rPr lang="ru-RU" dirty="0"/>
              <a:t>Запуск программы осуществляется путем двойного щелчка по ярлыку приложения.</a:t>
            </a:r>
          </a:p>
          <a:p>
            <a:r>
              <a:rPr lang="ru-RU" dirty="0" smtClean="0"/>
              <a:t>Режим работы</a:t>
            </a:r>
            <a:endParaRPr lang="ru-RU" dirty="0"/>
          </a:p>
          <a:p>
            <a:pPr lvl="1"/>
            <a:r>
              <a:rPr lang="ru-RU" dirty="0"/>
              <a:t>Взаимодействия пользователя с приложением осуществляется с помощью </a:t>
            </a:r>
            <a:r>
              <a:rPr lang="ru-RU" dirty="0" smtClean="0"/>
              <a:t>устройств ввода типа </a:t>
            </a:r>
            <a:r>
              <a:rPr lang="ru-RU" dirty="0"/>
              <a:t>«мышь</a:t>
            </a:r>
            <a:r>
              <a:rPr lang="ru-RU" dirty="0" smtClean="0"/>
              <a:t>» и «клавиатура». </a:t>
            </a:r>
            <a:endParaRPr lang="ru-RU" dirty="0" smtClean="0"/>
          </a:p>
          <a:p>
            <a:r>
              <a:rPr lang="ru-RU" dirty="0" smtClean="0"/>
              <a:t>Завершение работы</a:t>
            </a:r>
          </a:p>
          <a:p>
            <a:pPr marL="723900" indent="-279400">
              <a:buFont typeface="Arial" panose="020B0604020202020204" pitchFamily="34" charset="0"/>
              <a:buChar char="•"/>
            </a:pPr>
            <a:r>
              <a:rPr lang="ru-RU" dirty="0"/>
              <a:t>Завершение работы производится закрытием окна </a:t>
            </a:r>
            <a:r>
              <a:rPr lang="ru-RU" dirty="0" smtClean="0"/>
              <a:t>приложения.</a:t>
            </a:r>
            <a:endParaRPr lang="ru-RU" dirty="0"/>
          </a:p>
          <a:p>
            <a:pPr marL="723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rgbClr val="FFFFFF"/>
                </a:solidFill>
              </a:rPr>
              <a:t>Разработка АИС для парка аттракционов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671"/>
            <a:ext cx="8229600" cy="827311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smtClean="0">
                <a:solidFill>
                  <a:schemeClr val="bg1"/>
                </a:solidFill>
              </a:rPr>
              <a:t>201</a:t>
            </a:r>
            <a:r>
              <a:rPr lang="ru-RU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84400"/>
            <a:ext cx="6616700" cy="3941763"/>
          </a:xfrm>
        </p:spPr>
        <p:txBody>
          <a:bodyPr>
            <a:normAutofit fontScale="92500"/>
          </a:bodyPr>
          <a:lstStyle/>
          <a:p>
            <a:r>
              <a:rPr lang="ru-RU" dirty="0"/>
              <a:t>Разрабатываемое приложение предназначено для управления </a:t>
            </a:r>
            <a:r>
              <a:rPr lang="ru-RU" dirty="0" smtClean="0"/>
              <a:t>деятельностью </a:t>
            </a:r>
            <a:r>
              <a:rPr lang="ru-RU" dirty="0"/>
              <a:t>городских парков аттракционов. 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Задачи</a:t>
            </a:r>
            <a:r>
              <a:rPr lang="ru-RU" dirty="0"/>
              <a:t>, решаемые в процессе достижения цели:</a:t>
            </a:r>
          </a:p>
          <a:p>
            <a:pPr lvl="1"/>
            <a:r>
              <a:rPr lang="ru-RU" dirty="0" smtClean="0"/>
              <a:t>уточнение </a:t>
            </a:r>
            <a:r>
              <a:rPr lang="ru-RU" dirty="0"/>
              <a:t>функциональных </a:t>
            </a:r>
            <a:r>
              <a:rPr lang="ru-RU" dirty="0" smtClean="0"/>
              <a:t>требований и моделей;</a:t>
            </a:r>
            <a:endParaRPr lang="ru-RU" dirty="0" smtClean="0"/>
          </a:p>
          <a:p>
            <a:pPr lvl="1"/>
            <a:r>
              <a:rPr lang="ru-RU" dirty="0" smtClean="0"/>
              <a:t>проектирование </a:t>
            </a:r>
            <a:r>
              <a:rPr lang="ru-RU" dirty="0"/>
              <a:t>пользовательского </a:t>
            </a:r>
            <a:r>
              <a:rPr lang="ru-RU" dirty="0" smtClean="0"/>
              <a:t>интерфейса;</a:t>
            </a:r>
          </a:p>
          <a:p>
            <a:pPr lvl="1"/>
            <a:r>
              <a:rPr lang="ru-RU" dirty="0" smtClean="0"/>
              <a:t>программная реализация системы.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АИС для парка аттракционов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Требования к разработке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762000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Разработанная программа </a:t>
            </a:r>
            <a:r>
              <a:rPr lang="ru-RU" dirty="0" smtClean="0"/>
              <a:t>удовлетворяет </a:t>
            </a:r>
            <a:r>
              <a:rPr lang="ru-RU" dirty="0"/>
              <a:t>следующим функциональным </a:t>
            </a:r>
            <a:r>
              <a:rPr lang="ru-RU" dirty="0" smtClean="0"/>
              <a:t>требованиям:</a:t>
            </a:r>
            <a:endParaRPr lang="en-US" dirty="0" smtClean="0"/>
          </a:p>
          <a:p>
            <a:pPr lvl="1"/>
            <a:r>
              <a:rPr lang="ru-RU" dirty="0"/>
              <a:t>авторизация </a:t>
            </a:r>
            <a:r>
              <a:rPr lang="ru-RU" dirty="0" smtClean="0"/>
              <a:t>пользователей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предоставление интерфейса для категорий пользователей в </a:t>
            </a:r>
            <a:r>
              <a:rPr lang="ru-RU" dirty="0" smtClean="0"/>
              <a:t>соответствии </a:t>
            </a:r>
            <a:r>
              <a:rPr lang="ru-RU" dirty="0"/>
              <a:t>с разграничением привилегий и прав;</a:t>
            </a:r>
          </a:p>
          <a:p>
            <a:pPr lvl="1"/>
            <a:r>
              <a:rPr lang="ru-RU" dirty="0" smtClean="0"/>
              <a:t>обеспечение возможности </a:t>
            </a:r>
            <a:r>
              <a:rPr lang="ru-RU" dirty="0"/>
              <a:t>создания / редактирования / </a:t>
            </a:r>
            <a:r>
              <a:rPr lang="ru-RU" dirty="0" smtClean="0"/>
              <a:t>удаления.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АИС для парка аттракционов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71882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Средства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08990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СУБД </a:t>
            </a:r>
            <a:r>
              <a:rPr lang="en-US" dirty="0" smtClean="0"/>
              <a:t>MySQL 5.6;</a:t>
            </a:r>
            <a:endParaRPr lang="ru-RU" dirty="0" smtClean="0"/>
          </a:p>
          <a:p>
            <a:r>
              <a:rPr lang="ru-RU" dirty="0" smtClean="0"/>
              <a:t>язык </a:t>
            </a:r>
            <a:r>
              <a:rPr lang="ru-RU" dirty="0" smtClean="0"/>
              <a:t>программирования С++;</a:t>
            </a:r>
          </a:p>
          <a:p>
            <a:r>
              <a:rPr lang="ru-RU" dirty="0"/>
              <a:t>ф</a:t>
            </a:r>
            <a:r>
              <a:rPr lang="ru-RU" dirty="0" smtClean="0"/>
              <a:t>реймворк </a:t>
            </a:r>
            <a:r>
              <a:rPr lang="en-US" dirty="0" smtClean="0"/>
              <a:t>QT 5.7</a:t>
            </a:r>
            <a:r>
              <a:rPr lang="ru-RU" dirty="0" smtClean="0"/>
              <a:t>;</a:t>
            </a:r>
          </a:p>
          <a:p>
            <a:r>
              <a:rPr lang="en-US" dirty="0" smtClean="0"/>
              <a:t>IDE: QT Creator 4.2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Разработка АИС для парка аттракционов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rgbClr val="FFFFFF"/>
                </a:solidFill>
              </a:rPr>
              <a:t>Разработка АИС для парка аттракционов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802897"/>
            <a:ext cx="8229600" cy="827311"/>
          </a:xfrm>
        </p:spPr>
        <p:txBody>
          <a:bodyPr/>
          <a:lstStyle/>
          <a:p>
            <a:r>
              <a:rPr lang="ru-RU" dirty="0"/>
              <a:t>Модель базы данных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r="5314"/>
          <a:stretch/>
        </p:blipFill>
        <p:spPr>
          <a:xfrm>
            <a:off x="1390755" y="1630206"/>
            <a:ext cx="5453928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Колонтитул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r>
              <a:rPr lang="ru-RU" dirty="0" smtClean="0"/>
              <a:t>Функционирование системы (1/2)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3" t="13799" b="8153"/>
          <a:stretch/>
        </p:blipFill>
        <p:spPr>
          <a:xfrm>
            <a:off x="621437" y="1757751"/>
            <a:ext cx="7605666" cy="4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Колонтитул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1538" y="822853"/>
            <a:ext cx="8229600" cy="827311"/>
          </a:xfrm>
        </p:spPr>
        <p:txBody>
          <a:bodyPr/>
          <a:lstStyle/>
          <a:p>
            <a:r>
              <a:rPr lang="ru-RU" dirty="0"/>
              <a:t>Функционирование системы </a:t>
            </a:r>
            <a:r>
              <a:rPr lang="ru-RU" dirty="0" smtClean="0"/>
              <a:t>(2/2</a:t>
            </a:r>
            <a:r>
              <a:rPr lang="ru-RU" dirty="0"/>
              <a:t>)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5" b="7671"/>
          <a:stretch/>
        </p:blipFill>
        <p:spPr>
          <a:xfrm>
            <a:off x="457200" y="1826120"/>
            <a:ext cx="8178276" cy="43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/>
          <a:lstStyle/>
          <a:p>
            <a:r>
              <a:rPr lang="ru-RU" dirty="0" smtClean="0"/>
              <a:t>Описание выполняемых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405130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Функции выполнены в соответствии с техническим заданием. Изображения графических интерфейсов, соответствующих этим функциям, представлены на следующих рисунках.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rgbClr val="FFFFFF"/>
                </a:solidFill>
              </a:rPr>
              <a:t>Разработка АИС для парка аттракционов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082597" y="2535902"/>
            <a:ext cx="3009265" cy="26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/>
          <a:lstStyle/>
          <a:p>
            <a:r>
              <a:rPr lang="ru-RU" dirty="0" smtClean="0"/>
              <a:t>Описание выполняемых функций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rgbClr val="FFFFFF"/>
                </a:solidFill>
              </a:rPr>
              <a:t>Разработка АИС для парка аттракционов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22" y="2350190"/>
            <a:ext cx="5772956" cy="31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</TotalTime>
  <Words>244</Words>
  <Application>Microsoft Office PowerPoint</Application>
  <PresentationFormat>Экран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Cover</vt:lpstr>
      <vt:lpstr>1_Cover</vt:lpstr>
      <vt:lpstr>Разработка АИС для парка аттракционов</vt:lpstr>
      <vt:lpstr>Постановка задачи</vt:lpstr>
      <vt:lpstr>Требования к разработке</vt:lpstr>
      <vt:lpstr>Средства разработки</vt:lpstr>
      <vt:lpstr>Модель базы данных</vt:lpstr>
      <vt:lpstr>Функционирование системы (1/2)</vt:lpstr>
      <vt:lpstr>Функционирование системы (2/2)</vt:lpstr>
      <vt:lpstr>Описание выполняемых функций</vt:lpstr>
      <vt:lpstr>Описание выполняемых функций</vt:lpstr>
      <vt:lpstr>Описание выполнения программы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user</cp:lastModifiedBy>
  <cp:revision>74</cp:revision>
  <dcterms:created xsi:type="dcterms:W3CDTF">2014-06-27T12:30:22Z</dcterms:created>
  <dcterms:modified xsi:type="dcterms:W3CDTF">2018-01-08T18:46:55Z</dcterms:modified>
</cp:coreProperties>
</file>