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65" r:id="rId3"/>
    <p:sldId id="264" r:id="rId4"/>
    <p:sldId id="266" r:id="rId5"/>
    <p:sldId id="267" r:id="rId6"/>
    <p:sldId id="268" r:id="rId7"/>
    <p:sldId id="270" r:id="rId8"/>
    <p:sldId id="27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75" d="100"/>
          <a:sy n="75" d="100"/>
        </p:scale>
        <p:origin x="-90" y="-744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Обход вершин графа (поиск в глубину и поиск в ширину)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Иминов Николай</a:t>
            </a:r>
            <a:endParaRPr lang="nl-NL" sz="2000" dirty="0"/>
          </a:p>
          <a:p>
            <a:r>
              <a:rPr lang="ru-RU" dirty="0" smtClean="0"/>
              <a:t>Группа </a:t>
            </a:r>
            <a:r>
              <a:rPr lang="en-US" dirty="0" smtClean="0"/>
              <a:t>Y2434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84400"/>
            <a:ext cx="6616700" cy="39417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Назначением разработки является создание приложения, предназначенного для визуализации процесса обхода вершин графа методами поиска  в глубину и поиска в ширину, а также реализация пользовательского интерфейса.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Задачи</a:t>
            </a:r>
            <a:r>
              <a:rPr lang="ru-RU" dirty="0"/>
              <a:t>, решаемые в процессе достижения цели:</a:t>
            </a:r>
          </a:p>
          <a:p>
            <a:pPr lvl="1"/>
            <a:r>
              <a:rPr lang="ru-RU" dirty="0" smtClean="0"/>
              <a:t>уточнение </a:t>
            </a:r>
            <a:r>
              <a:rPr lang="ru-RU" dirty="0"/>
              <a:t>функциональных </a:t>
            </a:r>
            <a:r>
              <a:rPr lang="ru-RU" dirty="0" smtClean="0"/>
              <a:t>требований;</a:t>
            </a:r>
          </a:p>
          <a:p>
            <a:pPr lvl="1"/>
            <a:r>
              <a:rPr lang="ru-RU" dirty="0"/>
              <a:t>у</a:t>
            </a:r>
            <a:r>
              <a:rPr lang="ru-RU" dirty="0" smtClean="0"/>
              <a:t>точнение </a:t>
            </a:r>
            <a:r>
              <a:rPr lang="ru-RU" dirty="0"/>
              <a:t>функциональной </a:t>
            </a:r>
            <a:r>
              <a:rPr lang="ru-RU" dirty="0" smtClean="0"/>
              <a:t>модели;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оздание </a:t>
            </a:r>
            <a:r>
              <a:rPr lang="ru-RU" dirty="0"/>
              <a:t>архитектуры </a:t>
            </a:r>
            <a:r>
              <a:rPr lang="ru-RU" dirty="0" smtClean="0"/>
              <a:t>приложения;</a:t>
            </a:r>
            <a:endParaRPr lang="ru-RU" dirty="0"/>
          </a:p>
          <a:p>
            <a:pPr lvl="1"/>
            <a:r>
              <a:rPr lang="ru-RU" dirty="0"/>
              <a:t>п</a:t>
            </a:r>
            <a:r>
              <a:rPr lang="ru-RU" dirty="0" smtClean="0"/>
              <a:t>роектирование </a:t>
            </a:r>
            <a:r>
              <a:rPr lang="ru-RU" dirty="0"/>
              <a:t>пользовательского </a:t>
            </a:r>
            <a:r>
              <a:rPr lang="ru-RU" dirty="0" smtClean="0"/>
              <a:t>интерфейса.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Обход вершин графа (поиск в глубину и поиск в ширину)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71882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089900" cy="3797986"/>
          </a:xfrm>
        </p:spPr>
        <p:txBody>
          <a:bodyPr>
            <a:normAutofit/>
          </a:bodyPr>
          <a:lstStyle/>
          <a:p>
            <a:r>
              <a:rPr lang="ru-RU" dirty="0"/>
              <a:t>Разработанный программный продукт </a:t>
            </a:r>
            <a:r>
              <a:rPr lang="ru-RU" dirty="0" smtClean="0"/>
              <a:t>обеспечивает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возможность </a:t>
            </a:r>
            <a:r>
              <a:rPr lang="ru-RU" dirty="0"/>
              <a:t>выполнения каждого метода;</a:t>
            </a:r>
          </a:p>
          <a:p>
            <a:pPr lvl="1"/>
            <a:r>
              <a:rPr lang="ru-RU" dirty="0" smtClean="0"/>
              <a:t>интерфейс </a:t>
            </a:r>
            <a:r>
              <a:rPr lang="ru-RU" dirty="0"/>
              <a:t>взаимодействия с пользователем;</a:t>
            </a:r>
          </a:p>
          <a:p>
            <a:pPr lvl="1"/>
            <a:r>
              <a:rPr lang="ru-RU" dirty="0" smtClean="0"/>
              <a:t>вывод </a:t>
            </a:r>
            <a:r>
              <a:rPr lang="ru-RU" dirty="0"/>
              <a:t>данных на экран, полученных после выполнения метода;</a:t>
            </a:r>
          </a:p>
          <a:p>
            <a:pPr lvl="1"/>
            <a:r>
              <a:rPr lang="ru-RU" dirty="0" smtClean="0"/>
              <a:t>графическое </a:t>
            </a:r>
            <a:r>
              <a:rPr lang="ru-RU" dirty="0"/>
              <a:t>выделение изменяемой вершины на каждом шаге обхода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Обход вершин графа (поиск в глубину и поиск в ширину)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и методы решаемых задач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7620000" cy="3797986"/>
          </a:xfrm>
        </p:spPr>
        <p:txBody>
          <a:bodyPr>
            <a:normAutofit fontScale="92500"/>
          </a:bodyPr>
          <a:lstStyle/>
          <a:p>
            <a:r>
              <a:rPr lang="ru-RU" dirty="0"/>
              <a:t>Разработанная система решает </a:t>
            </a:r>
            <a:r>
              <a:rPr lang="ru-RU" dirty="0" smtClean="0"/>
              <a:t>следующие задачи</a:t>
            </a:r>
            <a:endParaRPr lang="en-US" dirty="0" smtClean="0"/>
          </a:p>
          <a:p>
            <a:pPr lvl="1"/>
            <a:r>
              <a:rPr lang="ru-RU" dirty="0" smtClean="0"/>
              <a:t>анимированное </a:t>
            </a:r>
            <a:r>
              <a:rPr lang="ru-RU" dirty="0"/>
              <a:t>обновление информации, выражающееся в изменении цвета </a:t>
            </a:r>
            <a:r>
              <a:rPr lang="ru-RU" dirty="0" smtClean="0"/>
              <a:t>элемента</a:t>
            </a:r>
            <a:r>
              <a:rPr lang="ru-RU" dirty="0"/>
              <a:t>;</a:t>
            </a:r>
            <a:endParaRPr lang="ru-RU" dirty="0" smtClean="0"/>
          </a:p>
          <a:p>
            <a:pPr lvl="1"/>
            <a:r>
              <a:rPr lang="ru-RU" dirty="0"/>
              <a:t>р</a:t>
            </a:r>
            <a:r>
              <a:rPr lang="ru-RU" dirty="0" smtClean="0"/>
              <a:t>асстановка </a:t>
            </a:r>
            <a:r>
              <a:rPr lang="ru-RU" dirty="0"/>
              <a:t>узлов и граней, показывающих их </a:t>
            </a:r>
            <a:r>
              <a:rPr lang="ru-RU" dirty="0" smtClean="0"/>
              <a:t>соответствие;</a:t>
            </a:r>
            <a:endParaRPr lang="ru-RU" dirty="0"/>
          </a:p>
          <a:p>
            <a:pPr lvl="1"/>
            <a:r>
              <a:rPr lang="ru-RU" dirty="0" smtClean="0"/>
              <a:t>поиск </a:t>
            </a:r>
            <a:r>
              <a:rPr lang="ru-RU" dirty="0"/>
              <a:t>пути методами обхода в глубину и обхода в </a:t>
            </a:r>
            <a:r>
              <a:rPr lang="ru-RU" dirty="0" smtClean="0"/>
              <a:t>ширину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недрение </a:t>
            </a:r>
            <a:r>
              <a:rPr lang="ru-RU" dirty="0"/>
              <a:t>двух вспомогательных кнопок для пользователя (Обход в ширину (англ. </a:t>
            </a:r>
            <a:r>
              <a:rPr lang="ru-RU" dirty="0" err="1"/>
              <a:t>Depth-First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), обход в глубину (англ. </a:t>
            </a:r>
            <a:r>
              <a:rPr lang="ru-RU" dirty="0" err="1"/>
              <a:t>Breadth-First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)). 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Обход вершин графа (поиск в глубину и поиск в ширину)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/>
          <a:lstStyle/>
          <a:p>
            <a:r>
              <a:rPr lang="ru-RU" dirty="0" smtClean="0"/>
              <a:t>Описание выполняемых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405130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Функции выполнены в соответствии с техническим заданием. Изображения графических интерфейсов, соответствующих этим функциям, представлены на следующих рисунках.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Обход вершин графа (поиск в глубину и поиск в ширину)</a:t>
            </a:r>
            <a:endParaRPr lang="en-US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11" y="2076520"/>
            <a:ext cx="3990975" cy="4162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0546" y="61732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/>
          <a:lstStyle/>
          <a:p>
            <a:r>
              <a:rPr lang="ru-RU" dirty="0" smtClean="0"/>
              <a:t>Описание выполняемых функций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Обход вершин графа (поиск в глубину и поиск в ширину)</a:t>
            </a:r>
            <a:endParaRPr lang="en-US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8" y="2038420"/>
            <a:ext cx="4000500" cy="420052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73637" y="2028895"/>
            <a:ext cx="3971925" cy="4210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20546" y="61732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3.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07824" y="624100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3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7188200" cy="827311"/>
          </a:xfrm>
        </p:spPr>
        <p:txBody>
          <a:bodyPr>
            <a:normAutofit/>
          </a:bodyPr>
          <a:lstStyle/>
          <a:p>
            <a:r>
              <a:rPr lang="ru-RU" dirty="0"/>
              <a:t>Описание выполнения программы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59000"/>
            <a:ext cx="8089900" cy="39671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Загрузка</a:t>
            </a:r>
          </a:p>
          <a:p>
            <a:pPr lvl="1"/>
            <a:r>
              <a:rPr lang="ru-RU" dirty="0"/>
              <a:t>Установка приложения не требуется. Продукт уже содержит в себе все необходимы библиотеки для работы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Способ вызова</a:t>
            </a:r>
            <a:endParaRPr lang="ru-RU" dirty="0"/>
          </a:p>
          <a:p>
            <a:pPr lvl="1"/>
            <a:r>
              <a:rPr lang="ru-RU" dirty="0"/>
              <a:t>Запуск программы осуществляется путем двойного щелчка по ярлыку приложения.</a:t>
            </a:r>
          </a:p>
          <a:p>
            <a:r>
              <a:rPr lang="ru-RU" dirty="0" smtClean="0"/>
              <a:t>Режим работы</a:t>
            </a:r>
            <a:endParaRPr lang="ru-RU" dirty="0"/>
          </a:p>
          <a:p>
            <a:pPr lvl="1"/>
            <a:r>
              <a:rPr lang="ru-RU" dirty="0"/>
              <a:t>Взаимодействия пользователя с приложением осуществляется с помощью манипулятора типа «мышь». </a:t>
            </a:r>
            <a:endParaRPr lang="ru-RU" dirty="0" smtClean="0"/>
          </a:p>
          <a:p>
            <a:r>
              <a:rPr lang="ru-RU" dirty="0" smtClean="0"/>
              <a:t>Завершение работы</a:t>
            </a:r>
          </a:p>
          <a:p>
            <a:pPr marL="723900" indent="-279400">
              <a:buFont typeface="Arial" panose="020B0604020202020204" pitchFamily="34" charset="0"/>
              <a:buChar char="•"/>
            </a:pPr>
            <a:r>
              <a:rPr lang="ru-RU" dirty="0"/>
              <a:t>Завершение работы производится закрытием окна приложения, в котором выполнялась работа с графом.</a:t>
            </a:r>
          </a:p>
          <a:p>
            <a:pPr marL="723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Обход вершин графа (поиск в глубину и поиск в ширину)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671"/>
            <a:ext cx="8229600" cy="827311"/>
          </a:xfrm>
        </p:spPr>
        <p:txBody>
          <a:bodyPr/>
          <a:lstStyle/>
          <a:p>
            <a:r>
              <a:rPr lang="ru-RU" dirty="0" smtClean="0"/>
              <a:t>Спасибо за </a:t>
            </a:r>
            <a:r>
              <a:rPr lang="ru-RU" dirty="0" smtClean="0"/>
              <a:t>внимание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 smtClean="0">
                <a:solidFill>
                  <a:schemeClr val="bg1"/>
                </a:solidFill>
              </a:rPr>
              <a:t>201</a:t>
            </a:r>
            <a:r>
              <a:rPr lang="ru-RU" sz="1200" dirty="0" smtClean="0">
                <a:solidFill>
                  <a:schemeClr val="bg1"/>
                </a:solidFill>
              </a:rPr>
              <a:t>7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4646</TotalTime>
  <Words>351</Words>
  <Application>Microsoft Office PowerPoint</Application>
  <PresentationFormat>Экран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Cover</vt:lpstr>
      <vt:lpstr>1_Cover</vt:lpstr>
      <vt:lpstr>Обход вершин графа (поиск в глубину и поиск в ширину)</vt:lpstr>
      <vt:lpstr>Постановка задачи</vt:lpstr>
      <vt:lpstr>Основные функции</vt:lpstr>
      <vt:lpstr>Описание и методы решаемых задач</vt:lpstr>
      <vt:lpstr>Описание выполняемых функций</vt:lpstr>
      <vt:lpstr>Описание выполняемых функций</vt:lpstr>
      <vt:lpstr>Описание выполнения программы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user</cp:lastModifiedBy>
  <cp:revision>48</cp:revision>
  <dcterms:created xsi:type="dcterms:W3CDTF">2014-06-27T12:30:22Z</dcterms:created>
  <dcterms:modified xsi:type="dcterms:W3CDTF">2017-12-24T13:45:21Z</dcterms:modified>
</cp:coreProperties>
</file>