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cb17f9980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cb17f9980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cb17f99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cb17f99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cb17f998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cb17f998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cb17f9980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cb17f9980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cb17f9980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cb17f9980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cb17f9980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cb17f9980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cb17f9980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cb17f9980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cb17f9980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cb17f9980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cb17f9980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cb17f9980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Messaging App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11700" y="2834125"/>
            <a:ext cx="85206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Gallagher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 Haffner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Pellowski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Dylan Skokan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Socket.IO Exchange Protocols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748175"/>
            <a:ext cx="5564687" cy="157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325" y="2434700"/>
            <a:ext cx="5571000" cy="14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325" y="3977900"/>
            <a:ext cx="5634049" cy="10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GUI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registration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login / logout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are saved to text based database by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a public message to all logged in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a private message to one logged in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 super user may kick users from chat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 displays a list of all logged in users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/ Server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Model-View-Controller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based database of users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250" y="2335950"/>
            <a:ext cx="285750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3.9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Flask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Flask Socket 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Tkinter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Socket 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Requests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Layer Protocols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user registration and authentication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Creates a session so you can connect to through Socket.IO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Socket.IO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Full duplex, low overhead communication between client/server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Combination of WebSockets and HTTP long-polling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for real time updates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API to send messages to a group of 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Built on top of Engine.IO </a:t>
            </a:r>
            <a:r>
              <a:rPr lang="en"/>
              <a:t>protocol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Adds multiplexing via “namespaces”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Polling vs WebSockets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625" y="743175"/>
            <a:ext cx="6371319" cy="44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Socket.IO Packets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Fields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Packet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Namespace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Payload (optional)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ACK ID (optional)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400" y="1919072"/>
            <a:ext cx="5104876" cy="29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</a:t>
            </a:r>
            <a:endParaRPr/>
          </a:p>
        </p:txBody>
      </p:sp>
      <p:sp>
        <p:nvSpPr>
          <p:cNvPr id="112" name="Google Shape;112;p20"/>
          <p:cNvSpPr txBox="1"/>
          <p:nvPr>
            <p:ph idx="4294967295" type="body"/>
          </p:nvPr>
        </p:nvSpPr>
        <p:spPr>
          <a:xfrm>
            <a:off x="400500" y="856525"/>
            <a:ext cx="8222100" cy="39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&lt;packet type&gt;[&lt;# of binary attachments&gt;-][&lt;namespace&gt;,][&lt;acknowledgment id&gt;][JSON-stringified payload without binary]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+ binary attachments extracted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Packet    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{ type: EVENT, namespace: "/", data: ["foo"] }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Encoded 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2["foo"]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Packet   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{ type: BINARY_EVENT, namespace: "/admin", data: ["baz", &lt;Buffer &lt;01 02&gt;&gt;, &lt;Buffer &lt;03 04&gt;&gt; ] }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Encoded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52-/admin,["baz",{"_placeholder":true,"num":0},{"_placeholder":true,"num":1}]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+ &lt;Buffer &lt;01 02&gt;&gt;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+ &lt;Buffer &lt;03 04&gt;&gt;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via Socket.IO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connect to server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CONNECT_ERROR if not authorized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 to multiple namespaces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same WebSocket connection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638" y="3313413"/>
            <a:ext cx="620077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