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3078994-C43A-43DE-B148-735A69DCA4A6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8F775B1-E340-4217-9261-681559BAC9D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47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8994-C43A-43DE-B148-735A69DCA4A6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75B1-E340-4217-9261-681559BAC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8994-C43A-43DE-B148-735A69DCA4A6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75B1-E340-4217-9261-681559BAC9D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5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8994-C43A-43DE-B148-735A69DCA4A6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75B1-E340-4217-9261-681559BAC9D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011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8994-C43A-43DE-B148-735A69DCA4A6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75B1-E340-4217-9261-681559BAC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43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8994-C43A-43DE-B148-735A69DCA4A6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75B1-E340-4217-9261-681559BAC9D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23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8994-C43A-43DE-B148-735A69DCA4A6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75B1-E340-4217-9261-681559BAC9D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116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8994-C43A-43DE-B148-735A69DCA4A6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75B1-E340-4217-9261-681559BAC9D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817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8994-C43A-43DE-B148-735A69DCA4A6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75B1-E340-4217-9261-681559BAC9D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33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8994-C43A-43DE-B148-735A69DCA4A6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75B1-E340-4217-9261-681559BAC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80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8994-C43A-43DE-B148-735A69DCA4A6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75B1-E340-4217-9261-681559BAC9D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8994-C43A-43DE-B148-735A69DCA4A6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75B1-E340-4217-9261-681559BAC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5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8994-C43A-43DE-B148-735A69DCA4A6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75B1-E340-4217-9261-681559BAC9D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35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8994-C43A-43DE-B148-735A69DCA4A6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75B1-E340-4217-9261-681559BAC9D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23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8994-C43A-43DE-B148-735A69DCA4A6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75B1-E340-4217-9261-681559BAC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25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8994-C43A-43DE-B148-735A69DCA4A6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75B1-E340-4217-9261-681559BAC9D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91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8994-C43A-43DE-B148-735A69DCA4A6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75B1-E340-4217-9261-681559BAC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37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078994-C43A-43DE-B148-735A69DCA4A6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F775B1-E340-4217-9261-681559BAC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23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81B3-2F32-456D-B813-4714ADCF1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图书管理系统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FCF1D5-E935-4118-B350-384022A3F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编号：</a:t>
            </a:r>
            <a:r>
              <a:rPr lang="en-US" altLang="zh-CN" dirty="0"/>
              <a:t>20180326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41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8E8CA-AD23-4313-ACFD-D8C1E786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技术分享</a:t>
            </a:r>
            <a:r>
              <a:rPr lang="en-US" altLang="zh-CN" dirty="0"/>
              <a:t>-</a:t>
            </a:r>
            <a:r>
              <a:rPr lang="zh-CN" altLang="en-US" dirty="0"/>
              <a:t>视图刷新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AB786E-A7A6-4B43-8C7A-35DA9219DAC4}"/>
              </a:ext>
            </a:extLst>
          </p:cNvPr>
          <p:cNvSpPr/>
          <p:nvPr/>
        </p:nvSpPr>
        <p:spPr>
          <a:xfrm>
            <a:off x="1415143" y="3013788"/>
            <a:ext cx="4002832" cy="229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主窗体</a:t>
            </a:r>
            <a:endParaRPr lang="en-US" altLang="zh-CN" dirty="0"/>
          </a:p>
          <a:p>
            <a:pPr algn="ctr"/>
            <a:r>
              <a:rPr lang="zh-CN" altLang="en-US" dirty="0"/>
              <a:t>刷新方法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E67A47-BB27-47F4-B9FC-6D9970083381}"/>
              </a:ext>
            </a:extLst>
          </p:cNvPr>
          <p:cNvSpPr/>
          <p:nvPr/>
        </p:nvSpPr>
        <p:spPr>
          <a:xfrm>
            <a:off x="7539135" y="2845837"/>
            <a:ext cx="3237722" cy="8490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子窗体</a:t>
            </a:r>
            <a:r>
              <a:rPr lang="en-US" altLang="zh-CN" dirty="0"/>
              <a:t>1(</a:t>
            </a:r>
            <a:r>
              <a:rPr lang="zh-CN" altLang="en-US" dirty="0"/>
              <a:t>主窗体 </a:t>
            </a:r>
            <a:r>
              <a:rPr lang="en-US" altLang="zh-CN" dirty="0"/>
              <a:t>form,…)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80C8B2-3C21-4114-964F-684564A7B2C4}"/>
              </a:ext>
            </a:extLst>
          </p:cNvPr>
          <p:cNvSpPr/>
          <p:nvPr/>
        </p:nvSpPr>
        <p:spPr>
          <a:xfrm>
            <a:off x="7539135" y="3993502"/>
            <a:ext cx="3237722" cy="8490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子窗体</a:t>
            </a:r>
            <a:r>
              <a:rPr lang="en-US" altLang="zh-CN" dirty="0"/>
              <a:t>2(</a:t>
            </a:r>
            <a:r>
              <a:rPr lang="zh-CN" altLang="en-US" dirty="0"/>
              <a:t>主窗体 </a:t>
            </a:r>
            <a:r>
              <a:rPr lang="en-US" altLang="zh-CN" dirty="0"/>
              <a:t>form,…)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D310E7-B32E-4494-9CB6-CCCDC2704EB3}"/>
              </a:ext>
            </a:extLst>
          </p:cNvPr>
          <p:cNvSpPr/>
          <p:nvPr/>
        </p:nvSpPr>
        <p:spPr>
          <a:xfrm>
            <a:off x="7539135" y="5026783"/>
            <a:ext cx="3237722" cy="849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…..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9503453-19AB-4FDE-9FFC-C389490AB8DC}"/>
              </a:ext>
            </a:extLst>
          </p:cNvPr>
          <p:cNvGrpSpPr/>
          <p:nvPr/>
        </p:nvGrpSpPr>
        <p:grpSpPr>
          <a:xfrm>
            <a:off x="5551714" y="3050933"/>
            <a:ext cx="1732384" cy="457377"/>
            <a:chOff x="5551714" y="3050933"/>
            <a:chExt cx="1732384" cy="457377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1456431-559E-4F0E-AAAB-BEF100424B10}"/>
                </a:ext>
              </a:extLst>
            </p:cNvPr>
            <p:cNvCxnSpPr/>
            <p:nvPr/>
          </p:nvCxnSpPr>
          <p:spPr>
            <a:xfrm flipV="1">
              <a:off x="5551714" y="3270379"/>
              <a:ext cx="1688841" cy="237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19FA6-0524-441F-B4C5-8C41D1C3EEC6}"/>
                </a:ext>
              </a:extLst>
            </p:cNvPr>
            <p:cNvSpPr txBox="1"/>
            <p:nvPr/>
          </p:nvSpPr>
          <p:spPr>
            <a:xfrm rot="21091539">
              <a:off x="5716555" y="3050933"/>
              <a:ext cx="15675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new </a:t>
              </a:r>
              <a:r>
                <a:rPr lang="zh-CN" altLang="en-US" sz="1100" dirty="0"/>
                <a:t>子窗体（</a:t>
              </a:r>
              <a:r>
                <a:rPr lang="en-US" altLang="zh-CN" sz="1100" dirty="0"/>
                <a:t>this,…)</a:t>
              </a:r>
              <a:endParaRPr lang="zh-CN" altLang="en-US" sz="11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63B0DB5-8745-42B1-8D34-4FBAF95EA47B}"/>
              </a:ext>
            </a:extLst>
          </p:cNvPr>
          <p:cNvGrpSpPr/>
          <p:nvPr/>
        </p:nvGrpSpPr>
        <p:grpSpPr>
          <a:xfrm rot="759554">
            <a:off x="5612362" y="4034048"/>
            <a:ext cx="1732384" cy="457377"/>
            <a:chOff x="5551714" y="3050933"/>
            <a:chExt cx="1732384" cy="457377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D4785D4-D7C8-4B3B-A549-AF59C876AD38}"/>
                </a:ext>
              </a:extLst>
            </p:cNvPr>
            <p:cNvCxnSpPr/>
            <p:nvPr/>
          </p:nvCxnSpPr>
          <p:spPr>
            <a:xfrm flipV="1">
              <a:off x="5551714" y="3270379"/>
              <a:ext cx="1688841" cy="237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42352F5-30C6-46BC-9174-31ED8AD7C462}"/>
                </a:ext>
              </a:extLst>
            </p:cNvPr>
            <p:cNvSpPr txBox="1"/>
            <p:nvPr/>
          </p:nvSpPr>
          <p:spPr>
            <a:xfrm rot="21091539">
              <a:off x="5716555" y="3050933"/>
              <a:ext cx="15675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new </a:t>
              </a:r>
              <a:r>
                <a:rPr lang="zh-CN" altLang="en-US" sz="1100" dirty="0"/>
                <a:t>子窗体（</a:t>
              </a:r>
              <a:r>
                <a:rPr lang="en-US" altLang="zh-CN" sz="1100" dirty="0"/>
                <a:t>this,…)</a:t>
              </a:r>
              <a:endParaRPr lang="zh-CN" altLang="en-US" sz="11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2341F64-D3D1-4F5B-AE26-BAC00F172E6B}"/>
              </a:ext>
            </a:extLst>
          </p:cNvPr>
          <p:cNvGrpSpPr/>
          <p:nvPr/>
        </p:nvGrpSpPr>
        <p:grpSpPr>
          <a:xfrm rot="1446344">
            <a:off x="5529942" y="4708961"/>
            <a:ext cx="1732384" cy="457377"/>
            <a:chOff x="5551714" y="3050933"/>
            <a:chExt cx="1732384" cy="457377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0EA673F-DD8F-4DD3-804D-24D1BDAB9E9C}"/>
                </a:ext>
              </a:extLst>
            </p:cNvPr>
            <p:cNvCxnSpPr/>
            <p:nvPr/>
          </p:nvCxnSpPr>
          <p:spPr>
            <a:xfrm flipV="1">
              <a:off x="5551714" y="3270379"/>
              <a:ext cx="1688841" cy="237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4146E6B-4489-4991-B7F1-C3668DE72261}"/>
                </a:ext>
              </a:extLst>
            </p:cNvPr>
            <p:cNvSpPr txBox="1"/>
            <p:nvPr/>
          </p:nvSpPr>
          <p:spPr>
            <a:xfrm rot="21091539">
              <a:off x="5716555" y="3050933"/>
              <a:ext cx="15675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new </a:t>
              </a:r>
              <a:r>
                <a:rPr lang="zh-CN" altLang="en-US" sz="1100" dirty="0"/>
                <a:t>子窗体（</a:t>
              </a:r>
              <a:r>
                <a:rPr lang="en-US" altLang="zh-CN" sz="1100" dirty="0"/>
                <a:t>this,…)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6773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C2E1A-ACC5-41B0-B4CB-C6D41E12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技术分享</a:t>
            </a:r>
            <a:r>
              <a:rPr lang="en-US" altLang="zh-CN" dirty="0"/>
              <a:t>-</a:t>
            </a:r>
            <a:r>
              <a:rPr lang="zh-CN" altLang="en-US" dirty="0"/>
              <a:t>图片加载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385B37-AD0F-409A-B2EB-342D9831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842" y="3190877"/>
            <a:ext cx="56578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983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C2E1A-ACC5-41B0-B4CB-C6D41E12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zh-CN" altLang="en-US" dirty="0"/>
              <a:t>技术分享</a:t>
            </a:r>
            <a:r>
              <a:rPr lang="en-US" altLang="zh-CN" dirty="0"/>
              <a:t>-</a:t>
            </a:r>
            <a:r>
              <a:rPr lang="zh-CN" altLang="en-US" dirty="0"/>
              <a:t>图片加载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4275A05-9F8F-4CCD-8316-5060BADCBEEF}"/>
              </a:ext>
            </a:extLst>
          </p:cNvPr>
          <p:cNvGrpSpPr/>
          <p:nvPr/>
        </p:nvGrpSpPr>
        <p:grpSpPr>
          <a:xfrm>
            <a:off x="7604449" y="2687216"/>
            <a:ext cx="2864498" cy="3188652"/>
            <a:chOff x="7604449" y="2687216"/>
            <a:chExt cx="2864498" cy="318865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A97C6C-C4FD-4650-A514-87A7F56E36C6}"/>
                </a:ext>
              </a:extLst>
            </p:cNvPr>
            <p:cNvSpPr/>
            <p:nvPr/>
          </p:nvSpPr>
          <p:spPr>
            <a:xfrm>
              <a:off x="7604449" y="2687216"/>
              <a:ext cx="2864498" cy="3188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498052E-F903-40DC-829A-AE83805C2780}"/>
                </a:ext>
              </a:extLst>
            </p:cNvPr>
            <p:cNvSpPr txBox="1"/>
            <p:nvPr/>
          </p:nvSpPr>
          <p:spPr>
            <a:xfrm>
              <a:off x="8005665" y="28178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ImageList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D9540F6-F446-43AE-82FB-520FD89A02FD}"/>
                </a:ext>
              </a:extLst>
            </p:cNvPr>
            <p:cNvSpPr/>
            <p:nvPr/>
          </p:nvSpPr>
          <p:spPr>
            <a:xfrm>
              <a:off x="8080310" y="3187177"/>
              <a:ext cx="2043404" cy="212194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0 - image1</a:t>
              </a:r>
            </a:p>
            <a:p>
              <a:pPr algn="ctr"/>
              <a:r>
                <a:rPr lang="en-US" altLang="zh-CN" dirty="0"/>
                <a:t>1 – image2</a:t>
              </a:r>
            </a:p>
            <a:p>
              <a:pPr algn="ctr"/>
              <a:r>
                <a:rPr lang="en-US" altLang="zh-CN" dirty="0"/>
                <a:t>2 – image3</a:t>
              </a:r>
            </a:p>
            <a:p>
              <a:pPr algn="ctr"/>
              <a:r>
                <a:rPr lang="en-US" altLang="zh-CN" dirty="0"/>
                <a:t>3 – image4</a:t>
              </a:r>
            </a:p>
            <a:p>
              <a:pPr algn="ctr"/>
              <a:r>
                <a:rPr lang="en-US" altLang="zh-CN" dirty="0">
                  <a:solidFill>
                    <a:srgbClr val="00B0F0"/>
                  </a:solidFill>
                </a:rPr>
                <a:t>4 – image5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BC69503-38C8-429D-B20A-1D3CF2B7AAD1}"/>
              </a:ext>
            </a:extLst>
          </p:cNvPr>
          <p:cNvGrpSpPr/>
          <p:nvPr/>
        </p:nvGrpSpPr>
        <p:grpSpPr>
          <a:xfrm>
            <a:off x="1987421" y="2946526"/>
            <a:ext cx="4562669" cy="2603241"/>
            <a:chOff x="1987421" y="2946526"/>
            <a:chExt cx="4562669" cy="260324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8823295-964B-4067-8BA3-5E2B4EAD67F3}"/>
                </a:ext>
              </a:extLst>
            </p:cNvPr>
            <p:cNvSpPr/>
            <p:nvPr/>
          </p:nvSpPr>
          <p:spPr>
            <a:xfrm>
              <a:off x="1987421" y="2946526"/>
              <a:ext cx="4562669" cy="260324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26BF438-400E-453C-841B-B75890B2F35F}"/>
                </a:ext>
              </a:extLst>
            </p:cNvPr>
            <p:cNvSpPr txBox="1"/>
            <p:nvPr/>
          </p:nvSpPr>
          <p:spPr>
            <a:xfrm>
              <a:off x="3303036" y="3099710"/>
              <a:ext cx="2211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</a:rPr>
                <a:t>ListViewItem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C64285B-982C-4CBE-B0B9-3553BB29D351}"/>
                </a:ext>
              </a:extLst>
            </p:cNvPr>
            <p:cNvSpPr/>
            <p:nvPr/>
          </p:nvSpPr>
          <p:spPr>
            <a:xfrm>
              <a:off x="2976464" y="5038531"/>
              <a:ext cx="2864498" cy="369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ImageIndex</a:t>
              </a:r>
              <a:r>
                <a:rPr lang="en-US" altLang="zh-CN" dirty="0"/>
                <a:t>=4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B25795F-E804-4ED6-8B4B-0A40D72D586D}"/>
                </a:ext>
              </a:extLst>
            </p:cNvPr>
            <p:cNvSpPr/>
            <p:nvPr/>
          </p:nvSpPr>
          <p:spPr>
            <a:xfrm>
              <a:off x="2976464" y="3623240"/>
              <a:ext cx="2864498" cy="1340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……………….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801579C-59B0-41AC-80FD-0518003C8D25}"/>
              </a:ext>
            </a:extLst>
          </p:cNvPr>
          <p:cNvGrpSpPr/>
          <p:nvPr/>
        </p:nvGrpSpPr>
        <p:grpSpPr>
          <a:xfrm>
            <a:off x="6643396" y="4901491"/>
            <a:ext cx="867747" cy="276999"/>
            <a:chOff x="6643396" y="4901491"/>
            <a:chExt cx="867747" cy="276999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9E9461B-6FA9-4098-8A4F-DB84DAD6D0FA}"/>
                </a:ext>
              </a:extLst>
            </p:cNvPr>
            <p:cNvCxnSpPr/>
            <p:nvPr/>
          </p:nvCxnSpPr>
          <p:spPr>
            <a:xfrm flipH="1">
              <a:off x="6643396" y="5178490"/>
              <a:ext cx="86774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D405819-48D6-4B23-A181-8B53EF3C0423}"/>
                </a:ext>
              </a:extLst>
            </p:cNvPr>
            <p:cNvSpPr txBox="1"/>
            <p:nvPr/>
          </p:nvSpPr>
          <p:spPr>
            <a:xfrm>
              <a:off x="6797748" y="4901491"/>
              <a:ext cx="680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Count-1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67056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2CC64-119B-47A3-BAC6-71BB5F6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13D231-12EF-42BC-B337-49283DC76FDD}"/>
              </a:ext>
            </a:extLst>
          </p:cNvPr>
          <p:cNvSpPr txBox="1"/>
          <p:nvPr/>
        </p:nvSpPr>
        <p:spPr>
          <a:xfrm>
            <a:off x="2714017" y="3317132"/>
            <a:ext cx="7227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WinForm</a:t>
            </a:r>
            <a:r>
              <a:rPr lang="en-US" altLang="zh-CN" dirty="0"/>
              <a:t> </a:t>
            </a:r>
            <a:r>
              <a:rPr lang="zh-CN" altLang="en-US" dirty="0"/>
              <a:t>界面组件使用</a:t>
            </a:r>
            <a:endParaRPr lang="en-US" altLang="zh-CN" dirty="0"/>
          </a:p>
          <a:p>
            <a:pPr algn="ctr"/>
            <a:r>
              <a:rPr lang="zh-CN" altLang="en-US" dirty="0"/>
              <a:t>增强了对面向对象的理解</a:t>
            </a:r>
            <a:endParaRPr lang="en-US" altLang="zh-CN" dirty="0"/>
          </a:p>
          <a:p>
            <a:pPr algn="ctr"/>
            <a:r>
              <a:rPr lang="zh-CN" altLang="en-US" dirty="0"/>
              <a:t>总体来书还是不难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以后继续好好努力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067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26E3B-E7CF-4A5B-8839-587ECABD1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0EEA3D-859C-4EA4-9067-1717C1F09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编号</a:t>
            </a:r>
            <a:r>
              <a:rPr lang="en-US" altLang="zh-CN"/>
              <a:t>:20180326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2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106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方正舒体</vt:lpstr>
      <vt:lpstr>Arial</vt:lpstr>
      <vt:lpstr>Garamond</vt:lpstr>
      <vt:lpstr>环保</vt:lpstr>
      <vt:lpstr>图书管理系统</vt:lpstr>
      <vt:lpstr>技术分享-视图刷新</vt:lpstr>
      <vt:lpstr>技术分享-图片加载</vt:lpstr>
      <vt:lpstr>技术分享-图片加载</vt:lpstr>
      <vt:lpstr>总结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图书管理系统</dc:title>
  <dc:creator>MrHanHao</dc:creator>
  <cp:lastModifiedBy>MrHanHao</cp:lastModifiedBy>
  <cp:revision>26</cp:revision>
  <dcterms:created xsi:type="dcterms:W3CDTF">2018-03-26T02:31:39Z</dcterms:created>
  <dcterms:modified xsi:type="dcterms:W3CDTF">2018-03-26T02:59:46Z</dcterms:modified>
</cp:coreProperties>
</file>