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6E4716C-B396-4E77-B27C-96C2CC88511B}">
          <p14:sldIdLst>
            <p14:sldId id="256"/>
            <p14:sldId id="259"/>
          </p14:sldIdLst>
        </p14:section>
        <p14:section name="无标题节" id="{0322C894-142F-4AC3-9A05-79D8DC80BA74}">
          <p14:sldIdLst>
            <p14:sldId id="257"/>
            <p14:sldId id="258"/>
            <p14:sldId id="260"/>
            <p14:sldId id="261"/>
            <p14:sldId id="262"/>
            <p14:sldId id="263"/>
            <p14:sldId id="265"/>
            <p14:sldId id="26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1A4D-77BF-4806-8A7C-433439D47C0C}" type="datetimeFigureOut">
              <a:rPr lang="zh-CN" altLang="en-US" smtClean="0"/>
              <a:t>2018/6/6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0D8-965A-4363-B4AB-2AF3E6873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53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1A4D-77BF-4806-8A7C-433439D47C0C}" type="datetimeFigureOut">
              <a:rPr lang="zh-CN" altLang="en-US" smtClean="0"/>
              <a:t>2018/6/6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0D8-965A-4363-B4AB-2AF3E6873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3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1A4D-77BF-4806-8A7C-433439D47C0C}" type="datetimeFigureOut">
              <a:rPr lang="zh-CN" altLang="en-US" smtClean="0"/>
              <a:t>2018/6/6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0D8-965A-4363-B4AB-2AF3E6873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229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1A4D-77BF-4806-8A7C-433439D47C0C}" type="datetimeFigureOut">
              <a:rPr lang="zh-CN" altLang="en-US" smtClean="0"/>
              <a:t>2018/6/6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0D8-965A-4363-B4AB-2AF3E687371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507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1A4D-77BF-4806-8A7C-433439D47C0C}" type="datetimeFigureOut">
              <a:rPr lang="zh-CN" altLang="en-US" smtClean="0"/>
              <a:t>2018/6/6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0D8-965A-4363-B4AB-2AF3E6873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081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1A4D-77BF-4806-8A7C-433439D47C0C}" type="datetimeFigureOut">
              <a:rPr lang="zh-CN" altLang="en-US" smtClean="0"/>
              <a:t>2018/6/6 Wednesday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0D8-965A-4363-B4AB-2AF3E6873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22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1A4D-77BF-4806-8A7C-433439D47C0C}" type="datetimeFigureOut">
              <a:rPr lang="zh-CN" altLang="en-US" smtClean="0"/>
              <a:t>2018/6/6 Wednesday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0D8-965A-4363-B4AB-2AF3E6873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426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1A4D-77BF-4806-8A7C-433439D47C0C}" type="datetimeFigureOut">
              <a:rPr lang="zh-CN" altLang="en-US" smtClean="0"/>
              <a:t>2018/6/6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0D8-965A-4363-B4AB-2AF3E6873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051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1A4D-77BF-4806-8A7C-433439D47C0C}" type="datetimeFigureOut">
              <a:rPr lang="zh-CN" altLang="en-US" smtClean="0"/>
              <a:t>2018/6/6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0D8-965A-4363-B4AB-2AF3E6873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80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1A4D-77BF-4806-8A7C-433439D47C0C}" type="datetimeFigureOut">
              <a:rPr lang="zh-CN" altLang="en-US" smtClean="0"/>
              <a:t>2018/6/6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0D8-965A-4363-B4AB-2AF3E6873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13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1A4D-77BF-4806-8A7C-433439D47C0C}" type="datetimeFigureOut">
              <a:rPr lang="zh-CN" altLang="en-US" smtClean="0"/>
              <a:t>2018/6/6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0D8-965A-4363-B4AB-2AF3E6873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7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1A4D-77BF-4806-8A7C-433439D47C0C}" type="datetimeFigureOut">
              <a:rPr lang="zh-CN" altLang="en-US" smtClean="0"/>
              <a:t>2018/6/6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0D8-965A-4363-B4AB-2AF3E6873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69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1A4D-77BF-4806-8A7C-433439D47C0C}" type="datetimeFigureOut">
              <a:rPr lang="zh-CN" altLang="en-US" smtClean="0"/>
              <a:t>2018/6/6 Wednesday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0D8-965A-4363-B4AB-2AF3E6873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1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1A4D-77BF-4806-8A7C-433439D47C0C}" type="datetimeFigureOut">
              <a:rPr lang="zh-CN" altLang="en-US" smtClean="0"/>
              <a:t>2018/6/6 Wednesday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0D8-965A-4363-B4AB-2AF3E6873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84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1A4D-77BF-4806-8A7C-433439D47C0C}" type="datetimeFigureOut">
              <a:rPr lang="zh-CN" altLang="en-US" smtClean="0"/>
              <a:t>2018/6/6 Wednesday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0D8-965A-4363-B4AB-2AF3E6873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8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1A4D-77BF-4806-8A7C-433439D47C0C}" type="datetimeFigureOut">
              <a:rPr lang="zh-CN" altLang="en-US" smtClean="0"/>
              <a:t>2018/6/6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0D8-965A-4363-B4AB-2AF3E6873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9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1A4D-77BF-4806-8A7C-433439D47C0C}" type="datetimeFigureOut">
              <a:rPr lang="zh-CN" altLang="en-US" smtClean="0"/>
              <a:t>2018/6/6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0D8-965A-4363-B4AB-2AF3E6873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76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A1A4D-77BF-4806-8A7C-433439D47C0C}" type="datetimeFigureOut">
              <a:rPr lang="zh-CN" altLang="en-US" smtClean="0"/>
              <a:t>2018/6/6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DF0D8-965A-4363-B4AB-2AF3E6873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26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2B6BF-A8E1-4F9A-B056-66E4D67D8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门户网站</a:t>
            </a:r>
            <a:br>
              <a:rPr lang="en-US" altLang="zh-CN" dirty="0"/>
            </a:br>
            <a:r>
              <a:rPr lang="zh-CN" altLang="en-US" dirty="0"/>
              <a:t>仿腾讯游戏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7C75C1-6A24-4B34-9455-3984F9ACA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用心</a:t>
            </a:r>
            <a:r>
              <a:rPr lang="en-US" altLang="zh-CN" dirty="0"/>
              <a:t>(</a:t>
            </a:r>
            <a:r>
              <a:rPr lang="zh-CN" altLang="en-US" dirty="0"/>
              <a:t>薪</a:t>
            </a:r>
            <a:r>
              <a:rPr lang="en-US" altLang="zh-CN" dirty="0"/>
              <a:t>)</a:t>
            </a:r>
            <a:r>
              <a:rPr lang="zh-CN" altLang="en-US" dirty="0"/>
              <a:t>创造快乐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C93D67-275B-4DCB-AFB2-DEFFE5ED5237}"/>
              </a:ext>
            </a:extLst>
          </p:cNvPr>
          <p:cNvSpPr txBox="1"/>
          <p:nvPr/>
        </p:nvSpPr>
        <p:spPr>
          <a:xfrm>
            <a:off x="8817430" y="6055567"/>
            <a:ext cx="320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制作人：韩浩</a:t>
            </a:r>
            <a:endParaRPr lang="en-US" altLang="zh-CN" dirty="0"/>
          </a:p>
          <a:p>
            <a:r>
              <a:rPr lang="en-US" altLang="zh-CN" dirty="0"/>
              <a:t>CODE</a:t>
            </a:r>
            <a:r>
              <a:rPr lang="zh-CN" altLang="en-US" dirty="0"/>
              <a:t>：</a:t>
            </a:r>
            <a:r>
              <a:rPr lang="en-US" altLang="zh-CN" dirty="0"/>
              <a:t>201806051421-5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9848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5F520-8FA7-4D80-858F-7F55721F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  <a:r>
              <a:rPr lang="en-US" altLang="zh-CN" dirty="0"/>
              <a:t>2(</a:t>
            </a:r>
            <a:r>
              <a:rPr lang="zh-CN" altLang="en-US" dirty="0"/>
              <a:t>页面嵌套</a:t>
            </a:r>
            <a:r>
              <a:rPr lang="en-US" altLang="zh-CN" dirty="0"/>
              <a:t>/</a:t>
            </a:r>
            <a:r>
              <a:rPr lang="zh-CN" altLang="en-US" dirty="0"/>
              <a:t>组合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91B951D-F0C9-42AF-9E83-8F021EE37F34}"/>
              </a:ext>
            </a:extLst>
          </p:cNvPr>
          <p:cNvGrpSpPr/>
          <p:nvPr/>
        </p:nvGrpSpPr>
        <p:grpSpPr>
          <a:xfrm>
            <a:off x="1355599" y="2709643"/>
            <a:ext cx="3496786" cy="3620817"/>
            <a:chOff x="913795" y="2430027"/>
            <a:chExt cx="3949003" cy="381837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883B6BD-394E-4910-B670-2B3DFC1AB2E1}"/>
                </a:ext>
              </a:extLst>
            </p:cNvPr>
            <p:cNvSpPr/>
            <p:nvPr/>
          </p:nvSpPr>
          <p:spPr>
            <a:xfrm>
              <a:off x="913795" y="2430027"/>
              <a:ext cx="3949003" cy="381837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页面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90E4549-7D23-4420-BC81-FA165B1E83A0}"/>
                </a:ext>
              </a:extLst>
            </p:cNvPr>
            <p:cNvSpPr/>
            <p:nvPr/>
          </p:nvSpPr>
          <p:spPr>
            <a:xfrm>
              <a:off x="1657978" y="4521758"/>
              <a:ext cx="2562330" cy="79382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DIV</a:t>
              </a:r>
              <a:endParaRPr lang="zh-CN" altLang="en-US" dirty="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679E7754-143A-4478-9CAE-EA903B8E41A1}"/>
              </a:ext>
            </a:extLst>
          </p:cNvPr>
          <p:cNvSpPr/>
          <p:nvPr/>
        </p:nvSpPr>
        <p:spPr>
          <a:xfrm>
            <a:off x="6819646" y="2709643"/>
            <a:ext cx="3570350" cy="36208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7A8EF03-BC52-44C6-944D-D5FAF07F4F7C}"/>
              </a:ext>
            </a:extLst>
          </p:cNvPr>
          <p:cNvCxnSpPr>
            <a:cxnSpLocks/>
          </p:cNvCxnSpPr>
          <p:nvPr/>
        </p:nvCxnSpPr>
        <p:spPr>
          <a:xfrm flipH="1">
            <a:off x="4322006" y="3844711"/>
            <a:ext cx="2497640" cy="12248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9517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D7677-9448-4B7E-9102-7CEB2BEF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5D3C85-D1C4-4D75-B52D-25EAA55AFF10}"/>
              </a:ext>
            </a:extLst>
          </p:cNvPr>
          <p:cNvSpPr txBox="1"/>
          <p:nvPr/>
        </p:nvSpPr>
        <p:spPr>
          <a:xfrm>
            <a:off x="2870179" y="2301073"/>
            <a:ext cx="658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S2</a:t>
            </a:r>
            <a:r>
              <a:rPr lang="zh-CN" altLang="en-US" dirty="0"/>
              <a:t>的</a:t>
            </a:r>
            <a:r>
              <a:rPr lang="en-US" altLang="zh-CN" dirty="0"/>
              <a:t>JavaScript </a:t>
            </a:r>
            <a:r>
              <a:rPr lang="zh-CN" altLang="en-US" dirty="0"/>
              <a:t>已经学完  总体来说还是比较简单的！</a:t>
            </a:r>
            <a:endParaRPr lang="en-US" altLang="zh-CN" dirty="0"/>
          </a:p>
          <a:p>
            <a:r>
              <a:rPr lang="zh-CN" altLang="en-US"/>
              <a:t>经验值 </a:t>
            </a:r>
            <a:r>
              <a:rPr lang="en-US" altLang="zh-CN"/>
              <a:t>+= </a:t>
            </a:r>
            <a:r>
              <a:rPr lang="en-US" altLang="zh-CN" dirty="0"/>
              <a:t>200.0EM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1ED1EA-4B95-4A3D-9AFA-64C66AB84AE7}"/>
              </a:ext>
            </a:extLst>
          </p:cNvPr>
          <p:cNvSpPr txBox="1"/>
          <p:nvPr/>
        </p:nvSpPr>
        <p:spPr>
          <a:xfrm>
            <a:off x="2870179" y="3687745"/>
            <a:ext cx="7978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多去看看别人写的代码！多去参考！思考其思想！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见识很重要！多看多去做！</a:t>
            </a:r>
            <a:r>
              <a:rPr lang="en-US" altLang="zh-CN" dirty="0"/>
              <a:t>( Jq22.com / github.com /stakcoverflow.com ) 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准备工作！</a:t>
            </a:r>
            <a:r>
              <a:rPr lang="en-US" altLang="zh-CN" dirty="0"/>
              <a:t>( </a:t>
            </a:r>
            <a:r>
              <a:rPr lang="zh-CN" altLang="en-US" dirty="0"/>
              <a:t>整理想法 </a:t>
            </a:r>
            <a:r>
              <a:rPr lang="en-US" altLang="zh-CN" dirty="0"/>
              <a:t>/ </a:t>
            </a:r>
            <a:r>
              <a:rPr lang="zh-CN" altLang="en-US" dirty="0"/>
              <a:t>时间搭配 </a:t>
            </a:r>
            <a:r>
              <a:rPr lang="en-US" altLang="zh-CN" dirty="0"/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要任性！</a:t>
            </a:r>
            <a:r>
              <a:rPr lang="en-US" altLang="zh-CN" dirty="0"/>
              <a:t>( </a:t>
            </a:r>
            <a:r>
              <a:rPr lang="zh-CN" altLang="en-US" dirty="0"/>
              <a:t>想要的效果尽力去实现</a:t>
            </a:r>
            <a:r>
              <a:rPr lang="en-US" altLang="zh-CN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1869114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788F7-3F9E-471F-9ECE-852C403F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E6BAE5-905D-4B66-9134-8AD460FC6336}"/>
              </a:ext>
            </a:extLst>
          </p:cNvPr>
          <p:cNvSpPr txBox="1"/>
          <p:nvPr/>
        </p:nvSpPr>
        <p:spPr>
          <a:xfrm>
            <a:off x="5150498" y="2621902"/>
            <a:ext cx="28644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项目分析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开发相关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项目演示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技术分享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总结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279198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42714-0472-479B-87E3-63E8C6D35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96B5B7-B3B8-4D47-8A5F-F6D4940822F1}"/>
              </a:ext>
            </a:extLst>
          </p:cNvPr>
          <p:cNvSpPr txBox="1"/>
          <p:nvPr/>
        </p:nvSpPr>
        <p:spPr>
          <a:xfrm>
            <a:off x="1054359" y="1856792"/>
            <a:ext cx="579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一个好的门户网站，可以更好的宣传自己的企业、团队</a:t>
            </a:r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B549EE-06A4-4D81-920A-310E1BBC162B}"/>
              </a:ext>
            </a:extLst>
          </p:cNvPr>
          <p:cNvSpPr txBox="1"/>
          <p:nvPr/>
        </p:nvSpPr>
        <p:spPr>
          <a:xfrm>
            <a:off x="1054359" y="2687217"/>
            <a:ext cx="34523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首页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轮播展示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游戏展示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团队介绍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其他新闻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用户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登录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注册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动态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收藏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23F416-65AD-4BA2-AC8C-598073096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422" y="2687217"/>
            <a:ext cx="6164483" cy="313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708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C7DC6-51B2-48BB-9CAB-7CB05823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开发相关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237232-EABA-41AC-ACE5-84640F964077}"/>
              </a:ext>
            </a:extLst>
          </p:cNvPr>
          <p:cNvSpPr txBox="1"/>
          <p:nvPr/>
        </p:nvSpPr>
        <p:spPr>
          <a:xfrm>
            <a:off x="753626" y="2452515"/>
            <a:ext cx="79783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开发环境</a:t>
            </a:r>
            <a:endParaRPr lang="en-US" altLang="zh-CN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ea"/>
                <a:ea typeface="+mj-ea"/>
              </a:rPr>
              <a:t>Window 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ea"/>
                <a:ea typeface="+mj-ea"/>
              </a:rPr>
              <a:t>Atom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ea"/>
                <a:ea typeface="+mj-ea"/>
              </a:rPr>
              <a:t>Google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相关技术</a:t>
            </a:r>
            <a:endParaRPr lang="en-US" altLang="zh-CN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ea"/>
                <a:ea typeface="+mj-ea"/>
              </a:rPr>
              <a:t>HCJ</a:t>
            </a:r>
            <a:r>
              <a:rPr lang="zh-CN" altLang="en-US" dirty="0">
                <a:latin typeface="+mj-ea"/>
                <a:ea typeface="+mj-ea"/>
              </a:rPr>
              <a:t>（</a:t>
            </a:r>
            <a:r>
              <a:rPr lang="en-US" altLang="zh-CN" dirty="0">
                <a:latin typeface="+mj-ea"/>
                <a:ea typeface="+mj-ea"/>
              </a:rPr>
              <a:t>Html\</a:t>
            </a:r>
            <a:r>
              <a:rPr lang="en-US" altLang="zh-CN" dirty="0" err="1">
                <a:latin typeface="+mj-ea"/>
                <a:ea typeface="+mj-ea"/>
              </a:rPr>
              <a:t>Css</a:t>
            </a:r>
            <a:r>
              <a:rPr lang="en-US" altLang="zh-CN" dirty="0">
                <a:latin typeface="+mj-ea"/>
                <a:ea typeface="+mj-ea"/>
              </a:rPr>
              <a:t>\JavaScript</a:t>
            </a:r>
            <a:r>
              <a:rPr lang="zh-CN" altLang="en-US" dirty="0">
                <a:latin typeface="+mj-ea"/>
                <a:ea typeface="+mj-ea"/>
              </a:rPr>
              <a:t>）</a:t>
            </a:r>
            <a:endParaRPr lang="en-US" altLang="zh-CN" dirty="0">
              <a:latin typeface="+mj-ea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ea"/>
                <a:ea typeface="+mj-ea"/>
              </a:rPr>
              <a:t>DOM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‘</a:t>
            </a:r>
            <a:r>
              <a:rPr lang="zh-CN" altLang="en-US" dirty="0"/>
              <a:t>模板技术</a:t>
            </a:r>
            <a:r>
              <a:rPr lang="en-US" altLang="zh-CN" dirty="0"/>
              <a:t>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数据存储</a:t>
            </a:r>
            <a:r>
              <a:rPr lang="en-US" altLang="zh-CN" dirty="0"/>
              <a:t>(</a:t>
            </a:r>
            <a:r>
              <a:rPr lang="en-US" altLang="zh-CN" dirty="0" err="1"/>
              <a:t>localStorage</a:t>
            </a:r>
            <a:r>
              <a:rPr lang="en-US" altLang="zh-CN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….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001F2A-3A31-406E-B8A1-3FA35E8DA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822" y="2131926"/>
            <a:ext cx="7138225" cy="383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271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5A934-8F23-481D-8068-A7E5EED5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957" y="2906516"/>
            <a:ext cx="10353761" cy="1326321"/>
          </a:xfrm>
        </p:spPr>
        <p:txBody>
          <a:bodyPr/>
          <a:lstStyle/>
          <a:p>
            <a:r>
              <a:rPr lang="zh-CN" altLang="en-US" dirty="0"/>
              <a:t>项目演示</a:t>
            </a:r>
          </a:p>
        </p:txBody>
      </p:sp>
    </p:spTree>
    <p:extLst>
      <p:ext uri="{BB962C8B-B14F-4D97-AF65-F5344CB8AC3E}">
        <p14:creationId xmlns:p14="http://schemas.microsoft.com/office/powerpoint/2010/main" val="164399048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F84D6-B54C-4BE8-8E45-E272552F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技术分享</a:t>
            </a:r>
            <a:r>
              <a:rPr lang="en-US" altLang="zh-CN" dirty="0"/>
              <a:t>(‘</a:t>
            </a:r>
            <a:r>
              <a:rPr lang="zh-CN" altLang="en-US" dirty="0"/>
              <a:t>模板</a:t>
            </a:r>
            <a:r>
              <a:rPr lang="en-US" altLang="zh-CN" dirty="0"/>
              <a:t>’)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37AEA4-0027-4446-B902-ADA0DBCD157C}"/>
              </a:ext>
            </a:extLst>
          </p:cNvPr>
          <p:cNvSpPr/>
          <p:nvPr/>
        </p:nvSpPr>
        <p:spPr>
          <a:xfrm>
            <a:off x="1085222" y="2461846"/>
            <a:ext cx="5627077" cy="4049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DCF02D-6229-4B53-97C3-D9117B04797A}"/>
              </a:ext>
            </a:extLst>
          </p:cNvPr>
          <p:cNvSpPr/>
          <p:nvPr/>
        </p:nvSpPr>
        <p:spPr>
          <a:xfrm>
            <a:off x="1085222" y="2461846"/>
            <a:ext cx="954593" cy="713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2CE781-27B5-4D0A-AF83-C7EF2C920F70}"/>
              </a:ext>
            </a:extLst>
          </p:cNvPr>
          <p:cNvSpPr/>
          <p:nvPr/>
        </p:nvSpPr>
        <p:spPr>
          <a:xfrm>
            <a:off x="1085221" y="3175279"/>
            <a:ext cx="5627077" cy="7134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8FC2A7-91CC-4F5F-8901-3C3166D5BC50}"/>
              </a:ext>
            </a:extLst>
          </p:cNvPr>
          <p:cNvSpPr/>
          <p:nvPr/>
        </p:nvSpPr>
        <p:spPr>
          <a:xfrm>
            <a:off x="1085221" y="3888712"/>
            <a:ext cx="5627077" cy="2622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76D86B-C263-4E1F-82FF-E349F6AC3078}"/>
              </a:ext>
            </a:extLst>
          </p:cNvPr>
          <p:cNvSpPr txBox="1"/>
          <p:nvPr/>
        </p:nvSpPr>
        <p:spPr>
          <a:xfrm>
            <a:off x="7134328" y="2461846"/>
            <a:ext cx="27231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模板</a:t>
            </a:r>
            <a:endParaRPr lang="en-US" altLang="zh-CN" sz="4000" dirty="0"/>
          </a:p>
          <a:p>
            <a:r>
              <a:rPr lang="zh-CN" altLang="en-US" sz="2000" dirty="0"/>
              <a:t>预先定义好的格式，方便后面只用改变少量样式，重复利用！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631064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F84D6-B54C-4BE8-8E45-E272552F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94345"/>
            <a:ext cx="10353761" cy="1326321"/>
          </a:xfrm>
        </p:spPr>
        <p:txBody>
          <a:bodyPr/>
          <a:lstStyle/>
          <a:p>
            <a:pPr algn="l"/>
            <a:r>
              <a:rPr lang="zh-CN" altLang="en-US" dirty="0"/>
              <a:t>技术分享</a:t>
            </a:r>
            <a:r>
              <a:rPr lang="en-US" altLang="zh-CN" dirty="0"/>
              <a:t>(‘</a:t>
            </a:r>
            <a:r>
              <a:rPr lang="zh-CN" altLang="en-US" dirty="0"/>
              <a:t>模板</a:t>
            </a:r>
            <a:r>
              <a:rPr lang="en-US" altLang="zh-CN" dirty="0"/>
              <a:t>’)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ABEC288-1B34-45A7-A854-DE8F38EE9974}"/>
              </a:ext>
            </a:extLst>
          </p:cNvPr>
          <p:cNvGrpSpPr/>
          <p:nvPr/>
        </p:nvGrpSpPr>
        <p:grpSpPr>
          <a:xfrm>
            <a:off x="4356795" y="2592474"/>
            <a:ext cx="3496827" cy="3245618"/>
            <a:chOff x="1085221" y="2461846"/>
            <a:chExt cx="5627078" cy="404948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639190A-2147-4A42-ADE4-40481DF81DEF}"/>
                </a:ext>
              </a:extLst>
            </p:cNvPr>
            <p:cNvSpPr/>
            <p:nvPr/>
          </p:nvSpPr>
          <p:spPr>
            <a:xfrm>
              <a:off x="1085222" y="2461846"/>
              <a:ext cx="5627077" cy="4049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4CF192F-E607-4200-ABBF-501E2BCEB26D}"/>
                </a:ext>
              </a:extLst>
            </p:cNvPr>
            <p:cNvSpPr/>
            <p:nvPr/>
          </p:nvSpPr>
          <p:spPr>
            <a:xfrm>
              <a:off x="1085222" y="2461846"/>
              <a:ext cx="954593" cy="7134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AEA5E7D-9FE2-42FD-B4A0-7AC45168A145}"/>
                </a:ext>
              </a:extLst>
            </p:cNvPr>
            <p:cNvSpPr/>
            <p:nvPr/>
          </p:nvSpPr>
          <p:spPr>
            <a:xfrm>
              <a:off x="1085221" y="3175279"/>
              <a:ext cx="5627077" cy="7134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17E5897-6F47-4101-BB51-C02599B31370}"/>
                </a:ext>
              </a:extLst>
            </p:cNvPr>
            <p:cNvSpPr/>
            <p:nvPr/>
          </p:nvSpPr>
          <p:spPr>
            <a:xfrm>
              <a:off x="1085221" y="3888712"/>
              <a:ext cx="5627077" cy="26226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A7E3D46-07D2-44FE-9C58-74FB38A185AB}"/>
              </a:ext>
            </a:extLst>
          </p:cNvPr>
          <p:cNvGrpSpPr/>
          <p:nvPr/>
        </p:nvGrpSpPr>
        <p:grpSpPr>
          <a:xfrm>
            <a:off x="8060451" y="2592474"/>
            <a:ext cx="3496827" cy="3245618"/>
            <a:chOff x="1085221" y="2461846"/>
            <a:chExt cx="5627078" cy="404948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1993A2C-6458-4CB4-A990-E6E31F1E9A4B}"/>
                </a:ext>
              </a:extLst>
            </p:cNvPr>
            <p:cNvSpPr/>
            <p:nvPr/>
          </p:nvSpPr>
          <p:spPr>
            <a:xfrm>
              <a:off x="1085222" y="2461846"/>
              <a:ext cx="5627077" cy="4049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09864FF-842D-417C-83FD-D75718FC8E3B}"/>
                </a:ext>
              </a:extLst>
            </p:cNvPr>
            <p:cNvSpPr/>
            <p:nvPr/>
          </p:nvSpPr>
          <p:spPr>
            <a:xfrm>
              <a:off x="1085222" y="2461846"/>
              <a:ext cx="954593" cy="7134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94CADB4-08DB-4B2E-B210-C439377F72AE}"/>
                </a:ext>
              </a:extLst>
            </p:cNvPr>
            <p:cNvSpPr/>
            <p:nvPr/>
          </p:nvSpPr>
          <p:spPr>
            <a:xfrm>
              <a:off x="1085221" y="3175279"/>
              <a:ext cx="5627077" cy="7134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AECDBA5-7448-4EEC-94AE-A02945C5467F}"/>
                </a:ext>
              </a:extLst>
            </p:cNvPr>
            <p:cNvSpPr/>
            <p:nvPr/>
          </p:nvSpPr>
          <p:spPr>
            <a:xfrm>
              <a:off x="1085221" y="3888712"/>
              <a:ext cx="5627077" cy="26226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</a:t>
              </a:r>
              <a:endParaRPr lang="zh-CN" altLang="en-US" dirty="0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0E99A9C1-79A4-4253-B088-56CED51ACF81}"/>
              </a:ext>
            </a:extLst>
          </p:cNvPr>
          <p:cNvSpPr/>
          <p:nvPr/>
        </p:nvSpPr>
        <p:spPr>
          <a:xfrm>
            <a:off x="190919" y="2592475"/>
            <a:ext cx="3878664" cy="280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D5234D7-9C7B-444B-B808-EBFA9DD839A5}"/>
              </a:ext>
            </a:extLst>
          </p:cNvPr>
          <p:cNvSpPr/>
          <p:nvPr/>
        </p:nvSpPr>
        <p:spPr>
          <a:xfrm>
            <a:off x="190917" y="2592474"/>
            <a:ext cx="728202" cy="5718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7AAEEE2-8893-4CF9-BB6E-D3B12A3E3DF4}"/>
              </a:ext>
            </a:extLst>
          </p:cNvPr>
          <p:cNvSpPr/>
          <p:nvPr/>
        </p:nvSpPr>
        <p:spPr>
          <a:xfrm>
            <a:off x="190918" y="3163353"/>
            <a:ext cx="3878664" cy="6402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C5396D6-BC40-4330-8EB8-0CAA66BE829E}"/>
              </a:ext>
            </a:extLst>
          </p:cNvPr>
          <p:cNvSpPr/>
          <p:nvPr/>
        </p:nvSpPr>
        <p:spPr>
          <a:xfrm>
            <a:off x="190918" y="3800672"/>
            <a:ext cx="3878664" cy="2037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109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F84D6-B54C-4BE8-8E45-E272552F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94345"/>
            <a:ext cx="10353761" cy="1326321"/>
          </a:xfrm>
        </p:spPr>
        <p:txBody>
          <a:bodyPr/>
          <a:lstStyle/>
          <a:p>
            <a:pPr algn="l"/>
            <a:r>
              <a:rPr lang="zh-CN" altLang="en-US" dirty="0"/>
              <a:t>技术分享</a:t>
            </a:r>
            <a:r>
              <a:rPr lang="en-US" altLang="zh-CN" dirty="0"/>
              <a:t>(‘</a:t>
            </a:r>
            <a:r>
              <a:rPr lang="zh-CN" altLang="en-US" dirty="0"/>
              <a:t>模板</a:t>
            </a:r>
            <a:r>
              <a:rPr lang="en-US" altLang="zh-CN" dirty="0"/>
              <a:t>’)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DD9792-5430-47B6-A72E-8EC636B05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54" y="2020666"/>
            <a:ext cx="6035563" cy="220999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419F1E13-04F1-4F44-BB8A-744AF9C0A4CD}"/>
              </a:ext>
            </a:extLst>
          </p:cNvPr>
          <p:cNvSpPr/>
          <p:nvPr/>
        </p:nvSpPr>
        <p:spPr>
          <a:xfrm>
            <a:off x="8531049" y="2995283"/>
            <a:ext cx="2019719" cy="316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5698407-0C81-4C21-B5DE-5BA9BA6DEF5B}"/>
              </a:ext>
            </a:extLst>
          </p:cNvPr>
          <p:cNvSpPr/>
          <p:nvPr/>
        </p:nvSpPr>
        <p:spPr>
          <a:xfrm>
            <a:off x="8606411" y="2995283"/>
            <a:ext cx="1868994" cy="18420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D50E39-3A04-4787-8DA4-C82C46A00676}"/>
              </a:ext>
            </a:extLst>
          </p:cNvPr>
          <p:cNvSpPr/>
          <p:nvPr/>
        </p:nvSpPr>
        <p:spPr>
          <a:xfrm>
            <a:off x="8568729" y="4888637"/>
            <a:ext cx="1944357" cy="4079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169E05-61AD-4D19-8385-281A0B6FB2E8}"/>
              </a:ext>
            </a:extLst>
          </p:cNvPr>
          <p:cNvSpPr/>
          <p:nvPr/>
        </p:nvSpPr>
        <p:spPr>
          <a:xfrm>
            <a:off x="8568729" y="5296542"/>
            <a:ext cx="1944356" cy="4079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A7C41D3-407A-4EC4-9D3A-91281D2667F8}"/>
              </a:ext>
            </a:extLst>
          </p:cNvPr>
          <p:cNvSpPr/>
          <p:nvPr/>
        </p:nvSpPr>
        <p:spPr>
          <a:xfrm>
            <a:off x="9349988" y="5760649"/>
            <a:ext cx="381837" cy="3517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1B4D6B8-473C-4761-813C-2845AF141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33" y="4391688"/>
            <a:ext cx="6043184" cy="2217612"/>
          </a:xfrm>
          <a:prstGeom prst="rect">
            <a:avLst/>
          </a:prstGeom>
        </p:spPr>
      </p:pic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7CD15D5F-95E9-4426-8EE4-D887C56FAC62}"/>
              </a:ext>
            </a:extLst>
          </p:cNvPr>
          <p:cNvCxnSpPr>
            <a:stCxn id="20" idx="1"/>
            <a:endCxn id="3" idx="3"/>
          </p:cNvCxnSpPr>
          <p:nvPr/>
        </p:nvCxnSpPr>
        <p:spPr>
          <a:xfrm rot="10800000">
            <a:off x="7045117" y="3125663"/>
            <a:ext cx="1485932" cy="1453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F2AD773C-D1F5-417F-A69B-4E510C0B8E89}"/>
              </a:ext>
            </a:extLst>
          </p:cNvPr>
          <p:cNvCxnSpPr>
            <a:stCxn id="20" idx="1"/>
            <a:endCxn id="25" idx="3"/>
          </p:cNvCxnSpPr>
          <p:nvPr/>
        </p:nvCxnSpPr>
        <p:spPr>
          <a:xfrm rot="10800000" flipV="1">
            <a:off x="7045117" y="4579468"/>
            <a:ext cx="1485932" cy="9210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0297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5F520-8FA7-4D80-858F-7F55721F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  <a:r>
              <a:rPr lang="en-US" altLang="zh-CN" dirty="0"/>
              <a:t>2(</a:t>
            </a:r>
            <a:r>
              <a:rPr lang="zh-CN" altLang="en-US" dirty="0"/>
              <a:t>页面嵌套</a:t>
            </a:r>
            <a:r>
              <a:rPr lang="en-US" altLang="zh-CN" dirty="0"/>
              <a:t>/</a:t>
            </a:r>
            <a:r>
              <a:rPr lang="zh-CN" altLang="en-US" dirty="0"/>
              <a:t>组合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91B951D-F0C9-42AF-9E83-8F021EE37F34}"/>
              </a:ext>
            </a:extLst>
          </p:cNvPr>
          <p:cNvGrpSpPr/>
          <p:nvPr/>
        </p:nvGrpSpPr>
        <p:grpSpPr>
          <a:xfrm>
            <a:off x="1044424" y="2430027"/>
            <a:ext cx="3949003" cy="3818373"/>
            <a:chOff x="913795" y="2430027"/>
            <a:chExt cx="3949003" cy="381837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883B6BD-394E-4910-B670-2B3DFC1AB2E1}"/>
                </a:ext>
              </a:extLst>
            </p:cNvPr>
            <p:cNvSpPr/>
            <p:nvPr/>
          </p:nvSpPr>
          <p:spPr>
            <a:xfrm>
              <a:off x="913795" y="2430027"/>
              <a:ext cx="3949003" cy="381837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页面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90E4549-7D23-4420-BC81-FA165B1E83A0}"/>
                </a:ext>
              </a:extLst>
            </p:cNvPr>
            <p:cNvSpPr/>
            <p:nvPr/>
          </p:nvSpPr>
          <p:spPr>
            <a:xfrm>
              <a:off x="1657978" y="4521758"/>
              <a:ext cx="2562330" cy="79382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Farme</a:t>
              </a:r>
              <a:endParaRPr lang="zh-CN" altLang="en-US" dirty="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679E7754-143A-4478-9CAE-EA903B8E41A1}"/>
              </a:ext>
            </a:extLst>
          </p:cNvPr>
          <p:cNvSpPr/>
          <p:nvPr/>
        </p:nvSpPr>
        <p:spPr>
          <a:xfrm>
            <a:off x="7489976" y="2430027"/>
            <a:ext cx="3657600" cy="38183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BE097F8-43AE-48E5-A931-7EBA015913A0}"/>
              </a:ext>
            </a:extLst>
          </p:cNvPr>
          <p:cNvCxnSpPr>
            <a:stCxn id="4" idx="3"/>
          </p:cNvCxnSpPr>
          <p:nvPr/>
        </p:nvCxnSpPr>
        <p:spPr>
          <a:xfrm flipV="1">
            <a:off x="4350937" y="4049486"/>
            <a:ext cx="3139039" cy="8691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2271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1284</TotalTime>
  <Words>230</Words>
  <Application>Microsoft Office PowerPoint</Application>
  <PresentationFormat>宽屏</PresentationFormat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Bookman Old Style</vt:lpstr>
      <vt:lpstr>Rockwell</vt:lpstr>
      <vt:lpstr>Damask</vt:lpstr>
      <vt:lpstr>门户网站 仿腾讯游戏 </vt:lpstr>
      <vt:lpstr>介绍流程</vt:lpstr>
      <vt:lpstr>项目分析</vt:lpstr>
      <vt:lpstr>开发相关</vt:lpstr>
      <vt:lpstr>项目演示</vt:lpstr>
      <vt:lpstr>技术分享(‘模板’)</vt:lpstr>
      <vt:lpstr>技术分享(‘模板’)</vt:lpstr>
      <vt:lpstr>技术分享(‘模板’)</vt:lpstr>
      <vt:lpstr>模板技术2(页面嵌套/组合)</vt:lpstr>
      <vt:lpstr>模板技术2(页面嵌套/组合)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门户网站 仿腾讯游戏 </dc:title>
  <dc:creator>SD</dc:creator>
  <cp:lastModifiedBy>SD</cp:lastModifiedBy>
  <cp:revision>105</cp:revision>
  <dcterms:created xsi:type="dcterms:W3CDTF">2018-06-05T06:16:58Z</dcterms:created>
  <dcterms:modified xsi:type="dcterms:W3CDTF">2018-06-06T06:11:04Z</dcterms:modified>
</cp:coreProperties>
</file>