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60" r:id="rId6"/>
    <p:sldId id="259" r:id="rId7"/>
    <p:sldId id="261" r:id="rId8"/>
    <p:sldId id="267" r:id="rId9"/>
    <p:sldId id="264" r:id="rId10"/>
    <p:sldId id="265" r:id="rId11"/>
    <p:sldId id="262" r:id="rId12"/>
    <p:sldId id="263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11F4-DC81-4C9E-BE07-41139C439BB3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CFF9A-3689-42B0-AE7B-9848CC023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7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CFF9A-3689-42B0-AE7B-9848CC023A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2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CFF9A-3689-42B0-AE7B-9848CC023A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0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3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76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6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9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5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1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0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3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5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3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4AC119E-2D54-4F5E-9761-74C1E34B6EFD}" type="datetimeFigureOut">
              <a:rPr lang="zh-CN" altLang="en-US" smtClean="0"/>
              <a:t>2018/5/15 Tuesday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E215EF3-BAD8-42CC-9512-A46405F11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4D1CB-BE7E-452F-9BEC-6F5A461F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迷你青春购物管理系统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4C946-9787-4F16-AE1A-2A9F6754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作者：韩 浩</a:t>
            </a:r>
            <a:r>
              <a:rPr lang="en-US" altLang="zh-CN" dirty="0"/>
              <a:t>		CODE :201805150440_3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5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F7AED-3398-4FCA-A468-EB8A0CC6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技术分享</a:t>
            </a:r>
            <a:r>
              <a:rPr lang="en-US" altLang="zh-CN" dirty="0"/>
              <a:t>-</a:t>
            </a:r>
            <a:r>
              <a:rPr lang="zh-CN" altLang="en-US" dirty="0"/>
              <a:t>操作类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98D38E5-D86C-496D-B724-9E14443693EA}"/>
              </a:ext>
            </a:extLst>
          </p:cNvPr>
          <p:cNvGrpSpPr/>
          <p:nvPr/>
        </p:nvGrpSpPr>
        <p:grpSpPr>
          <a:xfrm>
            <a:off x="1352939" y="2416629"/>
            <a:ext cx="4823926" cy="615820"/>
            <a:chOff x="1352939" y="2416629"/>
            <a:chExt cx="4823926" cy="6158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A112B07-FC6B-4A0C-AAB3-883127F78605}"/>
                </a:ext>
              </a:extLst>
            </p:cNvPr>
            <p:cNvSpPr/>
            <p:nvPr/>
          </p:nvSpPr>
          <p:spPr>
            <a:xfrm>
              <a:off x="1352939" y="2435290"/>
              <a:ext cx="1968759" cy="597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ShoppingDBDao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4223C1C-0E17-4A20-8810-EF24F1505EF7}"/>
                </a:ext>
              </a:extLst>
            </p:cNvPr>
            <p:cNvSpPr txBox="1"/>
            <p:nvPr/>
          </p:nvSpPr>
          <p:spPr>
            <a:xfrm>
              <a:off x="3508311" y="2416629"/>
              <a:ext cx="266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购物系统数据库操作类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12912E9-3A8D-4390-8ACA-82000BE01366}"/>
              </a:ext>
            </a:extLst>
          </p:cNvPr>
          <p:cNvGrpSpPr/>
          <p:nvPr/>
        </p:nvGrpSpPr>
        <p:grpSpPr>
          <a:xfrm>
            <a:off x="1352939" y="2733870"/>
            <a:ext cx="3044889" cy="993709"/>
            <a:chOff x="1352939" y="2733870"/>
            <a:chExt cx="3044889" cy="9937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16C949-A570-41F7-9BD6-EC59CF98C1DA}"/>
                </a:ext>
              </a:extLst>
            </p:cNvPr>
            <p:cNvSpPr/>
            <p:nvPr/>
          </p:nvSpPr>
          <p:spPr>
            <a:xfrm>
              <a:off x="2429069" y="3130420"/>
              <a:ext cx="1968759" cy="5971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UserInfoDao</a:t>
              </a:r>
              <a:endParaRPr lang="zh-CN" altLang="en-US" sz="1600" dirty="0"/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1052A661-F3CF-4AD3-AA34-C4EDBBF79EDE}"/>
                </a:ext>
              </a:extLst>
            </p:cNvPr>
            <p:cNvCxnSpPr>
              <a:stCxn id="4" idx="1"/>
              <a:endCxn id="9" idx="1"/>
            </p:cNvCxnSpPr>
            <p:nvPr/>
          </p:nvCxnSpPr>
          <p:spPr>
            <a:xfrm rot="10800000" flipH="1" flipV="1">
              <a:off x="1352939" y="2733870"/>
              <a:ext cx="1076130" cy="695130"/>
            </a:xfrm>
            <a:prstGeom prst="bentConnector3">
              <a:avLst>
                <a:gd name="adj1" fmla="val -212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4F497A3-66BE-4B22-8A14-58EC45E40B6A}"/>
              </a:ext>
            </a:extLst>
          </p:cNvPr>
          <p:cNvGrpSpPr/>
          <p:nvPr/>
        </p:nvGrpSpPr>
        <p:grpSpPr>
          <a:xfrm>
            <a:off x="1352938" y="2733870"/>
            <a:ext cx="3044889" cy="1688839"/>
            <a:chOff x="1352938" y="2733870"/>
            <a:chExt cx="3044889" cy="16888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F74E6C-EE41-485D-A3FC-43E2F5BD15A3}"/>
                </a:ext>
              </a:extLst>
            </p:cNvPr>
            <p:cNvSpPr/>
            <p:nvPr/>
          </p:nvSpPr>
          <p:spPr>
            <a:xfrm>
              <a:off x="2429068" y="3825550"/>
              <a:ext cx="1968759" cy="5971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CustomerInfoDao</a:t>
              </a:r>
              <a:endParaRPr lang="zh-CN" altLang="en-US" sz="1600" dirty="0"/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3F20F032-1A57-4B6A-8BC1-38DEC1000C94}"/>
                </a:ext>
              </a:extLst>
            </p:cNvPr>
            <p:cNvCxnSpPr>
              <a:stCxn id="4" idx="1"/>
              <a:endCxn id="10" idx="1"/>
            </p:cNvCxnSpPr>
            <p:nvPr/>
          </p:nvCxnSpPr>
          <p:spPr>
            <a:xfrm rot="10800000" flipH="1" flipV="1">
              <a:off x="1352938" y="2733870"/>
              <a:ext cx="1076129" cy="1390260"/>
            </a:xfrm>
            <a:prstGeom prst="bentConnector3">
              <a:avLst>
                <a:gd name="adj1" fmla="val -212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735DC19-4965-4FEA-BE00-33916168BE7E}"/>
              </a:ext>
            </a:extLst>
          </p:cNvPr>
          <p:cNvGrpSpPr/>
          <p:nvPr/>
        </p:nvGrpSpPr>
        <p:grpSpPr>
          <a:xfrm>
            <a:off x="1352939" y="2733870"/>
            <a:ext cx="3044887" cy="2365307"/>
            <a:chOff x="1352939" y="2733870"/>
            <a:chExt cx="3044887" cy="236530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00147B3-9CB5-4D3F-92E2-03D9874BAB49}"/>
                </a:ext>
              </a:extLst>
            </p:cNvPr>
            <p:cNvSpPr/>
            <p:nvPr/>
          </p:nvSpPr>
          <p:spPr>
            <a:xfrm>
              <a:off x="2429067" y="4502018"/>
              <a:ext cx="1968759" cy="5971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….</a:t>
              </a:r>
              <a:endParaRPr lang="zh-CN" altLang="en-US" sz="1600" dirty="0"/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458DD50-6DBB-4F4A-BEF1-D304FDFC2019}"/>
                </a:ext>
              </a:extLst>
            </p:cNvPr>
            <p:cNvCxnSpPr>
              <a:stCxn id="4" idx="1"/>
              <a:endCxn id="11" idx="1"/>
            </p:cNvCxnSpPr>
            <p:nvPr/>
          </p:nvCxnSpPr>
          <p:spPr>
            <a:xfrm rot="10800000" flipH="1" flipV="1">
              <a:off x="1352939" y="2733870"/>
              <a:ext cx="1076128" cy="2066728"/>
            </a:xfrm>
            <a:prstGeom prst="bentConnector3">
              <a:avLst>
                <a:gd name="adj1" fmla="val -212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17F53529-84DC-4B1A-94EF-D7858023ACB3}"/>
              </a:ext>
            </a:extLst>
          </p:cNvPr>
          <p:cNvSpPr txBox="1"/>
          <p:nvPr/>
        </p:nvSpPr>
        <p:spPr>
          <a:xfrm>
            <a:off x="6708710" y="3081435"/>
            <a:ext cx="4394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Insert()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Update()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Delete()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Select()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addData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updateData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deleteData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getData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5763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D5428-7FDE-4B06-8CA9-86CCEEF5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控制台视图显示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07F057-9345-47CC-9AF6-EFF4644CB961}"/>
              </a:ext>
            </a:extLst>
          </p:cNvPr>
          <p:cNvSpPr/>
          <p:nvPr/>
        </p:nvSpPr>
        <p:spPr>
          <a:xfrm>
            <a:off x="890194" y="2144347"/>
            <a:ext cx="1367816" cy="4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155F8-224D-489B-8519-88E1546A6C51}"/>
              </a:ext>
            </a:extLst>
          </p:cNvPr>
          <p:cNvSpPr txBox="1"/>
          <p:nvPr/>
        </p:nvSpPr>
        <p:spPr>
          <a:xfrm>
            <a:off x="7753739" y="2034073"/>
            <a:ext cx="4438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属性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List&lt;T&gt; </a:t>
            </a:r>
            <a:r>
              <a:rPr lang="en-US" altLang="zh-CN" dirty="0" err="1"/>
              <a:t>childsView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Map&lt;K,V&gt; </a:t>
            </a:r>
            <a:r>
              <a:rPr lang="en-US" altLang="zh-CN" dirty="0" err="1"/>
              <a:t>selectKey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SelecEvent</a:t>
            </a:r>
            <a:r>
              <a:rPr lang="en-US" altLang="zh-CN" dirty="0"/>
              <a:t> 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String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FlowView</a:t>
            </a:r>
            <a:r>
              <a:rPr lang="en-US" altLang="zh-CN" dirty="0"/>
              <a:t> </a:t>
            </a:r>
            <a:r>
              <a:rPr lang="en-US" altLang="zh-CN" dirty="0" err="1"/>
              <a:t>paren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Static </a:t>
            </a:r>
            <a:r>
              <a:rPr lang="en-US" altLang="zh-CN" dirty="0" err="1"/>
              <a:t>FlowView</a:t>
            </a:r>
            <a:r>
              <a:rPr lang="en-US" altLang="zh-CN" dirty="0"/>
              <a:t> </a:t>
            </a:r>
            <a:r>
              <a:rPr lang="en-US" altLang="zh-CN" dirty="0" err="1"/>
              <a:t>nowSelectView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addView</a:t>
            </a:r>
            <a:r>
              <a:rPr lang="en-US" altLang="zh-CN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Protected _show()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Show();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Protected </a:t>
            </a:r>
            <a:r>
              <a:rPr lang="en-US" altLang="zh-CN" dirty="0" err="1"/>
              <a:t>onselect</a:t>
            </a:r>
            <a:r>
              <a:rPr lang="en-US" altLang="zh-CN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Select()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D2D4D1B-3DB6-4F17-B453-53956E2BFA05}"/>
              </a:ext>
            </a:extLst>
          </p:cNvPr>
          <p:cNvGrpSpPr/>
          <p:nvPr/>
        </p:nvGrpSpPr>
        <p:grpSpPr>
          <a:xfrm>
            <a:off x="691476" y="2386943"/>
            <a:ext cx="2478161" cy="2917700"/>
            <a:chOff x="691476" y="2386943"/>
            <a:chExt cx="2478161" cy="29177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8EE3B26-44D4-431F-8E18-5DD6A6755AC3}"/>
                </a:ext>
              </a:extLst>
            </p:cNvPr>
            <p:cNvSpPr/>
            <p:nvPr/>
          </p:nvSpPr>
          <p:spPr>
            <a:xfrm>
              <a:off x="1801821" y="4819451"/>
              <a:ext cx="1367816" cy="4851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F5209C3D-2C79-49D0-9293-43415D0D89ED}"/>
                </a:ext>
              </a:extLst>
            </p:cNvPr>
            <p:cNvCxnSpPr>
              <a:stCxn id="4" idx="1"/>
              <a:endCxn id="11" idx="1"/>
            </p:cNvCxnSpPr>
            <p:nvPr/>
          </p:nvCxnSpPr>
          <p:spPr>
            <a:xfrm rot="10800000" flipH="1" flipV="1">
              <a:off x="890193" y="2386943"/>
              <a:ext cx="911627" cy="2675104"/>
            </a:xfrm>
            <a:prstGeom prst="bentConnector3">
              <a:avLst>
                <a:gd name="adj1" fmla="val -250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6B8F6DF-8C57-4BE8-A599-0B70329FF4AA}"/>
                </a:ext>
              </a:extLst>
            </p:cNvPr>
            <p:cNvSpPr txBox="1"/>
            <p:nvPr/>
          </p:nvSpPr>
          <p:spPr>
            <a:xfrm>
              <a:off x="691476" y="4691020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_show()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65EF701-4673-41BC-988C-5B04D9571D00}"/>
              </a:ext>
            </a:extLst>
          </p:cNvPr>
          <p:cNvGrpSpPr/>
          <p:nvPr/>
        </p:nvGrpSpPr>
        <p:grpSpPr>
          <a:xfrm>
            <a:off x="738131" y="2386942"/>
            <a:ext cx="2431506" cy="779106"/>
            <a:chOff x="738131" y="2386942"/>
            <a:chExt cx="2431506" cy="77910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DEEA80D-32FE-4EBF-8418-22A7FD427C99}"/>
                </a:ext>
              </a:extLst>
            </p:cNvPr>
            <p:cNvSpPr/>
            <p:nvPr/>
          </p:nvSpPr>
          <p:spPr>
            <a:xfrm>
              <a:off x="1801821" y="2680856"/>
              <a:ext cx="1367816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0A1D453E-24E9-4497-A4C3-E5E6D650735C}"/>
                </a:ext>
              </a:extLst>
            </p:cNvPr>
            <p:cNvCxnSpPr>
              <a:stCxn id="4" idx="1"/>
              <a:endCxn id="7" idx="1"/>
            </p:cNvCxnSpPr>
            <p:nvPr/>
          </p:nvCxnSpPr>
          <p:spPr>
            <a:xfrm rot="10800000" flipH="1" flipV="1">
              <a:off x="890193" y="2386942"/>
              <a:ext cx="911627" cy="536509"/>
            </a:xfrm>
            <a:prstGeom prst="bentConnector3">
              <a:avLst>
                <a:gd name="adj1" fmla="val -250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DCCB547-B2C7-4909-94A1-6A693280762F}"/>
                </a:ext>
              </a:extLst>
            </p:cNvPr>
            <p:cNvSpPr txBox="1"/>
            <p:nvPr/>
          </p:nvSpPr>
          <p:spPr>
            <a:xfrm>
              <a:off x="738131" y="2566171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_show()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FCEF92-C614-4F16-A893-2FCC07EC1629}"/>
              </a:ext>
            </a:extLst>
          </p:cNvPr>
          <p:cNvGrpSpPr/>
          <p:nvPr/>
        </p:nvGrpSpPr>
        <p:grpSpPr>
          <a:xfrm>
            <a:off x="677479" y="2386943"/>
            <a:ext cx="2492158" cy="1315614"/>
            <a:chOff x="677479" y="2386943"/>
            <a:chExt cx="2492158" cy="131561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208EE7-291A-47AD-B5CE-20A00E6E7E5B}"/>
                </a:ext>
              </a:extLst>
            </p:cNvPr>
            <p:cNvSpPr/>
            <p:nvPr/>
          </p:nvSpPr>
          <p:spPr>
            <a:xfrm>
              <a:off x="1801821" y="3217365"/>
              <a:ext cx="1367816" cy="4851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3C5ADAEF-8291-44DF-829D-561C0AAD07BD}"/>
                </a:ext>
              </a:extLst>
            </p:cNvPr>
            <p:cNvCxnSpPr>
              <a:stCxn id="4" idx="1"/>
              <a:endCxn id="8" idx="1"/>
            </p:cNvCxnSpPr>
            <p:nvPr/>
          </p:nvCxnSpPr>
          <p:spPr>
            <a:xfrm rot="10800000" flipH="1" flipV="1">
              <a:off x="890193" y="2386943"/>
              <a:ext cx="911627" cy="1073018"/>
            </a:xfrm>
            <a:prstGeom prst="bentConnector3">
              <a:avLst>
                <a:gd name="adj1" fmla="val -250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5A3D585-08B0-44D8-B716-1700AC291250}"/>
                </a:ext>
              </a:extLst>
            </p:cNvPr>
            <p:cNvSpPr txBox="1"/>
            <p:nvPr/>
          </p:nvSpPr>
          <p:spPr>
            <a:xfrm>
              <a:off x="677479" y="3051363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_show()</a:t>
              </a:r>
              <a:endParaRPr lang="zh-CN" altLang="en-US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A99D073-61CB-4BF5-A837-3BC6E688497E}"/>
              </a:ext>
            </a:extLst>
          </p:cNvPr>
          <p:cNvGrpSpPr/>
          <p:nvPr/>
        </p:nvGrpSpPr>
        <p:grpSpPr>
          <a:xfrm>
            <a:off x="1625212" y="3459960"/>
            <a:ext cx="2312645" cy="779106"/>
            <a:chOff x="1625212" y="3459960"/>
            <a:chExt cx="2312645" cy="7791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3A627F-112A-4B11-8106-B03D275AFEDD}"/>
                </a:ext>
              </a:extLst>
            </p:cNvPr>
            <p:cNvSpPr/>
            <p:nvPr/>
          </p:nvSpPr>
          <p:spPr>
            <a:xfrm>
              <a:off x="2570041" y="3753874"/>
              <a:ext cx="1367816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0D082419-217F-46BD-91DB-07D2E83A6FD0}"/>
                </a:ext>
              </a:extLst>
            </p:cNvPr>
            <p:cNvCxnSpPr>
              <a:stCxn id="8" idx="1"/>
              <a:endCxn id="9" idx="1"/>
            </p:cNvCxnSpPr>
            <p:nvPr/>
          </p:nvCxnSpPr>
          <p:spPr>
            <a:xfrm rot="10800000" flipH="1" flipV="1">
              <a:off x="1801821" y="3459960"/>
              <a:ext cx="768220" cy="536509"/>
            </a:xfrm>
            <a:prstGeom prst="bentConnector3">
              <a:avLst>
                <a:gd name="adj1" fmla="val -297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93A2951-3B77-4B3F-BD15-6D07E01F7CD8}"/>
                </a:ext>
              </a:extLst>
            </p:cNvPr>
            <p:cNvSpPr txBox="1"/>
            <p:nvPr/>
          </p:nvSpPr>
          <p:spPr>
            <a:xfrm>
              <a:off x="1625212" y="3618001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_show()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294A7C1-B8E1-4A91-9D0D-F5CA356D7A4D}"/>
              </a:ext>
            </a:extLst>
          </p:cNvPr>
          <p:cNvGrpSpPr/>
          <p:nvPr/>
        </p:nvGrpSpPr>
        <p:grpSpPr>
          <a:xfrm>
            <a:off x="1559227" y="3459961"/>
            <a:ext cx="2378630" cy="1315614"/>
            <a:chOff x="1559227" y="3459961"/>
            <a:chExt cx="2378630" cy="131561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DE05E3-3DF4-4921-A010-C282B074F186}"/>
                </a:ext>
              </a:extLst>
            </p:cNvPr>
            <p:cNvSpPr/>
            <p:nvPr/>
          </p:nvSpPr>
          <p:spPr>
            <a:xfrm>
              <a:off x="2570041" y="4290383"/>
              <a:ext cx="1367816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AD9FBE69-7F7E-4495-8B18-18B09D2AC41C}"/>
                </a:ext>
              </a:extLst>
            </p:cNvPr>
            <p:cNvCxnSpPr>
              <a:stCxn id="8" idx="1"/>
              <a:endCxn id="10" idx="1"/>
            </p:cNvCxnSpPr>
            <p:nvPr/>
          </p:nvCxnSpPr>
          <p:spPr>
            <a:xfrm rot="10800000" flipH="1" flipV="1">
              <a:off x="1801821" y="3459961"/>
              <a:ext cx="768220" cy="1073018"/>
            </a:xfrm>
            <a:prstGeom prst="bentConnector3">
              <a:avLst>
                <a:gd name="adj1" fmla="val -297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E5B1AAE-E8C3-4B38-BE21-2F011FB27384}"/>
                </a:ext>
              </a:extLst>
            </p:cNvPr>
            <p:cNvSpPr txBox="1"/>
            <p:nvPr/>
          </p:nvSpPr>
          <p:spPr>
            <a:xfrm>
              <a:off x="1559227" y="4105716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_show()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A7A9436-B466-4854-9CD6-00F222A92FAE}"/>
              </a:ext>
            </a:extLst>
          </p:cNvPr>
          <p:cNvGrpSpPr/>
          <p:nvPr/>
        </p:nvGrpSpPr>
        <p:grpSpPr>
          <a:xfrm>
            <a:off x="1601007" y="5062046"/>
            <a:ext cx="2336850" cy="779106"/>
            <a:chOff x="1601007" y="5062046"/>
            <a:chExt cx="2336850" cy="77910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46289A1-D3DC-4FB3-A458-3D0E5AC94900}"/>
                </a:ext>
              </a:extLst>
            </p:cNvPr>
            <p:cNvSpPr/>
            <p:nvPr/>
          </p:nvSpPr>
          <p:spPr>
            <a:xfrm>
              <a:off x="2570041" y="5355960"/>
              <a:ext cx="1367816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868BBC07-2AC0-4395-95CE-20480B5EF76A}"/>
                </a:ext>
              </a:extLst>
            </p:cNvPr>
            <p:cNvCxnSpPr>
              <a:stCxn id="11" idx="1"/>
              <a:endCxn id="12" idx="1"/>
            </p:cNvCxnSpPr>
            <p:nvPr/>
          </p:nvCxnSpPr>
          <p:spPr>
            <a:xfrm rot="10800000" flipH="1" flipV="1">
              <a:off x="1801821" y="5062046"/>
              <a:ext cx="768220" cy="536509"/>
            </a:xfrm>
            <a:prstGeom prst="bentConnector3">
              <a:avLst>
                <a:gd name="adj1" fmla="val -297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9072C6B-44F2-4E1A-A1E8-37CAB0F3A232}"/>
                </a:ext>
              </a:extLst>
            </p:cNvPr>
            <p:cNvSpPr txBox="1"/>
            <p:nvPr/>
          </p:nvSpPr>
          <p:spPr>
            <a:xfrm>
              <a:off x="1601007" y="5237928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_show()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193EF5F-55FC-498F-8142-BBBC5B5B3A01}"/>
              </a:ext>
            </a:extLst>
          </p:cNvPr>
          <p:cNvGrpSpPr/>
          <p:nvPr/>
        </p:nvGrpSpPr>
        <p:grpSpPr>
          <a:xfrm>
            <a:off x="1535022" y="5062047"/>
            <a:ext cx="2402835" cy="1315614"/>
            <a:chOff x="1535022" y="5062047"/>
            <a:chExt cx="2402835" cy="131561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15CDC4-EC77-4D23-81FC-22F8AD26D60B}"/>
                </a:ext>
              </a:extLst>
            </p:cNvPr>
            <p:cNvSpPr/>
            <p:nvPr/>
          </p:nvSpPr>
          <p:spPr>
            <a:xfrm>
              <a:off x="2570041" y="5892469"/>
              <a:ext cx="1367816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87D2221E-AF09-46D4-B002-2CABE50D9ECA}"/>
                </a:ext>
              </a:extLst>
            </p:cNvPr>
            <p:cNvCxnSpPr>
              <a:stCxn id="11" idx="1"/>
              <a:endCxn id="13" idx="1"/>
            </p:cNvCxnSpPr>
            <p:nvPr/>
          </p:nvCxnSpPr>
          <p:spPr>
            <a:xfrm rot="10800000" flipH="1" flipV="1">
              <a:off x="1801821" y="5062047"/>
              <a:ext cx="768220" cy="1073018"/>
            </a:xfrm>
            <a:prstGeom prst="bentConnector3">
              <a:avLst>
                <a:gd name="adj1" fmla="val -297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D039C68-D282-4910-A7F2-BD86D3DDA836}"/>
                </a:ext>
              </a:extLst>
            </p:cNvPr>
            <p:cNvSpPr txBox="1"/>
            <p:nvPr/>
          </p:nvSpPr>
          <p:spPr>
            <a:xfrm>
              <a:off x="1535022" y="5725643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 _show()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9FF03031-26A2-4B7D-B510-E996C8CF86E6}"/>
              </a:ext>
            </a:extLst>
          </p:cNvPr>
          <p:cNvSpPr/>
          <p:nvPr/>
        </p:nvSpPr>
        <p:spPr>
          <a:xfrm>
            <a:off x="4312131" y="2126858"/>
            <a:ext cx="2299115" cy="53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nowSelectView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99C40DB-5F19-469C-B76E-BB1CE1CF058F}"/>
              </a:ext>
            </a:extLst>
          </p:cNvPr>
          <p:cNvGrpSpPr/>
          <p:nvPr/>
        </p:nvGrpSpPr>
        <p:grpSpPr>
          <a:xfrm>
            <a:off x="2258011" y="2126858"/>
            <a:ext cx="2054121" cy="369332"/>
            <a:chOff x="2258011" y="2126858"/>
            <a:chExt cx="2054121" cy="36933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C1B2343-689C-427A-BAFE-C06275FC712C}"/>
                </a:ext>
              </a:extLst>
            </p:cNvPr>
            <p:cNvSpPr txBox="1"/>
            <p:nvPr/>
          </p:nvSpPr>
          <p:spPr>
            <a:xfrm>
              <a:off x="2327109" y="2126858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Show()</a:t>
              </a:r>
            </a:p>
          </p:txBody>
        </p: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F3F732A1-C5CF-47CA-BB0E-6DA509DC6332}"/>
                </a:ext>
              </a:extLst>
            </p:cNvPr>
            <p:cNvCxnSpPr>
              <a:stCxn id="42" idx="1"/>
              <a:endCxn id="4" idx="3"/>
            </p:cNvCxnSpPr>
            <p:nvPr/>
          </p:nvCxnSpPr>
          <p:spPr>
            <a:xfrm rot="10800000">
              <a:off x="2258011" y="2386943"/>
              <a:ext cx="2054121" cy="81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7AD4D16C-FA58-48F6-9D2F-D3561E1C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35" y="2891336"/>
            <a:ext cx="3326622" cy="106484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737B55A-E646-4C5B-A782-2C236F29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235" y="4080007"/>
            <a:ext cx="3334654" cy="19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9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D5428-7FDE-4B06-8CA9-86CCEEF5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控制台视图功能选择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D0270B4-B4A3-446B-B07F-B272B5D58709}"/>
              </a:ext>
            </a:extLst>
          </p:cNvPr>
          <p:cNvGrpSpPr/>
          <p:nvPr/>
        </p:nvGrpSpPr>
        <p:grpSpPr>
          <a:xfrm>
            <a:off x="599519" y="2034073"/>
            <a:ext cx="11592482" cy="4705081"/>
            <a:chOff x="599519" y="2034073"/>
            <a:chExt cx="11592482" cy="470508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5B155F8-224D-489B-8519-88E1546A6C51}"/>
                </a:ext>
              </a:extLst>
            </p:cNvPr>
            <p:cNvSpPr txBox="1"/>
            <p:nvPr/>
          </p:nvSpPr>
          <p:spPr>
            <a:xfrm>
              <a:off x="7753739" y="2034073"/>
              <a:ext cx="4438262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属性</a:t>
              </a:r>
              <a:endParaRPr lang="en-US" altLang="zh-CN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List&lt;T&gt; </a:t>
              </a:r>
              <a:r>
                <a:rPr lang="en-US" altLang="zh-CN" dirty="0" err="1"/>
                <a:t>childsView</a:t>
              </a:r>
              <a:endParaRPr lang="en-US" altLang="zh-CN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Int Id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Map&lt;K,V&gt; </a:t>
              </a:r>
              <a:r>
                <a:rPr lang="en-US" altLang="zh-CN" dirty="0" err="1"/>
                <a:t>selectKey</a:t>
              </a:r>
              <a:endParaRPr lang="en-US" altLang="zh-CN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 err="1"/>
                <a:t>SelecEvent</a:t>
              </a:r>
              <a:r>
                <a:rPr lang="en-US" altLang="zh-CN" dirty="0"/>
                <a:t> se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String Title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 err="1"/>
                <a:t>FlowView</a:t>
              </a:r>
              <a:r>
                <a:rPr lang="en-US" altLang="zh-CN" dirty="0"/>
                <a:t> </a:t>
              </a:r>
              <a:r>
                <a:rPr lang="en-US" altLang="zh-CN" dirty="0" err="1"/>
                <a:t>paren</a:t>
              </a:r>
              <a:endParaRPr lang="en-US" altLang="zh-CN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Static </a:t>
              </a:r>
              <a:r>
                <a:rPr lang="en-US" altLang="zh-CN" dirty="0" err="1"/>
                <a:t>FlowView</a:t>
              </a:r>
              <a:r>
                <a:rPr lang="en-US" altLang="zh-CN" dirty="0"/>
                <a:t> </a:t>
              </a:r>
              <a:r>
                <a:rPr lang="en-US" altLang="zh-CN" dirty="0" err="1"/>
                <a:t>nowSelectView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方法</a:t>
              </a:r>
              <a:endParaRPr lang="en-US" altLang="zh-CN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 err="1"/>
                <a:t>addView</a:t>
              </a:r>
              <a:r>
                <a:rPr lang="en-US" altLang="zh-CN" dirty="0"/>
                <a:t>()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Protected _show()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Show();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Protected </a:t>
              </a:r>
              <a:r>
                <a:rPr lang="en-US" altLang="zh-CN" dirty="0" err="1"/>
                <a:t>onselect</a:t>
              </a:r>
              <a:r>
                <a:rPr lang="en-US" altLang="zh-CN" dirty="0"/>
                <a:t>()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Select()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208EE7-291A-47AD-B5CE-20A00E6E7E5B}"/>
                </a:ext>
              </a:extLst>
            </p:cNvPr>
            <p:cNvSpPr/>
            <p:nvPr/>
          </p:nvSpPr>
          <p:spPr>
            <a:xfrm>
              <a:off x="1801821" y="3217365"/>
              <a:ext cx="1367816" cy="4851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3A627F-112A-4B11-8106-B03D275AFEDD}"/>
                </a:ext>
              </a:extLst>
            </p:cNvPr>
            <p:cNvSpPr/>
            <p:nvPr/>
          </p:nvSpPr>
          <p:spPr>
            <a:xfrm>
              <a:off x="2570041" y="3753874"/>
              <a:ext cx="1367816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DE05E3-3DF4-4921-A010-C282B074F186}"/>
                </a:ext>
              </a:extLst>
            </p:cNvPr>
            <p:cNvSpPr/>
            <p:nvPr/>
          </p:nvSpPr>
          <p:spPr>
            <a:xfrm>
              <a:off x="2570041" y="4290383"/>
              <a:ext cx="1367816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8EE3B26-44D4-431F-8E18-5DD6A6755AC3}"/>
                </a:ext>
              </a:extLst>
            </p:cNvPr>
            <p:cNvSpPr/>
            <p:nvPr/>
          </p:nvSpPr>
          <p:spPr>
            <a:xfrm>
              <a:off x="1801821" y="4819451"/>
              <a:ext cx="1367816" cy="4851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46289A1-D3DC-4FB3-A458-3D0E5AC94900}"/>
                </a:ext>
              </a:extLst>
            </p:cNvPr>
            <p:cNvSpPr/>
            <p:nvPr/>
          </p:nvSpPr>
          <p:spPr>
            <a:xfrm>
              <a:off x="2570041" y="5355960"/>
              <a:ext cx="1367816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15CDC4-EC77-4D23-81FC-22F8AD26D60B}"/>
                </a:ext>
              </a:extLst>
            </p:cNvPr>
            <p:cNvSpPr/>
            <p:nvPr/>
          </p:nvSpPr>
          <p:spPr>
            <a:xfrm>
              <a:off x="2570041" y="5892469"/>
              <a:ext cx="1367816" cy="485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子视图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0D082419-217F-46BD-91DB-07D2E83A6FD0}"/>
                </a:ext>
              </a:extLst>
            </p:cNvPr>
            <p:cNvCxnSpPr>
              <a:stCxn id="8" idx="1"/>
              <a:endCxn id="9" idx="1"/>
            </p:cNvCxnSpPr>
            <p:nvPr/>
          </p:nvCxnSpPr>
          <p:spPr>
            <a:xfrm rot="10800000" flipH="1" flipV="1">
              <a:off x="1801821" y="3459960"/>
              <a:ext cx="768220" cy="536509"/>
            </a:xfrm>
            <a:prstGeom prst="bentConnector3">
              <a:avLst>
                <a:gd name="adj1" fmla="val -297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AD9FBE69-7F7E-4495-8B18-18B09D2AC41C}"/>
                </a:ext>
              </a:extLst>
            </p:cNvPr>
            <p:cNvCxnSpPr>
              <a:stCxn id="8" idx="1"/>
              <a:endCxn id="10" idx="1"/>
            </p:cNvCxnSpPr>
            <p:nvPr/>
          </p:nvCxnSpPr>
          <p:spPr>
            <a:xfrm rot="10800000" flipH="1" flipV="1">
              <a:off x="1801821" y="3459961"/>
              <a:ext cx="768220" cy="1073018"/>
            </a:xfrm>
            <a:prstGeom prst="bentConnector3">
              <a:avLst>
                <a:gd name="adj1" fmla="val -297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868BBC07-2AC0-4395-95CE-20480B5EF76A}"/>
                </a:ext>
              </a:extLst>
            </p:cNvPr>
            <p:cNvCxnSpPr>
              <a:stCxn id="11" idx="1"/>
              <a:endCxn id="12" idx="1"/>
            </p:cNvCxnSpPr>
            <p:nvPr/>
          </p:nvCxnSpPr>
          <p:spPr>
            <a:xfrm rot="10800000" flipH="1" flipV="1">
              <a:off x="1801821" y="5062046"/>
              <a:ext cx="768220" cy="536509"/>
            </a:xfrm>
            <a:prstGeom prst="bentConnector3">
              <a:avLst>
                <a:gd name="adj1" fmla="val -297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87D2221E-AF09-46D4-B002-2CABE50D9ECA}"/>
                </a:ext>
              </a:extLst>
            </p:cNvPr>
            <p:cNvCxnSpPr>
              <a:stCxn id="11" idx="1"/>
              <a:endCxn id="13" idx="1"/>
            </p:cNvCxnSpPr>
            <p:nvPr/>
          </p:nvCxnSpPr>
          <p:spPr>
            <a:xfrm rot="10800000" flipH="1" flipV="1">
              <a:off x="1801821" y="5062047"/>
              <a:ext cx="768220" cy="1073018"/>
            </a:xfrm>
            <a:prstGeom prst="bentConnector3">
              <a:avLst>
                <a:gd name="adj1" fmla="val -297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5A3D585-08B0-44D8-B716-1700AC291250}"/>
                </a:ext>
              </a:extLst>
            </p:cNvPr>
            <p:cNvSpPr txBox="1"/>
            <p:nvPr/>
          </p:nvSpPr>
          <p:spPr>
            <a:xfrm>
              <a:off x="599519" y="3051363"/>
              <a:ext cx="118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onselect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E5B1AAE-E8C3-4B38-BE21-2F011FB27384}"/>
                </a:ext>
              </a:extLst>
            </p:cNvPr>
            <p:cNvSpPr txBox="1"/>
            <p:nvPr/>
          </p:nvSpPr>
          <p:spPr>
            <a:xfrm>
              <a:off x="1559227" y="4105716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_show()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9072C6B-44F2-4E1A-A1E8-37CAB0F3A232}"/>
                </a:ext>
              </a:extLst>
            </p:cNvPr>
            <p:cNvSpPr txBox="1"/>
            <p:nvPr/>
          </p:nvSpPr>
          <p:spPr>
            <a:xfrm>
              <a:off x="1601007" y="5237928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_show()</a:t>
              </a:r>
              <a:endPara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D039C68-D282-4910-A7F2-BD86D3DDA836}"/>
                </a:ext>
              </a:extLst>
            </p:cNvPr>
            <p:cNvSpPr txBox="1"/>
            <p:nvPr/>
          </p:nvSpPr>
          <p:spPr>
            <a:xfrm>
              <a:off x="1535022" y="5725643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_show()</a:t>
              </a:r>
              <a:endPara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C1B2343-689C-427A-BAFE-C06275FC712C}"/>
                </a:ext>
              </a:extLst>
            </p:cNvPr>
            <p:cNvSpPr txBox="1"/>
            <p:nvPr/>
          </p:nvSpPr>
          <p:spPr>
            <a:xfrm>
              <a:off x="2327109" y="2126858"/>
              <a:ext cx="111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Select(2)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74FEADE-8CCF-4593-9157-2E6EFE1D9876}"/>
                </a:ext>
              </a:extLst>
            </p:cNvPr>
            <p:cNvSpPr/>
            <p:nvPr/>
          </p:nvSpPr>
          <p:spPr>
            <a:xfrm>
              <a:off x="4312131" y="2126858"/>
              <a:ext cx="2299115" cy="536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nowSelectView</a:t>
              </a:r>
              <a:endParaRPr lang="zh-CN" altLang="en-US" dirty="0"/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6792D786-CE35-4D37-AE50-EB7A80305635}"/>
                </a:ext>
              </a:extLst>
            </p:cNvPr>
            <p:cNvCxnSpPr>
              <a:stCxn id="28" idx="1"/>
              <a:endCxn id="11" idx="3"/>
            </p:cNvCxnSpPr>
            <p:nvPr/>
          </p:nvCxnSpPr>
          <p:spPr>
            <a:xfrm rot="10800000" flipV="1">
              <a:off x="3169637" y="2395113"/>
              <a:ext cx="1142494" cy="2666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97127A3-5143-4A37-B950-2F5671C7D474}"/>
                </a:ext>
              </a:extLst>
            </p:cNvPr>
            <p:cNvGrpSpPr/>
            <p:nvPr/>
          </p:nvGrpSpPr>
          <p:grpSpPr>
            <a:xfrm>
              <a:off x="890193" y="2144347"/>
              <a:ext cx="2279444" cy="2917700"/>
              <a:chOff x="890193" y="2144347"/>
              <a:chExt cx="2279444" cy="2917700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93A2951-3B77-4B3F-BD15-6D07E01F7CD8}"/>
                  </a:ext>
                </a:extLst>
              </p:cNvPr>
              <p:cNvSpPr txBox="1"/>
              <p:nvPr/>
            </p:nvSpPr>
            <p:spPr>
              <a:xfrm>
                <a:off x="1625212" y="3618001"/>
                <a:ext cx="111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_show()</a:t>
                </a:r>
                <a:endParaRPr lang="zh-CN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D07F057-9345-47CC-9AF6-EFF4644CB961}"/>
                  </a:ext>
                </a:extLst>
              </p:cNvPr>
              <p:cNvSpPr/>
              <p:nvPr/>
            </p:nvSpPr>
            <p:spPr>
              <a:xfrm>
                <a:off x="890194" y="2144347"/>
                <a:ext cx="1367816" cy="485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视图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DEEA80D-32FE-4EBF-8418-22A7FD427C99}"/>
                  </a:ext>
                </a:extLst>
              </p:cNvPr>
              <p:cNvSpPr/>
              <p:nvPr/>
            </p:nvSpPr>
            <p:spPr>
              <a:xfrm>
                <a:off x="1801821" y="2680856"/>
                <a:ext cx="1367816" cy="48519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子视图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3C5ADAEF-8291-44DF-829D-561C0AAD07BD}"/>
                  </a:ext>
                </a:extLst>
              </p:cNvPr>
              <p:cNvCxnSpPr>
                <a:stCxn id="4" idx="1"/>
                <a:endCxn id="8" idx="1"/>
              </p:cNvCxnSpPr>
              <p:nvPr/>
            </p:nvCxnSpPr>
            <p:spPr>
              <a:xfrm rot="10800000" flipH="1" flipV="1">
                <a:off x="890193" y="2386943"/>
                <a:ext cx="911627" cy="1073018"/>
              </a:xfrm>
              <a:prstGeom prst="bentConnector3">
                <a:avLst>
                  <a:gd name="adj1" fmla="val -2507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连接符: 肘形 24">
                <a:extLst>
                  <a:ext uri="{FF2B5EF4-FFF2-40B4-BE49-F238E27FC236}">
                    <a16:creationId xmlns:a16="http://schemas.microsoft.com/office/drawing/2014/main" id="{F5209C3D-2C79-49D0-9293-43415D0D89ED}"/>
                  </a:ext>
                </a:extLst>
              </p:cNvPr>
              <p:cNvCxnSpPr>
                <a:stCxn id="4" idx="1"/>
                <a:endCxn id="11" idx="1"/>
              </p:cNvCxnSpPr>
              <p:nvPr/>
            </p:nvCxnSpPr>
            <p:spPr>
              <a:xfrm rot="10800000" flipH="1" flipV="1">
                <a:off x="890193" y="2386943"/>
                <a:ext cx="911627" cy="2675104"/>
              </a:xfrm>
              <a:prstGeom prst="bentConnector3">
                <a:avLst>
                  <a:gd name="adj1" fmla="val -25076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连接符: 肘形 20">
                <a:extLst>
                  <a:ext uri="{FF2B5EF4-FFF2-40B4-BE49-F238E27FC236}">
                    <a16:creationId xmlns:a16="http://schemas.microsoft.com/office/drawing/2014/main" id="{0A1D453E-24E9-4497-A4C3-E5E6D650735C}"/>
                  </a:ext>
                </a:extLst>
              </p:cNvPr>
              <p:cNvCxnSpPr>
                <a:stCxn id="4" idx="1"/>
                <a:endCxn id="7" idx="1"/>
              </p:cNvCxnSpPr>
              <p:nvPr/>
            </p:nvCxnSpPr>
            <p:spPr>
              <a:xfrm rot="10800000" flipH="1" flipV="1">
                <a:off x="890193" y="2386942"/>
                <a:ext cx="911627" cy="536509"/>
              </a:xfrm>
              <a:prstGeom prst="bentConnector3">
                <a:avLst>
                  <a:gd name="adj1" fmla="val -2507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EAABD061-CCE3-4EB0-9991-D66030486B47}"/>
                </a:ext>
              </a:extLst>
            </p:cNvPr>
            <p:cNvCxnSpPr>
              <a:stCxn id="28" idx="1"/>
              <a:endCxn id="8" idx="3"/>
            </p:cNvCxnSpPr>
            <p:nvPr/>
          </p:nvCxnSpPr>
          <p:spPr>
            <a:xfrm rot="10800000" flipV="1">
              <a:off x="3169637" y="2395113"/>
              <a:ext cx="1142494" cy="10648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817D849-5986-4965-B890-8C3DCB654DB5}"/>
                </a:ext>
              </a:extLst>
            </p:cNvPr>
            <p:cNvSpPr txBox="1"/>
            <p:nvPr/>
          </p:nvSpPr>
          <p:spPr>
            <a:xfrm>
              <a:off x="626761" y="4691019"/>
              <a:ext cx="118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onselect</a:t>
              </a:r>
              <a:endPara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BE17B82-79AF-4FA6-AE3E-55D4E467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4281" y="2794774"/>
              <a:ext cx="3261643" cy="1859441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CC9B848-A3BD-4FBE-A18F-7A387A10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8821" y="4712131"/>
              <a:ext cx="3287103" cy="202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05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6E871-8DC7-4975-8395-8C86F891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购物实现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B1B9684-B64B-4CA9-A2E2-C7B93B599B6C}"/>
              </a:ext>
            </a:extLst>
          </p:cNvPr>
          <p:cNvGrpSpPr/>
          <p:nvPr/>
        </p:nvGrpSpPr>
        <p:grpSpPr>
          <a:xfrm>
            <a:off x="296815" y="2360644"/>
            <a:ext cx="6841102" cy="4152804"/>
            <a:chOff x="296815" y="2360644"/>
            <a:chExt cx="6841102" cy="41528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C83C4E-84F9-4B78-9D1B-B6E63AA89D5D}"/>
                </a:ext>
              </a:extLst>
            </p:cNvPr>
            <p:cNvSpPr/>
            <p:nvPr/>
          </p:nvSpPr>
          <p:spPr>
            <a:xfrm>
              <a:off x="296815" y="2360644"/>
              <a:ext cx="6841102" cy="4152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3BC79A-C27B-488A-97CD-08C45AF195FF}"/>
                </a:ext>
              </a:extLst>
            </p:cNvPr>
            <p:cNvSpPr txBox="1"/>
            <p:nvPr/>
          </p:nvSpPr>
          <p:spPr>
            <a:xfrm>
              <a:off x="2854707" y="2452077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购物车</a:t>
              </a:r>
              <a:r>
                <a:rPr lang="en-US" altLang="zh-CN" dirty="0"/>
                <a:t>(</a:t>
              </a:r>
              <a:r>
                <a:rPr lang="zh-CN" altLang="en-US" dirty="0"/>
                <a:t>顾客信息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794B4C8-96DC-4E7E-B32F-0F213959219F}"/>
              </a:ext>
            </a:extLst>
          </p:cNvPr>
          <p:cNvSpPr/>
          <p:nvPr/>
        </p:nvSpPr>
        <p:spPr>
          <a:xfrm>
            <a:off x="841637" y="2929812"/>
            <a:ext cx="6027576" cy="447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选购商品</a:t>
            </a:r>
            <a:r>
              <a:rPr lang="en-US" altLang="zh-CN" dirty="0"/>
              <a:t>1</a:t>
            </a:r>
            <a:r>
              <a:rPr lang="zh-CN" altLang="en-US" dirty="0"/>
              <a:t>（商品信息，数量）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A85A0B-F7C1-4D54-8C80-69C9FC8A970A}"/>
              </a:ext>
            </a:extLst>
          </p:cNvPr>
          <p:cNvSpPr/>
          <p:nvPr/>
        </p:nvSpPr>
        <p:spPr>
          <a:xfrm>
            <a:off x="830465" y="3519489"/>
            <a:ext cx="6027576" cy="447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选购商品</a:t>
            </a:r>
            <a:r>
              <a:rPr lang="en-US" altLang="zh-CN" dirty="0"/>
              <a:t>2</a:t>
            </a:r>
            <a:r>
              <a:rPr lang="zh-CN" altLang="en-US" dirty="0"/>
              <a:t>（商品信息，数量）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55F09B-16BB-464B-A10E-B3934D7FF4F9}"/>
              </a:ext>
            </a:extLst>
          </p:cNvPr>
          <p:cNvSpPr/>
          <p:nvPr/>
        </p:nvSpPr>
        <p:spPr>
          <a:xfrm>
            <a:off x="845361" y="4109166"/>
            <a:ext cx="6027576" cy="447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选购商品</a:t>
            </a:r>
            <a:r>
              <a:rPr lang="en-US" altLang="zh-CN" dirty="0"/>
              <a:t>3</a:t>
            </a:r>
            <a:r>
              <a:rPr lang="zh-CN" altLang="en-US" dirty="0"/>
              <a:t>（商品信息，数量）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B1FE05-AE4E-4916-9C5B-84E1A8E2ED3A}"/>
              </a:ext>
            </a:extLst>
          </p:cNvPr>
          <p:cNvSpPr/>
          <p:nvPr/>
        </p:nvSpPr>
        <p:spPr>
          <a:xfrm>
            <a:off x="834189" y="4698843"/>
            <a:ext cx="6027576" cy="447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选购商品</a:t>
            </a:r>
            <a:r>
              <a:rPr lang="en-US" altLang="zh-CN" dirty="0"/>
              <a:t>4</a:t>
            </a:r>
            <a:r>
              <a:rPr lang="zh-CN" altLang="en-US" dirty="0"/>
              <a:t>（商品信息，数量）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CFF59E-CDF8-4370-BC55-C7A1AA189FCB}"/>
              </a:ext>
            </a:extLst>
          </p:cNvPr>
          <p:cNvSpPr/>
          <p:nvPr/>
        </p:nvSpPr>
        <p:spPr>
          <a:xfrm>
            <a:off x="849084" y="5288520"/>
            <a:ext cx="6027576" cy="447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选购商品</a:t>
            </a:r>
            <a:r>
              <a:rPr lang="en-US" altLang="zh-CN" dirty="0"/>
              <a:t>5</a:t>
            </a:r>
            <a:r>
              <a:rPr lang="zh-CN" altLang="en-US" dirty="0"/>
              <a:t>（商品信息，数量）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D50E3F-480B-411F-AF99-4316B6AF7D56}"/>
              </a:ext>
            </a:extLst>
          </p:cNvPr>
          <p:cNvSpPr/>
          <p:nvPr/>
        </p:nvSpPr>
        <p:spPr>
          <a:xfrm>
            <a:off x="837913" y="5878195"/>
            <a:ext cx="6027576" cy="447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选购商品</a:t>
            </a:r>
            <a:r>
              <a:rPr lang="en-US" altLang="zh-CN" dirty="0"/>
              <a:t>n</a:t>
            </a:r>
            <a:r>
              <a:rPr lang="zh-CN" altLang="en-US" dirty="0"/>
              <a:t>（商品信息，数量）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1D757FA-A190-420C-8A53-284559A3E412}"/>
              </a:ext>
            </a:extLst>
          </p:cNvPr>
          <p:cNvGrpSpPr/>
          <p:nvPr/>
        </p:nvGrpSpPr>
        <p:grpSpPr>
          <a:xfrm>
            <a:off x="8154954" y="2361432"/>
            <a:ext cx="3432320" cy="4105272"/>
            <a:chOff x="8154954" y="2361432"/>
            <a:chExt cx="3432320" cy="41052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37D11F-C42C-4722-9308-CED0EAC3E2C2}"/>
                </a:ext>
              </a:extLst>
            </p:cNvPr>
            <p:cNvSpPr/>
            <p:nvPr/>
          </p:nvSpPr>
          <p:spPr>
            <a:xfrm>
              <a:off x="8154954" y="2370458"/>
              <a:ext cx="1520890" cy="127829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客户表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854FC-FFB1-4677-9AEA-050F7D0BC065}"/>
                </a:ext>
              </a:extLst>
            </p:cNvPr>
            <p:cNvSpPr/>
            <p:nvPr/>
          </p:nvSpPr>
          <p:spPr>
            <a:xfrm>
              <a:off x="10066384" y="5188411"/>
              <a:ext cx="1520890" cy="12782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订单商品表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443B3D-F890-4471-B361-B48D8255EB5E}"/>
                </a:ext>
              </a:extLst>
            </p:cNvPr>
            <p:cNvSpPr/>
            <p:nvPr/>
          </p:nvSpPr>
          <p:spPr>
            <a:xfrm>
              <a:off x="8174919" y="5165766"/>
              <a:ext cx="1520890" cy="12782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订单表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E9EE48-F8D4-40C9-AD77-AFFC3148F1BE}"/>
                </a:ext>
              </a:extLst>
            </p:cNvPr>
            <p:cNvSpPr/>
            <p:nvPr/>
          </p:nvSpPr>
          <p:spPr>
            <a:xfrm>
              <a:off x="10066384" y="2361432"/>
              <a:ext cx="1520890" cy="127829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商品表</a:t>
              </a:r>
            </a:p>
          </p:txBody>
        </p:sp>
      </p:grp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DE59D6A-5DEA-4948-97E0-8B1FBEC85562}"/>
              </a:ext>
            </a:extLst>
          </p:cNvPr>
          <p:cNvSpPr/>
          <p:nvPr/>
        </p:nvSpPr>
        <p:spPr>
          <a:xfrm>
            <a:off x="7212561" y="3934599"/>
            <a:ext cx="1884785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提交订单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FDDFCD3-67DF-4F96-9C2C-805ABD9AF5D1}"/>
              </a:ext>
            </a:extLst>
          </p:cNvPr>
          <p:cNvGrpSpPr/>
          <p:nvPr/>
        </p:nvGrpSpPr>
        <p:grpSpPr>
          <a:xfrm>
            <a:off x="8915399" y="3639725"/>
            <a:ext cx="1911430" cy="1548686"/>
            <a:chOff x="8915399" y="3639725"/>
            <a:chExt cx="1911430" cy="1548686"/>
          </a:xfrm>
        </p:grpSpPr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1DC22D77-8E1A-4387-9A86-8A4C04858074}"/>
                </a:ext>
              </a:extLst>
            </p:cNvPr>
            <p:cNvCxnSpPr>
              <a:stCxn id="20" idx="3"/>
              <a:endCxn id="13" idx="2"/>
            </p:cNvCxnSpPr>
            <p:nvPr/>
          </p:nvCxnSpPr>
          <p:spPr>
            <a:xfrm flipH="1" flipV="1">
              <a:off x="8915399" y="3648751"/>
              <a:ext cx="181947" cy="771073"/>
            </a:xfrm>
            <a:prstGeom prst="bentConnector4">
              <a:avLst>
                <a:gd name="adj1" fmla="val -125641"/>
                <a:gd name="adj2" fmla="val 814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3DB5074A-0CF5-4607-B296-D34D198F19DC}"/>
                </a:ext>
              </a:extLst>
            </p:cNvPr>
            <p:cNvCxnSpPr>
              <a:stCxn id="20" idx="3"/>
              <a:endCxn id="16" idx="2"/>
            </p:cNvCxnSpPr>
            <p:nvPr/>
          </p:nvCxnSpPr>
          <p:spPr>
            <a:xfrm flipV="1">
              <a:off x="9097346" y="3639725"/>
              <a:ext cx="1729483" cy="7800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1A0808D3-4D5C-4084-BA2D-893FB34BC6BD}"/>
                </a:ext>
              </a:extLst>
            </p:cNvPr>
            <p:cNvCxnSpPr>
              <a:stCxn id="20" idx="3"/>
              <a:endCxn id="15" idx="0"/>
            </p:cNvCxnSpPr>
            <p:nvPr/>
          </p:nvCxnSpPr>
          <p:spPr>
            <a:xfrm flipH="1">
              <a:off x="8935364" y="4419824"/>
              <a:ext cx="161982" cy="745942"/>
            </a:xfrm>
            <a:prstGeom prst="bentConnector4">
              <a:avLst>
                <a:gd name="adj1" fmla="val -141127"/>
                <a:gd name="adj2" fmla="val 825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5962C97B-FC2F-41F8-AA5E-7FD87B024F76}"/>
                </a:ext>
              </a:extLst>
            </p:cNvPr>
            <p:cNvCxnSpPr>
              <a:stCxn id="20" idx="3"/>
              <a:endCxn id="14" idx="0"/>
            </p:cNvCxnSpPr>
            <p:nvPr/>
          </p:nvCxnSpPr>
          <p:spPr>
            <a:xfrm>
              <a:off x="9097346" y="4419824"/>
              <a:ext cx="1729483" cy="7685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320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6A299-A8F6-4118-966F-17288BC2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zh-CN" altLang="en-US" sz="13800" dirty="0"/>
              <a:t>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B9EBC-71E5-43E2-BC35-997F7E812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13800" dirty="0"/>
              <a:t>结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9593CB2-743B-4DA1-8147-B5A6F36FAE78}"/>
              </a:ext>
            </a:extLst>
          </p:cNvPr>
          <p:cNvSpPr/>
          <p:nvPr/>
        </p:nvSpPr>
        <p:spPr>
          <a:xfrm>
            <a:off x="9514840" y="3862086"/>
            <a:ext cx="993140" cy="1010920"/>
          </a:xfrm>
          <a:custGeom>
            <a:avLst/>
            <a:gdLst>
              <a:gd name="connsiteX0" fmla="*/ 0 w 993140"/>
              <a:gd name="connsiteY0" fmla="*/ 585470 h 1082040"/>
              <a:gd name="connsiteX1" fmla="*/ 248285 w 993140"/>
              <a:gd name="connsiteY1" fmla="*/ 585470 h 1082040"/>
              <a:gd name="connsiteX2" fmla="*/ 248285 w 993140"/>
              <a:gd name="connsiteY2" fmla="*/ 0 h 1082040"/>
              <a:gd name="connsiteX3" fmla="*/ 744855 w 993140"/>
              <a:gd name="connsiteY3" fmla="*/ 0 h 1082040"/>
              <a:gd name="connsiteX4" fmla="*/ 744855 w 993140"/>
              <a:gd name="connsiteY4" fmla="*/ 585470 h 1082040"/>
              <a:gd name="connsiteX5" fmla="*/ 993140 w 993140"/>
              <a:gd name="connsiteY5" fmla="*/ 585470 h 1082040"/>
              <a:gd name="connsiteX6" fmla="*/ 496570 w 993140"/>
              <a:gd name="connsiteY6" fmla="*/ 1082040 h 1082040"/>
              <a:gd name="connsiteX7" fmla="*/ 0 w 993140"/>
              <a:gd name="connsiteY7" fmla="*/ 585470 h 1082040"/>
              <a:gd name="connsiteX0" fmla="*/ 0 w 993140"/>
              <a:gd name="connsiteY0" fmla="*/ 585470 h 1010920"/>
              <a:gd name="connsiteX1" fmla="*/ 248285 w 993140"/>
              <a:gd name="connsiteY1" fmla="*/ 585470 h 1010920"/>
              <a:gd name="connsiteX2" fmla="*/ 248285 w 993140"/>
              <a:gd name="connsiteY2" fmla="*/ 0 h 1010920"/>
              <a:gd name="connsiteX3" fmla="*/ 744855 w 993140"/>
              <a:gd name="connsiteY3" fmla="*/ 0 h 1010920"/>
              <a:gd name="connsiteX4" fmla="*/ 744855 w 993140"/>
              <a:gd name="connsiteY4" fmla="*/ 585470 h 1010920"/>
              <a:gd name="connsiteX5" fmla="*/ 993140 w 993140"/>
              <a:gd name="connsiteY5" fmla="*/ 585470 h 1010920"/>
              <a:gd name="connsiteX6" fmla="*/ 496570 w 993140"/>
              <a:gd name="connsiteY6" fmla="*/ 1010920 h 1010920"/>
              <a:gd name="connsiteX7" fmla="*/ 0 w 993140"/>
              <a:gd name="connsiteY7" fmla="*/ 585470 h 1010920"/>
              <a:gd name="connsiteX0" fmla="*/ 0 w 993140"/>
              <a:gd name="connsiteY0" fmla="*/ 585470 h 1010920"/>
              <a:gd name="connsiteX1" fmla="*/ 248285 w 993140"/>
              <a:gd name="connsiteY1" fmla="*/ 585470 h 1010920"/>
              <a:gd name="connsiteX2" fmla="*/ 248285 w 993140"/>
              <a:gd name="connsiteY2" fmla="*/ 0 h 1010920"/>
              <a:gd name="connsiteX3" fmla="*/ 744855 w 993140"/>
              <a:gd name="connsiteY3" fmla="*/ 0 h 1010920"/>
              <a:gd name="connsiteX4" fmla="*/ 744855 w 993140"/>
              <a:gd name="connsiteY4" fmla="*/ 585470 h 1010920"/>
              <a:gd name="connsiteX5" fmla="*/ 993140 w 993140"/>
              <a:gd name="connsiteY5" fmla="*/ 585470 h 1010920"/>
              <a:gd name="connsiteX6" fmla="*/ 496570 w 993140"/>
              <a:gd name="connsiteY6" fmla="*/ 1010920 h 1010920"/>
              <a:gd name="connsiteX7" fmla="*/ 0 w 993140"/>
              <a:gd name="connsiteY7" fmla="*/ 585470 h 101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140" h="1010920">
                <a:moveTo>
                  <a:pt x="0" y="585470"/>
                </a:moveTo>
                <a:lnTo>
                  <a:pt x="248285" y="585470"/>
                </a:lnTo>
                <a:lnTo>
                  <a:pt x="248285" y="0"/>
                </a:lnTo>
                <a:lnTo>
                  <a:pt x="744855" y="0"/>
                </a:lnTo>
                <a:lnTo>
                  <a:pt x="744855" y="585470"/>
                </a:lnTo>
                <a:lnTo>
                  <a:pt x="993140" y="585470"/>
                </a:lnTo>
                <a:lnTo>
                  <a:pt x="496570" y="1010920"/>
                </a:lnTo>
                <a:lnTo>
                  <a:pt x="0" y="5854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7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下 3">
            <a:extLst>
              <a:ext uri="{FF2B5EF4-FFF2-40B4-BE49-F238E27FC236}">
                <a16:creationId xmlns:a16="http://schemas.microsoft.com/office/drawing/2014/main" id="{39593CB2-743B-4DA1-8147-B5A6F36FAE78}"/>
              </a:ext>
            </a:extLst>
          </p:cNvPr>
          <p:cNvSpPr/>
          <p:nvPr/>
        </p:nvSpPr>
        <p:spPr>
          <a:xfrm>
            <a:off x="9514840" y="3862086"/>
            <a:ext cx="993140" cy="1010920"/>
          </a:xfrm>
          <a:custGeom>
            <a:avLst/>
            <a:gdLst>
              <a:gd name="connsiteX0" fmla="*/ 0 w 993140"/>
              <a:gd name="connsiteY0" fmla="*/ 585470 h 1082040"/>
              <a:gd name="connsiteX1" fmla="*/ 248285 w 993140"/>
              <a:gd name="connsiteY1" fmla="*/ 585470 h 1082040"/>
              <a:gd name="connsiteX2" fmla="*/ 248285 w 993140"/>
              <a:gd name="connsiteY2" fmla="*/ 0 h 1082040"/>
              <a:gd name="connsiteX3" fmla="*/ 744855 w 993140"/>
              <a:gd name="connsiteY3" fmla="*/ 0 h 1082040"/>
              <a:gd name="connsiteX4" fmla="*/ 744855 w 993140"/>
              <a:gd name="connsiteY4" fmla="*/ 585470 h 1082040"/>
              <a:gd name="connsiteX5" fmla="*/ 993140 w 993140"/>
              <a:gd name="connsiteY5" fmla="*/ 585470 h 1082040"/>
              <a:gd name="connsiteX6" fmla="*/ 496570 w 993140"/>
              <a:gd name="connsiteY6" fmla="*/ 1082040 h 1082040"/>
              <a:gd name="connsiteX7" fmla="*/ 0 w 993140"/>
              <a:gd name="connsiteY7" fmla="*/ 585470 h 1082040"/>
              <a:gd name="connsiteX0" fmla="*/ 0 w 993140"/>
              <a:gd name="connsiteY0" fmla="*/ 585470 h 1010920"/>
              <a:gd name="connsiteX1" fmla="*/ 248285 w 993140"/>
              <a:gd name="connsiteY1" fmla="*/ 585470 h 1010920"/>
              <a:gd name="connsiteX2" fmla="*/ 248285 w 993140"/>
              <a:gd name="connsiteY2" fmla="*/ 0 h 1010920"/>
              <a:gd name="connsiteX3" fmla="*/ 744855 w 993140"/>
              <a:gd name="connsiteY3" fmla="*/ 0 h 1010920"/>
              <a:gd name="connsiteX4" fmla="*/ 744855 w 993140"/>
              <a:gd name="connsiteY4" fmla="*/ 585470 h 1010920"/>
              <a:gd name="connsiteX5" fmla="*/ 993140 w 993140"/>
              <a:gd name="connsiteY5" fmla="*/ 585470 h 1010920"/>
              <a:gd name="connsiteX6" fmla="*/ 496570 w 993140"/>
              <a:gd name="connsiteY6" fmla="*/ 1010920 h 1010920"/>
              <a:gd name="connsiteX7" fmla="*/ 0 w 993140"/>
              <a:gd name="connsiteY7" fmla="*/ 585470 h 1010920"/>
              <a:gd name="connsiteX0" fmla="*/ 0 w 993140"/>
              <a:gd name="connsiteY0" fmla="*/ 585470 h 1010920"/>
              <a:gd name="connsiteX1" fmla="*/ 248285 w 993140"/>
              <a:gd name="connsiteY1" fmla="*/ 585470 h 1010920"/>
              <a:gd name="connsiteX2" fmla="*/ 248285 w 993140"/>
              <a:gd name="connsiteY2" fmla="*/ 0 h 1010920"/>
              <a:gd name="connsiteX3" fmla="*/ 744855 w 993140"/>
              <a:gd name="connsiteY3" fmla="*/ 0 h 1010920"/>
              <a:gd name="connsiteX4" fmla="*/ 744855 w 993140"/>
              <a:gd name="connsiteY4" fmla="*/ 585470 h 1010920"/>
              <a:gd name="connsiteX5" fmla="*/ 993140 w 993140"/>
              <a:gd name="connsiteY5" fmla="*/ 585470 h 1010920"/>
              <a:gd name="connsiteX6" fmla="*/ 496570 w 993140"/>
              <a:gd name="connsiteY6" fmla="*/ 1010920 h 1010920"/>
              <a:gd name="connsiteX7" fmla="*/ 0 w 993140"/>
              <a:gd name="connsiteY7" fmla="*/ 585470 h 101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140" h="1010920">
                <a:moveTo>
                  <a:pt x="0" y="585470"/>
                </a:moveTo>
                <a:lnTo>
                  <a:pt x="248285" y="585470"/>
                </a:lnTo>
                <a:lnTo>
                  <a:pt x="248285" y="0"/>
                </a:lnTo>
                <a:lnTo>
                  <a:pt x="744855" y="0"/>
                </a:lnTo>
                <a:lnTo>
                  <a:pt x="744855" y="585470"/>
                </a:lnTo>
                <a:lnTo>
                  <a:pt x="993140" y="585470"/>
                </a:lnTo>
                <a:lnTo>
                  <a:pt x="496570" y="1010920"/>
                </a:lnTo>
                <a:lnTo>
                  <a:pt x="0" y="5854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86A299-A8F6-4118-966F-17288BC2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435957"/>
            <a:ext cx="4454431" cy="1739803"/>
          </a:xfrm>
        </p:spPr>
        <p:txBody>
          <a:bodyPr/>
          <a:lstStyle/>
          <a:p>
            <a:pPr algn="ctr">
              <a:lnSpc>
                <a:spcPct val="300000"/>
              </a:lnSpc>
            </a:pPr>
            <a:r>
              <a:rPr lang="zh-CN" altLang="en-US" sz="8800" dirty="0"/>
              <a:t>感谢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B9EBC-71E5-43E2-BC35-997F7E812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800" dirty="0"/>
              <a:t>观看</a:t>
            </a:r>
          </a:p>
        </p:txBody>
      </p:sp>
    </p:spTree>
    <p:extLst>
      <p:ext uri="{BB962C8B-B14F-4D97-AF65-F5344CB8AC3E}">
        <p14:creationId xmlns:p14="http://schemas.microsoft.com/office/powerpoint/2010/main" val="804914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9463E-939B-4BDE-AF35-080DBB835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迷你青春购物管理系统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483C9C-03AD-4D16-B544-09C22135E72F}"/>
              </a:ext>
            </a:extLst>
          </p:cNvPr>
          <p:cNvSpPr/>
          <p:nvPr/>
        </p:nvSpPr>
        <p:spPr>
          <a:xfrm>
            <a:off x="121298" y="5635690"/>
            <a:ext cx="1839894" cy="671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AF0246-2264-43DB-9684-DFFD1C45F261}"/>
              </a:ext>
            </a:extLst>
          </p:cNvPr>
          <p:cNvSpPr/>
          <p:nvPr/>
        </p:nvSpPr>
        <p:spPr>
          <a:xfrm>
            <a:off x="2671665" y="5635688"/>
            <a:ext cx="1839894" cy="671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需求构思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2A9241-2282-4391-8CB4-C22547D3058C}"/>
              </a:ext>
            </a:extLst>
          </p:cNvPr>
          <p:cNvSpPr/>
          <p:nvPr/>
        </p:nvSpPr>
        <p:spPr>
          <a:xfrm>
            <a:off x="5222032" y="5635687"/>
            <a:ext cx="1839894" cy="671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项目演示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244465-A1A0-4FA1-B2E9-19DFB4F385DC}"/>
              </a:ext>
            </a:extLst>
          </p:cNvPr>
          <p:cNvSpPr/>
          <p:nvPr/>
        </p:nvSpPr>
        <p:spPr>
          <a:xfrm>
            <a:off x="7772399" y="5635684"/>
            <a:ext cx="1839894" cy="671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技术难点分享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5A4C6D-3FAE-48BB-8165-1665BC06ABE0}"/>
              </a:ext>
            </a:extLst>
          </p:cNvPr>
          <p:cNvSpPr/>
          <p:nvPr/>
        </p:nvSpPr>
        <p:spPr>
          <a:xfrm>
            <a:off x="10238791" y="5635685"/>
            <a:ext cx="1839894" cy="671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总结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936E4CE-DE0B-4B47-B805-20B5E43AEBBE}"/>
              </a:ext>
            </a:extLst>
          </p:cNvPr>
          <p:cNvSpPr/>
          <p:nvPr/>
        </p:nvSpPr>
        <p:spPr>
          <a:xfrm>
            <a:off x="2099388" y="5803641"/>
            <a:ext cx="410547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3614AA6-5C08-45AD-8573-BEA418212F05}"/>
              </a:ext>
            </a:extLst>
          </p:cNvPr>
          <p:cNvSpPr/>
          <p:nvPr/>
        </p:nvSpPr>
        <p:spPr>
          <a:xfrm>
            <a:off x="4673289" y="5803641"/>
            <a:ext cx="464768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F5FADDE-D1C1-4C17-AC76-CFEF421778FD}"/>
              </a:ext>
            </a:extLst>
          </p:cNvPr>
          <p:cNvSpPr/>
          <p:nvPr/>
        </p:nvSpPr>
        <p:spPr>
          <a:xfrm>
            <a:off x="7193902" y="5803641"/>
            <a:ext cx="494522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F27ED4F-BD45-4638-A689-8EA0E7EB0B75}"/>
              </a:ext>
            </a:extLst>
          </p:cNvPr>
          <p:cNvSpPr/>
          <p:nvPr/>
        </p:nvSpPr>
        <p:spPr>
          <a:xfrm>
            <a:off x="9700052" y="5803641"/>
            <a:ext cx="450979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CB653-302E-4608-95BD-712F1DF2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项目的需求分析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DD2AA-7D0B-420A-8707-417CF89AEBE8}"/>
              </a:ext>
            </a:extLst>
          </p:cNvPr>
          <p:cNvSpPr>
            <a:spLocks noGrp="1"/>
          </p:cNvSpPr>
          <p:nvPr>
            <p:ph type="body" orient="vert" idx="4294967295"/>
          </p:nvPr>
        </p:nvSpPr>
        <p:spPr>
          <a:xfrm>
            <a:off x="419878" y="2062194"/>
            <a:ext cx="4926563" cy="5207778"/>
          </a:xfrm>
        </p:spPr>
        <p:txBody>
          <a:bodyPr/>
          <a:lstStyle/>
          <a:p>
            <a:r>
              <a:rPr lang="zh-CN" altLang="en-US" dirty="0"/>
              <a:t>主要功能</a:t>
            </a:r>
            <a:endParaRPr lang="en-US" altLang="zh-CN" dirty="0"/>
          </a:p>
          <a:p>
            <a:pPr lvl="1"/>
            <a:r>
              <a:rPr lang="zh-CN" altLang="en-US" dirty="0"/>
              <a:t>用户信息管理</a:t>
            </a:r>
            <a:endParaRPr lang="en-US" altLang="zh-CN" dirty="0"/>
          </a:p>
          <a:p>
            <a:pPr lvl="1"/>
            <a:r>
              <a:rPr lang="zh-CN" altLang="en-US" dirty="0"/>
              <a:t>商品管理</a:t>
            </a:r>
            <a:endParaRPr lang="en-US" altLang="zh-CN" dirty="0"/>
          </a:p>
          <a:p>
            <a:pPr lvl="1"/>
            <a:r>
              <a:rPr lang="zh-CN" altLang="en-US" dirty="0"/>
              <a:t>订单管理</a:t>
            </a:r>
            <a:endParaRPr lang="en-US" altLang="zh-CN" dirty="0"/>
          </a:p>
          <a:p>
            <a:pPr lvl="1"/>
            <a:r>
              <a:rPr lang="zh-CN" altLang="en-US" dirty="0"/>
              <a:t>客户信息管理</a:t>
            </a:r>
            <a:endParaRPr lang="en-US" altLang="zh-CN" dirty="0"/>
          </a:p>
          <a:p>
            <a:pPr lvl="1"/>
            <a:r>
              <a:rPr lang="zh-CN" altLang="en-US" dirty="0"/>
              <a:t>购物系统</a:t>
            </a:r>
            <a:endParaRPr lang="en-US" altLang="zh-CN" dirty="0"/>
          </a:p>
          <a:p>
            <a:pPr lvl="1"/>
            <a:r>
              <a:rPr lang="zh-CN" altLang="en-US" dirty="0"/>
              <a:t>购物车</a:t>
            </a:r>
            <a:endParaRPr lang="en-US" altLang="zh-CN" dirty="0"/>
          </a:p>
          <a:p>
            <a:pPr lvl="1"/>
            <a:r>
              <a:rPr lang="zh-CN" altLang="en-US" dirty="0"/>
              <a:t>账单提交</a:t>
            </a:r>
            <a:endParaRPr lang="en-US" altLang="zh-CN" dirty="0"/>
          </a:p>
        </p:txBody>
      </p:sp>
      <p:sp>
        <p:nvSpPr>
          <p:cNvPr id="4" name="竖排文字占位符 2">
            <a:extLst>
              <a:ext uri="{FF2B5EF4-FFF2-40B4-BE49-F238E27FC236}">
                <a16:creationId xmlns:a16="http://schemas.microsoft.com/office/drawing/2014/main" id="{6EB0B34B-2FDF-4BCE-A184-B9C94928382C}"/>
              </a:ext>
            </a:extLst>
          </p:cNvPr>
          <p:cNvSpPr txBox="1">
            <a:spLocks/>
          </p:cNvSpPr>
          <p:nvPr/>
        </p:nvSpPr>
        <p:spPr>
          <a:xfrm>
            <a:off x="5234474" y="1417638"/>
            <a:ext cx="4926563" cy="52077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次要功能</a:t>
            </a:r>
            <a:endParaRPr lang="en-US" altLang="zh-CN" dirty="0"/>
          </a:p>
          <a:p>
            <a:pPr lvl="1"/>
            <a:r>
              <a:rPr lang="zh-CN" altLang="en-US" dirty="0"/>
              <a:t>小游戏</a:t>
            </a:r>
            <a:endParaRPr lang="en-US" altLang="zh-CN" dirty="0"/>
          </a:p>
          <a:p>
            <a:pPr lvl="1"/>
            <a:r>
              <a:rPr lang="zh-CN" altLang="en-US" dirty="0"/>
              <a:t>积分活动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0462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F4F73-132B-433E-BF5C-56C37768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项目设计思路</a:t>
            </a:r>
          </a:p>
        </p:txBody>
      </p:sp>
      <p:sp>
        <p:nvSpPr>
          <p:cNvPr id="5" name="竖排文字占位符 2">
            <a:extLst>
              <a:ext uri="{FF2B5EF4-FFF2-40B4-BE49-F238E27FC236}">
                <a16:creationId xmlns:a16="http://schemas.microsoft.com/office/drawing/2014/main" id="{851F5780-D6CA-49C1-A256-0878872C1E2B}"/>
              </a:ext>
            </a:extLst>
          </p:cNvPr>
          <p:cNvSpPr txBox="1">
            <a:spLocks/>
          </p:cNvSpPr>
          <p:nvPr/>
        </p:nvSpPr>
        <p:spPr>
          <a:xfrm>
            <a:off x="1408923" y="1417638"/>
            <a:ext cx="4926563" cy="52077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思路讲解</a:t>
            </a:r>
            <a:endParaRPr lang="en-US" altLang="zh-CN" dirty="0"/>
          </a:p>
          <a:p>
            <a:pPr lvl="1"/>
            <a:r>
              <a:rPr lang="zh-CN" altLang="en-US" dirty="0"/>
              <a:t>数据库操作</a:t>
            </a:r>
            <a:endParaRPr lang="en-US" altLang="zh-CN" dirty="0"/>
          </a:p>
          <a:p>
            <a:pPr lvl="1"/>
            <a:r>
              <a:rPr lang="zh-CN" altLang="en-US" dirty="0"/>
              <a:t>控制台界面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7683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F4F73-132B-433E-BF5C-56C37768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项目设计思路</a:t>
            </a:r>
            <a:r>
              <a:rPr lang="en-US" altLang="zh-CN" dirty="0"/>
              <a:t>-DB</a:t>
            </a:r>
            <a:endParaRPr lang="zh-CN" altLang="en-US" dirty="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A2AFEF6-451B-4A2E-B5E6-FE625B7985F7}"/>
              </a:ext>
            </a:extLst>
          </p:cNvPr>
          <p:cNvGrpSpPr/>
          <p:nvPr/>
        </p:nvGrpSpPr>
        <p:grpSpPr>
          <a:xfrm>
            <a:off x="307910" y="2481943"/>
            <a:ext cx="11523306" cy="4133461"/>
            <a:chOff x="307910" y="2481943"/>
            <a:chExt cx="11523306" cy="41334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1AF49FC-057A-4193-A228-054091E016F4}"/>
                </a:ext>
              </a:extLst>
            </p:cNvPr>
            <p:cNvSpPr/>
            <p:nvPr/>
          </p:nvSpPr>
          <p:spPr>
            <a:xfrm>
              <a:off x="307910" y="2481943"/>
              <a:ext cx="11523306" cy="41334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161C8680-6FC4-4653-9EA2-BD3DAFBD5193}"/>
                </a:ext>
              </a:extLst>
            </p:cNvPr>
            <p:cNvGrpSpPr/>
            <p:nvPr/>
          </p:nvGrpSpPr>
          <p:grpSpPr>
            <a:xfrm>
              <a:off x="553615" y="3199056"/>
              <a:ext cx="11084769" cy="3211756"/>
              <a:chOff x="553615" y="3199056"/>
              <a:chExt cx="11084769" cy="3211756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5F707FA-46C0-4804-A30D-E9A078E460C1}"/>
                  </a:ext>
                </a:extLst>
              </p:cNvPr>
              <p:cNvSpPr/>
              <p:nvPr/>
            </p:nvSpPr>
            <p:spPr>
              <a:xfrm>
                <a:off x="553616" y="5710674"/>
                <a:ext cx="4889241" cy="6911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用户信息</a:t>
                </a: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4AECF2B-4094-4DDF-91A4-3C0F8927B28F}"/>
                  </a:ext>
                </a:extLst>
              </p:cNvPr>
              <p:cNvSpPr/>
              <p:nvPr/>
            </p:nvSpPr>
            <p:spPr>
              <a:xfrm>
                <a:off x="6749143" y="5719665"/>
                <a:ext cx="4889241" cy="6911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客户信息</a:t>
                </a: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E0DEDCC5-9D9B-47A6-B059-57A1402172C9}"/>
                  </a:ext>
                </a:extLst>
              </p:cNvPr>
              <p:cNvSpPr/>
              <p:nvPr/>
            </p:nvSpPr>
            <p:spPr>
              <a:xfrm>
                <a:off x="553615" y="4870329"/>
                <a:ext cx="4889241" cy="6911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客户详细信息</a:t>
                </a: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E2EFE555-53A7-48CB-80AB-56C827A27A20}"/>
                  </a:ext>
                </a:extLst>
              </p:cNvPr>
              <p:cNvSpPr/>
              <p:nvPr/>
            </p:nvSpPr>
            <p:spPr>
              <a:xfrm>
                <a:off x="6749141" y="4855731"/>
                <a:ext cx="4889241" cy="6911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订单信息</a:t>
                </a: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3FB2F1F-A8D2-4F6F-A15A-7001173DC5F5}"/>
                  </a:ext>
                </a:extLst>
              </p:cNvPr>
              <p:cNvSpPr/>
              <p:nvPr/>
            </p:nvSpPr>
            <p:spPr>
              <a:xfrm>
                <a:off x="553615" y="4085602"/>
                <a:ext cx="4889241" cy="6911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订单商品信息</a:t>
                </a: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427D61EA-C099-42DE-A993-E04C583C50EB}"/>
                  </a:ext>
                </a:extLst>
              </p:cNvPr>
              <p:cNvSpPr/>
              <p:nvPr/>
            </p:nvSpPr>
            <p:spPr>
              <a:xfrm>
                <a:off x="6749142" y="4039259"/>
                <a:ext cx="4889241" cy="6911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商品信息</a:t>
                </a: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B54CBBE-6E0C-41E0-99F4-22F2EEBD886C}"/>
                  </a:ext>
                </a:extLst>
              </p:cNvPr>
              <p:cNvSpPr/>
              <p:nvPr/>
            </p:nvSpPr>
            <p:spPr>
              <a:xfrm>
                <a:off x="553615" y="3273066"/>
                <a:ext cx="4889241" cy="6911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商品类别</a:t>
                </a: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FF533366-ABC5-4DD1-8E0A-61F10AE189FE}"/>
                  </a:ext>
                </a:extLst>
              </p:cNvPr>
              <p:cNvSpPr/>
              <p:nvPr/>
            </p:nvSpPr>
            <p:spPr>
              <a:xfrm>
                <a:off x="6749142" y="3199056"/>
                <a:ext cx="4889241" cy="6911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公告</a:t>
                </a:r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1CB330BC-6541-4EF7-A521-639923D4E4FE}"/>
              </a:ext>
            </a:extLst>
          </p:cNvPr>
          <p:cNvGrpSpPr/>
          <p:nvPr/>
        </p:nvGrpSpPr>
        <p:grpSpPr>
          <a:xfrm>
            <a:off x="5442854" y="3544630"/>
            <a:ext cx="1318987" cy="2548273"/>
            <a:chOff x="5442854" y="3544630"/>
            <a:chExt cx="1318987" cy="2548273"/>
          </a:xfrm>
        </p:grpSpPr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60AA9CEA-1AF7-4B9B-9782-63DA7CCD28F1}"/>
                </a:ext>
              </a:extLst>
            </p:cNvPr>
            <p:cNvCxnSpPr>
              <a:stCxn id="113" idx="1"/>
              <a:endCxn id="38" idx="3"/>
            </p:cNvCxnSpPr>
            <p:nvPr/>
          </p:nvCxnSpPr>
          <p:spPr>
            <a:xfrm rot="10800000" flipV="1">
              <a:off x="5442858" y="3544630"/>
              <a:ext cx="1306285" cy="25116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42889725-3906-467A-A9B7-F516183C8EDA}"/>
                </a:ext>
              </a:extLst>
            </p:cNvPr>
            <p:cNvCxnSpPr>
              <a:stCxn id="111" idx="1"/>
            </p:cNvCxnSpPr>
            <p:nvPr/>
          </p:nvCxnSpPr>
          <p:spPr>
            <a:xfrm rot="10800000">
              <a:off x="5442856" y="3581285"/>
              <a:ext cx="1306286" cy="8035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B3892B5B-2736-4492-A7E1-B4FF31AED3C9}"/>
                </a:ext>
              </a:extLst>
            </p:cNvPr>
            <p:cNvCxnSpPr>
              <a:endCxn id="107" idx="1"/>
            </p:cNvCxnSpPr>
            <p:nvPr/>
          </p:nvCxnSpPr>
          <p:spPr>
            <a:xfrm>
              <a:off x="5442855" y="5201304"/>
              <a:ext cx="1306288" cy="8639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id="{D1CCA9F0-B185-4409-B8EC-5E37A8A2FFF9}"/>
                </a:ext>
              </a:extLst>
            </p:cNvPr>
            <p:cNvCxnSpPr>
              <a:stCxn id="110" idx="3"/>
              <a:endCxn id="111" idx="1"/>
            </p:cNvCxnSpPr>
            <p:nvPr/>
          </p:nvCxnSpPr>
          <p:spPr>
            <a:xfrm flipV="1">
              <a:off x="5442856" y="4384833"/>
              <a:ext cx="1306286" cy="463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E83B1996-D215-49AA-9F9D-370EA17D0634}"/>
                </a:ext>
              </a:extLst>
            </p:cNvPr>
            <p:cNvCxnSpPr/>
            <p:nvPr/>
          </p:nvCxnSpPr>
          <p:spPr>
            <a:xfrm>
              <a:off x="5442854" y="4431175"/>
              <a:ext cx="1306287" cy="7701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连接符: 肘形 126">
              <a:extLst>
                <a:ext uri="{FF2B5EF4-FFF2-40B4-BE49-F238E27FC236}">
                  <a16:creationId xmlns:a16="http://schemas.microsoft.com/office/drawing/2014/main" id="{5ECF5488-D2C4-40CE-8E17-D192EAD96A62}"/>
                </a:ext>
              </a:extLst>
            </p:cNvPr>
            <p:cNvCxnSpPr>
              <a:stCxn id="109" idx="1"/>
            </p:cNvCxnSpPr>
            <p:nvPr/>
          </p:nvCxnSpPr>
          <p:spPr>
            <a:xfrm rot="10800000" flipV="1">
              <a:off x="6749141" y="5201304"/>
              <a:ext cx="12700" cy="891599"/>
            </a:xfrm>
            <a:prstGeom prst="bentConnector4">
              <a:avLst>
                <a:gd name="adj1" fmla="val 5321740"/>
                <a:gd name="adj2" fmla="val 961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594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F4F73-132B-433E-BF5C-56C37768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项目设计思路</a:t>
            </a:r>
            <a:r>
              <a:rPr lang="en-US" altLang="zh-CN" dirty="0"/>
              <a:t>-DB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65E4D9-44CF-41C6-BC46-64A27F407A7F}"/>
              </a:ext>
            </a:extLst>
          </p:cNvPr>
          <p:cNvSpPr/>
          <p:nvPr/>
        </p:nvSpPr>
        <p:spPr>
          <a:xfrm>
            <a:off x="205273" y="5980923"/>
            <a:ext cx="11691257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数据库基本操作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CBA624-6078-415A-810E-C2AA83550A48}"/>
              </a:ext>
            </a:extLst>
          </p:cNvPr>
          <p:cNvGrpSpPr/>
          <p:nvPr/>
        </p:nvGrpSpPr>
        <p:grpSpPr>
          <a:xfrm>
            <a:off x="278360" y="2584581"/>
            <a:ext cx="11545081" cy="844419"/>
            <a:chOff x="205273" y="5047861"/>
            <a:chExt cx="11545081" cy="8444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4ABF98C-8116-441E-B663-891C7333BEF5}"/>
                </a:ext>
              </a:extLst>
            </p:cNvPr>
            <p:cNvSpPr/>
            <p:nvPr/>
          </p:nvSpPr>
          <p:spPr>
            <a:xfrm>
              <a:off x="205273" y="5057191"/>
              <a:ext cx="1259633" cy="8210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实体类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A4C8329-EB4C-462F-A9B9-E1AB666AA149}"/>
                </a:ext>
              </a:extLst>
            </p:cNvPr>
            <p:cNvSpPr/>
            <p:nvPr/>
          </p:nvSpPr>
          <p:spPr>
            <a:xfrm>
              <a:off x="1617306" y="5061856"/>
              <a:ext cx="1259633" cy="8210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实体类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947FC90-32F2-4DA9-BE5B-00266ED830C4}"/>
                </a:ext>
              </a:extLst>
            </p:cNvPr>
            <p:cNvSpPr/>
            <p:nvPr/>
          </p:nvSpPr>
          <p:spPr>
            <a:xfrm>
              <a:off x="5881398" y="5047861"/>
              <a:ext cx="1259633" cy="8210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实体类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F71084-B8CA-4AA5-A466-5329545EA87E}"/>
                </a:ext>
              </a:extLst>
            </p:cNvPr>
            <p:cNvSpPr/>
            <p:nvPr/>
          </p:nvSpPr>
          <p:spPr>
            <a:xfrm>
              <a:off x="8829871" y="5057191"/>
              <a:ext cx="1259633" cy="8210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实体类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70E0AA2-C94F-45DD-9281-F8452E015297}"/>
                </a:ext>
              </a:extLst>
            </p:cNvPr>
            <p:cNvSpPr/>
            <p:nvPr/>
          </p:nvSpPr>
          <p:spPr>
            <a:xfrm>
              <a:off x="10332100" y="5061855"/>
              <a:ext cx="1418254" cy="8210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实体类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3ED2B0E-4FCE-4767-B1D0-2C568370BA27}"/>
                </a:ext>
              </a:extLst>
            </p:cNvPr>
            <p:cNvSpPr/>
            <p:nvPr/>
          </p:nvSpPr>
          <p:spPr>
            <a:xfrm>
              <a:off x="4450703" y="5071186"/>
              <a:ext cx="1259633" cy="8210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实体类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8D000D-3D09-4D1C-9E90-EA81788CF03E}"/>
                </a:ext>
              </a:extLst>
            </p:cNvPr>
            <p:cNvSpPr/>
            <p:nvPr/>
          </p:nvSpPr>
          <p:spPr>
            <a:xfrm>
              <a:off x="3029339" y="5066521"/>
              <a:ext cx="1259633" cy="8210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实体类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72E998-A255-4C08-A166-6842DA0C02F7}"/>
                </a:ext>
              </a:extLst>
            </p:cNvPr>
            <p:cNvSpPr/>
            <p:nvPr/>
          </p:nvSpPr>
          <p:spPr>
            <a:xfrm>
              <a:off x="7312093" y="5052526"/>
              <a:ext cx="1259633" cy="8210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实体类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05C3DC1-F51A-47F9-BACA-9198F601F719}"/>
              </a:ext>
            </a:extLst>
          </p:cNvPr>
          <p:cNvGrpSpPr/>
          <p:nvPr/>
        </p:nvGrpSpPr>
        <p:grpSpPr>
          <a:xfrm>
            <a:off x="205273" y="4927179"/>
            <a:ext cx="11545081" cy="844419"/>
            <a:chOff x="205273" y="5047861"/>
            <a:chExt cx="11545081" cy="84441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9E5C019-10E6-4C22-B893-BD212F715959}"/>
                </a:ext>
              </a:extLst>
            </p:cNvPr>
            <p:cNvSpPr/>
            <p:nvPr/>
          </p:nvSpPr>
          <p:spPr>
            <a:xfrm>
              <a:off x="205273" y="5057191"/>
              <a:ext cx="1259633" cy="821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操作类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FC10F1-0CB4-4CC5-8B14-78826EAE062D}"/>
                </a:ext>
              </a:extLst>
            </p:cNvPr>
            <p:cNvSpPr/>
            <p:nvPr/>
          </p:nvSpPr>
          <p:spPr>
            <a:xfrm>
              <a:off x="1617306" y="5061856"/>
              <a:ext cx="1259633" cy="821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操作类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62856A0-F59F-49B0-B715-077833E6815F}"/>
                </a:ext>
              </a:extLst>
            </p:cNvPr>
            <p:cNvSpPr/>
            <p:nvPr/>
          </p:nvSpPr>
          <p:spPr>
            <a:xfrm>
              <a:off x="5881398" y="5047861"/>
              <a:ext cx="1259633" cy="821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操作类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B49A13D-9FC8-4078-A6F3-9F290EADE0FA}"/>
                </a:ext>
              </a:extLst>
            </p:cNvPr>
            <p:cNvSpPr/>
            <p:nvPr/>
          </p:nvSpPr>
          <p:spPr>
            <a:xfrm>
              <a:off x="8829871" y="5057191"/>
              <a:ext cx="1259633" cy="821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操作类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DFD5FD5-2B74-4FD0-826B-67EB37FF419D}"/>
                </a:ext>
              </a:extLst>
            </p:cNvPr>
            <p:cNvSpPr/>
            <p:nvPr/>
          </p:nvSpPr>
          <p:spPr>
            <a:xfrm>
              <a:off x="10332100" y="5061855"/>
              <a:ext cx="1418254" cy="821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操作类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66A8FC4-88DE-40DE-8501-2406064A7F24}"/>
                </a:ext>
              </a:extLst>
            </p:cNvPr>
            <p:cNvSpPr/>
            <p:nvPr/>
          </p:nvSpPr>
          <p:spPr>
            <a:xfrm>
              <a:off x="4450703" y="5071186"/>
              <a:ext cx="1259633" cy="821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操作类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5DCC880-15F8-4D4B-BB4A-43A52708D5F9}"/>
                </a:ext>
              </a:extLst>
            </p:cNvPr>
            <p:cNvSpPr/>
            <p:nvPr/>
          </p:nvSpPr>
          <p:spPr>
            <a:xfrm>
              <a:off x="3029339" y="5066521"/>
              <a:ext cx="1259633" cy="821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操作类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A06570-E4D9-4182-A64D-71474D49A0F4}"/>
                </a:ext>
              </a:extLst>
            </p:cNvPr>
            <p:cNvSpPr/>
            <p:nvPr/>
          </p:nvSpPr>
          <p:spPr>
            <a:xfrm>
              <a:off x="7312093" y="5052526"/>
              <a:ext cx="1259633" cy="821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操作类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37C8A1E9-72AE-46F7-8FC7-3E3D06C54FEC}"/>
              </a:ext>
            </a:extLst>
          </p:cNvPr>
          <p:cNvSpPr/>
          <p:nvPr/>
        </p:nvSpPr>
        <p:spPr>
          <a:xfrm>
            <a:off x="2780522" y="3769567"/>
            <a:ext cx="5864291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操作数据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10C7CAC5-C3C5-405D-B97B-58FAAB4AE302}"/>
              </a:ext>
            </a:extLst>
          </p:cNvPr>
          <p:cNvGrpSpPr/>
          <p:nvPr/>
        </p:nvGrpSpPr>
        <p:grpSpPr>
          <a:xfrm>
            <a:off x="908177" y="3405675"/>
            <a:ext cx="10206137" cy="718455"/>
            <a:chOff x="908177" y="3405675"/>
            <a:chExt cx="10206137" cy="718455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6079D8E-17DE-4552-AA60-E2B5C4122139}"/>
                </a:ext>
              </a:extLst>
            </p:cNvPr>
            <p:cNvCxnSpPr>
              <a:cxnSpLocks/>
              <a:stCxn id="4" idx="2"/>
              <a:endCxn id="39" idx="1"/>
            </p:cNvCxnSpPr>
            <p:nvPr/>
          </p:nvCxnSpPr>
          <p:spPr>
            <a:xfrm>
              <a:off x="908177" y="3415005"/>
              <a:ext cx="1872345" cy="709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3E5DDB8-9E47-4092-B317-6A0C11767D97}"/>
                </a:ext>
              </a:extLst>
            </p:cNvPr>
            <p:cNvCxnSpPr>
              <a:stCxn id="6" idx="2"/>
              <a:endCxn id="39" idx="1"/>
            </p:cNvCxnSpPr>
            <p:nvPr/>
          </p:nvCxnSpPr>
          <p:spPr>
            <a:xfrm>
              <a:off x="2320210" y="3419670"/>
              <a:ext cx="460312" cy="704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8E0B352-E716-4FA9-9B07-C064D51C4A74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>
              <a:off x="3732243" y="3424335"/>
              <a:ext cx="1980425" cy="345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26AF6DA-BFA8-4192-AC29-6C835E2404F8}"/>
                </a:ext>
              </a:extLst>
            </p:cNvPr>
            <p:cNvCxnSpPr>
              <a:stCxn id="10" idx="2"/>
              <a:endCxn id="39" idx="0"/>
            </p:cNvCxnSpPr>
            <p:nvPr/>
          </p:nvCxnSpPr>
          <p:spPr>
            <a:xfrm>
              <a:off x="5153607" y="3429000"/>
              <a:ext cx="559061" cy="340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B00468D-F5ED-47C7-8A90-218F179CB67A}"/>
                </a:ext>
              </a:extLst>
            </p:cNvPr>
            <p:cNvCxnSpPr>
              <a:stCxn id="7" idx="2"/>
              <a:endCxn id="39" idx="0"/>
            </p:cNvCxnSpPr>
            <p:nvPr/>
          </p:nvCxnSpPr>
          <p:spPr>
            <a:xfrm flipH="1">
              <a:off x="5712668" y="3405675"/>
              <a:ext cx="871634" cy="363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6981249-C9D8-47A0-9D6C-0010B3A497D3}"/>
                </a:ext>
              </a:extLst>
            </p:cNvPr>
            <p:cNvCxnSpPr>
              <a:stCxn id="12" idx="2"/>
              <a:endCxn id="39" idx="0"/>
            </p:cNvCxnSpPr>
            <p:nvPr/>
          </p:nvCxnSpPr>
          <p:spPr>
            <a:xfrm flipH="1">
              <a:off x="5712668" y="3410340"/>
              <a:ext cx="2302329" cy="359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22002DA-CD50-4D70-A175-02D52D396A13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571726" y="3415005"/>
              <a:ext cx="961049" cy="704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B58CAA4-0847-4CC4-879A-DE36E68AA4D3}"/>
                </a:ext>
              </a:extLst>
            </p:cNvPr>
            <p:cNvCxnSpPr>
              <a:stCxn id="9" idx="2"/>
              <a:endCxn id="39" idx="3"/>
            </p:cNvCxnSpPr>
            <p:nvPr/>
          </p:nvCxnSpPr>
          <p:spPr>
            <a:xfrm flipH="1">
              <a:off x="8644813" y="3419669"/>
              <a:ext cx="2469501" cy="704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9242EA4-83F2-4E75-A336-BE4AF42CBC10}"/>
              </a:ext>
            </a:extLst>
          </p:cNvPr>
          <p:cNvGrpSpPr/>
          <p:nvPr/>
        </p:nvGrpSpPr>
        <p:grpSpPr>
          <a:xfrm>
            <a:off x="835090" y="4124130"/>
            <a:ext cx="10206137" cy="826374"/>
            <a:chOff x="835090" y="4124130"/>
            <a:chExt cx="10206137" cy="826374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C75CC84-3FA0-433B-8A9C-183653057B97}"/>
                </a:ext>
              </a:extLst>
            </p:cNvPr>
            <p:cNvCxnSpPr>
              <a:stCxn id="15" idx="0"/>
              <a:endCxn id="39" idx="1"/>
            </p:cNvCxnSpPr>
            <p:nvPr/>
          </p:nvCxnSpPr>
          <p:spPr>
            <a:xfrm flipV="1">
              <a:off x="835090" y="4124130"/>
              <a:ext cx="1945432" cy="812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521D765-E229-4B2B-A134-ACC112AE2944}"/>
                </a:ext>
              </a:extLst>
            </p:cNvPr>
            <p:cNvCxnSpPr>
              <a:stCxn id="39" idx="1"/>
              <a:endCxn id="16" idx="0"/>
            </p:cNvCxnSpPr>
            <p:nvPr/>
          </p:nvCxnSpPr>
          <p:spPr>
            <a:xfrm flipH="1">
              <a:off x="2247123" y="4124130"/>
              <a:ext cx="533399" cy="817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0CA5190F-4808-47BE-91CA-532CB6133AD4}"/>
                </a:ext>
              </a:extLst>
            </p:cNvPr>
            <p:cNvCxnSpPr>
              <a:stCxn id="21" idx="0"/>
              <a:endCxn id="39" idx="2"/>
            </p:cNvCxnSpPr>
            <p:nvPr/>
          </p:nvCxnSpPr>
          <p:spPr>
            <a:xfrm flipV="1">
              <a:off x="3659156" y="4478693"/>
              <a:ext cx="2053512" cy="467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BB5CCE7-4640-4FE2-85CE-19A823196A37}"/>
                </a:ext>
              </a:extLst>
            </p:cNvPr>
            <p:cNvCxnSpPr>
              <a:stCxn id="39" idx="2"/>
              <a:endCxn id="20" idx="0"/>
            </p:cNvCxnSpPr>
            <p:nvPr/>
          </p:nvCxnSpPr>
          <p:spPr>
            <a:xfrm flipH="1">
              <a:off x="5080520" y="4478693"/>
              <a:ext cx="632148" cy="471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056FB02-5D37-4699-8D10-956889586F2B}"/>
                </a:ext>
              </a:extLst>
            </p:cNvPr>
            <p:cNvCxnSpPr>
              <a:stCxn id="39" idx="2"/>
              <a:endCxn id="17" idx="0"/>
            </p:cNvCxnSpPr>
            <p:nvPr/>
          </p:nvCxnSpPr>
          <p:spPr>
            <a:xfrm>
              <a:off x="5712668" y="4478693"/>
              <a:ext cx="798547" cy="448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1AFD9A5-691E-4C93-AE47-EC10382196E0}"/>
                </a:ext>
              </a:extLst>
            </p:cNvPr>
            <p:cNvCxnSpPr>
              <a:stCxn id="39" idx="2"/>
              <a:endCxn id="22" idx="0"/>
            </p:cNvCxnSpPr>
            <p:nvPr/>
          </p:nvCxnSpPr>
          <p:spPr>
            <a:xfrm>
              <a:off x="5712668" y="4478693"/>
              <a:ext cx="2229242" cy="453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986CD02-F36B-4933-A4B0-517E35E4E146}"/>
                </a:ext>
              </a:extLst>
            </p:cNvPr>
            <p:cNvCxnSpPr>
              <a:stCxn id="39" idx="3"/>
              <a:endCxn id="18" idx="0"/>
            </p:cNvCxnSpPr>
            <p:nvPr/>
          </p:nvCxnSpPr>
          <p:spPr>
            <a:xfrm>
              <a:off x="8644813" y="4124130"/>
              <a:ext cx="814875" cy="812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EE27084-63C4-4D80-B127-49B2537212F9}"/>
                </a:ext>
              </a:extLst>
            </p:cNvPr>
            <p:cNvCxnSpPr>
              <a:stCxn id="39" idx="3"/>
              <a:endCxn id="19" idx="0"/>
            </p:cNvCxnSpPr>
            <p:nvPr/>
          </p:nvCxnSpPr>
          <p:spPr>
            <a:xfrm>
              <a:off x="8644813" y="4124130"/>
              <a:ext cx="2396414" cy="8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403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382AE-534E-41DD-BA70-150F6D6D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控制台视图设计思路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89A5AB-23C6-4AB1-BE95-840B8FB39568}"/>
              </a:ext>
            </a:extLst>
          </p:cNvPr>
          <p:cNvSpPr/>
          <p:nvPr/>
        </p:nvSpPr>
        <p:spPr>
          <a:xfrm>
            <a:off x="4790388" y="2099388"/>
            <a:ext cx="1815685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最根类</a:t>
            </a:r>
            <a:endParaRPr lang="en-US" altLang="zh-CN" dirty="0"/>
          </a:p>
          <a:p>
            <a:pPr algn="ctr"/>
            <a:r>
              <a:rPr lang="en-US" altLang="zh-CN" dirty="0" err="1"/>
              <a:t>FlowView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A9D03B7-D996-422D-B7FC-9E4E1E7E72C1}"/>
              </a:ext>
            </a:extLst>
          </p:cNvPr>
          <p:cNvGrpSpPr/>
          <p:nvPr/>
        </p:nvGrpSpPr>
        <p:grpSpPr>
          <a:xfrm>
            <a:off x="2593910" y="2467946"/>
            <a:ext cx="2196479" cy="1357605"/>
            <a:chOff x="2593910" y="2467946"/>
            <a:chExt cx="2196479" cy="13576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BD1430-340A-448F-B3CB-53FE5FB87382}"/>
                </a:ext>
              </a:extLst>
            </p:cNvPr>
            <p:cNvSpPr/>
            <p:nvPr/>
          </p:nvSpPr>
          <p:spPr>
            <a:xfrm>
              <a:off x="2593910" y="3041780"/>
              <a:ext cx="1931437" cy="7837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FunView</a:t>
              </a:r>
              <a:endParaRPr lang="zh-CN" altLang="en-US" dirty="0"/>
            </a:p>
          </p:txBody>
        </p: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31F4F482-5839-47FD-87F7-FC266E671484}"/>
                </a:ext>
              </a:extLst>
            </p:cNvPr>
            <p:cNvCxnSpPr>
              <a:stCxn id="3" idx="1"/>
              <a:endCxn id="4" idx="0"/>
            </p:cNvCxnSpPr>
            <p:nvPr/>
          </p:nvCxnSpPr>
          <p:spPr>
            <a:xfrm rot="10800000" flipV="1">
              <a:off x="3559630" y="2467946"/>
              <a:ext cx="1230759" cy="5738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F55D874-72A8-417F-BD3C-41D7806D9A03}"/>
              </a:ext>
            </a:extLst>
          </p:cNvPr>
          <p:cNvGrpSpPr/>
          <p:nvPr/>
        </p:nvGrpSpPr>
        <p:grpSpPr>
          <a:xfrm>
            <a:off x="6606073" y="2467947"/>
            <a:ext cx="2214466" cy="1357604"/>
            <a:chOff x="6606073" y="2467947"/>
            <a:chExt cx="2214466" cy="13576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293A2-0061-4EDC-9160-EAA43C25C49E}"/>
                </a:ext>
              </a:extLst>
            </p:cNvPr>
            <p:cNvSpPr/>
            <p:nvPr/>
          </p:nvSpPr>
          <p:spPr>
            <a:xfrm>
              <a:off x="6889102" y="3041780"/>
              <a:ext cx="1931437" cy="78377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Layout</a:t>
              </a:r>
              <a:endParaRPr lang="zh-CN" altLang="en-US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E142405-2800-407F-834A-06496761C9CF}"/>
                </a:ext>
              </a:extLst>
            </p:cNvPr>
            <p:cNvCxnSpPr>
              <a:stCxn id="3" idx="3"/>
              <a:endCxn id="5" idx="0"/>
            </p:cNvCxnSpPr>
            <p:nvPr/>
          </p:nvCxnSpPr>
          <p:spPr>
            <a:xfrm>
              <a:off x="6606073" y="2467947"/>
              <a:ext cx="1248748" cy="5738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4F07506-6C3E-4749-B694-AC97D08AB5DA}"/>
              </a:ext>
            </a:extLst>
          </p:cNvPr>
          <p:cNvGrpSpPr/>
          <p:nvPr/>
        </p:nvGrpSpPr>
        <p:grpSpPr>
          <a:xfrm>
            <a:off x="730898" y="3825552"/>
            <a:ext cx="2828731" cy="1486676"/>
            <a:chOff x="730898" y="3825552"/>
            <a:chExt cx="2828731" cy="148667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1E0AB6-5D11-41F9-8BD6-48B127F42F36}"/>
                </a:ext>
              </a:extLst>
            </p:cNvPr>
            <p:cNvSpPr/>
            <p:nvPr/>
          </p:nvSpPr>
          <p:spPr>
            <a:xfrm>
              <a:off x="730898" y="4528457"/>
              <a:ext cx="1415143" cy="7837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ED2513B4-AC14-4442-B13A-5F325F87E7EC}"/>
                </a:ext>
              </a:extLst>
            </p:cNvPr>
            <p:cNvCxnSpPr>
              <a:stCxn id="4" idx="2"/>
              <a:endCxn id="12" idx="0"/>
            </p:cNvCxnSpPr>
            <p:nvPr/>
          </p:nvCxnSpPr>
          <p:spPr>
            <a:xfrm rot="5400000">
              <a:off x="2147597" y="3116425"/>
              <a:ext cx="702906" cy="21211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20CC5E9-FA30-4867-AAF1-8961E5C93454}"/>
              </a:ext>
            </a:extLst>
          </p:cNvPr>
          <p:cNvGrpSpPr/>
          <p:nvPr/>
        </p:nvGrpSpPr>
        <p:grpSpPr>
          <a:xfrm>
            <a:off x="2406857" y="3825550"/>
            <a:ext cx="1415143" cy="1486677"/>
            <a:chOff x="2406857" y="3825550"/>
            <a:chExt cx="1415143" cy="148667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4DB084A-6DFD-4589-ADCA-D3F9F543B107}"/>
                </a:ext>
              </a:extLst>
            </p:cNvPr>
            <p:cNvSpPr/>
            <p:nvPr/>
          </p:nvSpPr>
          <p:spPr>
            <a:xfrm>
              <a:off x="2406857" y="4528456"/>
              <a:ext cx="1415143" cy="7837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DEAF1217-F07C-4D1E-A974-DE55463929C4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 rot="5400000">
              <a:off x="2985577" y="3954403"/>
              <a:ext cx="702905" cy="4452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B613EB0-1C7F-471F-A8A7-B0560FE1BBCE}"/>
              </a:ext>
            </a:extLst>
          </p:cNvPr>
          <p:cNvGrpSpPr/>
          <p:nvPr/>
        </p:nvGrpSpPr>
        <p:grpSpPr>
          <a:xfrm>
            <a:off x="3559629" y="3825550"/>
            <a:ext cx="1938330" cy="1486677"/>
            <a:chOff x="3559629" y="3825550"/>
            <a:chExt cx="1938330" cy="148667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9021B3-5256-4373-96CA-BAF60F1CFF2F}"/>
                </a:ext>
              </a:extLst>
            </p:cNvPr>
            <p:cNvSpPr/>
            <p:nvPr/>
          </p:nvSpPr>
          <p:spPr>
            <a:xfrm>
              <a:off x="4082816" y="4528456"/>
              <a:ext cx="1415143" cy="7837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CFEDB2D3-43F3-4DA3-8A57-A1A22A4D984D}"/>
                </a:ext>
              </a:extLst>
            </p:cNvPr>
            <p:cNvCxnSpPr>
              <a:stCxn id="4" idx="2"/>
              <a:endCxn id="13" idx="0"/>
            </p:cNvCxnSpPr>
            <p:nvPr/>
          </p:nvCxnSpPr>
          <p:spPr>
            <a:xfrm rot="16200000" flipH="1">
              <a:off x="3823556" y="3561623"/>
              <a:ext cx="702905" cy="12307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AC3D49F-9BBA-4F00-9B38-48ECD412CBEA}"/>
              </a:ext>
            </a:extLst>
          </p:cNvPr>
          <p:cNvGrpSpPr/>
          <p:nvPr/>
        </p:nvGrpSpPr>
        <p:grpSpPr>
          <a:xfrm>
            <a:off x="6049009" y="3825550"/>
            <a:ext cx="1805813" cy="1489785"/>
            <a:chOff x="6049009" y="3825550"/>
            <a:chExt cx="1805813" cy="148978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73678CF-B825-4BAC-B33A-697A120EA1AF}"/>
                </a:ext>
              </a:extLst>
            </p:cNvPr>
            <p:cNvSpPr/>
            <p:nvPr/>
          </p:nvSpPr>
          <p:spPr>
            <a:xfrm>
              <a:off x="6049009" y="4531564"/>
              <a:ext cx="1415143" cy="78377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B85D952F-5A16-48E7-87DD-E756D8D68006}"/>
                </a:ext>
              </a:extLst>
            </p:cNvPr>
            <p:cNvCxnSpPr>
              <a:stCxn id="5" idx="2"/>
              <a:endCxn id="21" idx="0"/>
            </p:cNvCxnSpPr>
            <p:nvPr/>
          </p:nvCxnSpPr>
          <p:spPr>
            <a:xfrm rot="5400000">
              <a:off x="6952695" y="3629437"/>
              <a:ext cx="706013" cy="10982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C2AAED3-781A-4D9C-AD71-D4DF729CA716}"/>
              </a:ext>
            </a:extLst>
          </p:cNvPr>
          <p:cNvGrpSpPr/>
          <p:nvPr/>
        </p:nvGrpSpPr>
        <p:grpSpPr>
          <a:xfrm>
            <a:off x="7724968" y="3825551"/>
            <a:ext cx="1415143" cy="1489783"/>
            <a:chOff x="7724968" y="3825551"/>
            <a:chExt cx="1415143" cy="148978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8C8DF9E-37C0-482A-8666-9B47274FE488}"/>
                </a:ext>
              </a:extLst>
            </p:cNvPr>
            <p:cNvSpPr/>
            <p:nvPr/>
          </p:nvSpPr>
          <p:spPr>
            <a:xfrm>
              <a:off x="7724968" y="4531563"/>
              <a:ext cx="1415143" cy="78377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A24C1FF7-992B-4652-BBC2-F6F1B98A8004}"/>
                </a:ext>
              </a:extLst>
            </p:cNvPr>
            <p:cNvCxnSpPr>
              <a:stCxn id="5" idx="2"/>
              <a:endCxn id="23" idx="0"/>
            </p:cNvCxnSpPr>
            <p:nvPr/>
          </p:nvCxnSpPr>
          <p:spPr>
            <a:xfrm rot="16200000" flipH="1">
              <a:off x="7790674" y="3889697"/>
              <a:ext cx="706012" cy="5777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D5AF176-61EE-42F2-9422-D9D066F394BC}"/>
              </a:ext>
            </a:extLst>
          </p:cNvPr>
          <p:cNvGrpSpPr/>
          <p:nvPr/>
        </p:nvGrpSpPr>
        <p:grpSpPr>
          <a:xfrm>
            <a:off x="7854822" y="3825550"/>
            <a:ext cx="2961248" cy="1486677"/>
            <a:chOff x="7854822" y="3825550"/>
            <a:chExt cx="2961248" cy="148667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8678F4-FD65-43B3-A8E3-613061CC24A8}"/>
                </a:ext>
              </a:extLst>
            </p:cNvPr>
            <p:cNvSpPr/>
            <p:nvPr/>
          </p:nvSpPr>
          <p:spPr>
            <a:xfrm>
              <a:off x="9400927" y="4528456"/>
              <a:ext cx="1415143" cy="78377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EA93760E-FD90-4E33-8844-701CDCC36E58}"/>
                </a:ext>
              </a:extLst>
            </p:cNvPr>
            <p:cNvCxnSpPr>
              <a:stCxn id="5" idx="2"/>
              <a:endCxn id="22" idx="0"/>
            </p:cNvCxnSpPr>
            <p:nvPr/>
          </p:nvCxnSpPr>
          <p:spPr>
            <a:xfrm rot="16200000" flipH="1">
              <a:off x="8630208" y="3050164"/>
              <a:ext cx="702905" cy="22536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B0CB7C0-C18B-41DA-807C-31335A3E4100}"/>
              </a:ext>
            </a:extLst>
          </p:cNvPr>
          <p:cNvSpPr/>
          <p:nvPr/>
        </p:nvSpPr>
        <p:spPr>
          <a:xfrm>
            <a:off x="730898" y="5924939"/>
            <a:ext cx="9952653" cy="73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5AFE5D-39AE-4A51-A46E-A49AF08E2ACE}"/>
              </a:ext>
            </a:extLst>
          </p:cNvPr>
          <p:cNvSpPr txBox="1"/>
          <p:nvPr/>
        </p:nvSpPr>
        <p:spPr>
          <a:xfrm>
            <a:off x="730898" y="5924939"/>
            <a:ext cx="9952653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out(</a:t>
            </a:r>
            <a:r>
              <a:rPr lang="en-US" altLang="zh-CN" dirty="0" err="1"/>
              <a:t>int,Sring</a:t>
            </a:r>
            <a:r>
              <a:rPr lang="en-US" altLang="zh-CN" dirty="0"/>
              <a:t>),out(String) </a:t>
            </a:r>
            <a:r>
              <a:rPr lang="en-US" altLang="zh-CN" dirty="0" err="1"/>
              <a:t>outln</a:t>
            </a:r>
            <a:r>
              <a:rPr lang="en-US" altLang="zh-CN" dirty="0"/>
              <a:t>(</a:t>
            </a:r>
            <a:r>
              <a:rPr lang="en-US" altLang="zh-CN" dirty="0" err="1"/>
              <a:t>int,Sring</a:t>
            </a:r>
            <a:r>
              <a:rPr lang="en-US" altLang="zh-CN" dirty="0"/>
              <a:t>),</a:t>
            </a:r>
            <a:r>
              <a:rPr lang="en-US" altLang="zh-CN" dirty="0" err="1"/>
              <a:t>outln</a:t>
            </a:r>
            <a:r>
              <a:rPr lang="en-US" altLang="zh-CN" dirty="0"/>
              <a:t>(String)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975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382AE-534E-41DD-BA70-150F6D6D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控制台视图设计思路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89A5AB-23C6-4AB1-BE95-840B8FB39568}"/>
              </a:ext>
            </a:extLst>
          </p:cNvPr>
          <p:cNvSpPr/>
          <p:nvPr/>
        </p:nvSpPr>
        <p:spPr>
          <a:xfrm>
            <a:off x="4564533" y="2139193"/>
            <a:ext cx="1293193" cy="48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主界面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8397BF52-E798-44F5-86EB-689692ED4872}"/>
              </a:ext>
            </a:extLst>
          </p:cNvPr>
          <p:cNvGrpSpPr/>
          <p:nvPr/>
        </p:nvGrpSpPr>
        <p:grpSpPr>
          <a:xfrm>
            <a:off x="2057799" y="2380419"/>
            <a:ext cx="6007413" cy="848759"/>
            <a:chOff x="2057799" y="2380419"/>
            <a:chExt cx="6007413" cy="848759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A9D03B7-D996-422D-B7FC-9E4E1E7E72C1}"/>
                </a:ext>
              </a:extLst>
            </p:cNvPr>
            <p:cNvGrpSpPr/>
            <p:nvPr/>
          </p:nvGrpSpPr>
          <p:grpSpPr>
            <a:xfrm>
              <a:off x="2057799" y="2380419"/>
              <a:ext cx="2506734" cy="848759"/>
              <a:chOff x="2593910" y="2528763"/>
              <a:chExt cx="3519537" cy="129678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BD1430-340A-448F-B3CB-53FE5FB87382}"/>
                  </a:ext>
                </a:extLst>
              </p:cNvPr>
              <p:cNvSpPr/>
              <p:nvPr/>
            </p:nvSpPr>
            <p:spPr>
              <a:xfrm>
                <a:off x="2593910" y="3041780"/>
                <a:ext cx="1931437" cy="7837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客户登陆</a:t>
                </a:r>
              </a:p>
            </p:txBody>
          </p:sp>
          <p:cxnSp>
            <p:nvCxnSpPr>
              <p:cNvPr id="7" name="连接符: 肘形 6">
                <a:extLst>
                  <a:ext uri="{FF2B5EF4-FFF2-40B4-BE49-F238E27FC236}">
                    <a16:creationId xmlns:a16="http://schemas.microsoft.com/office/drawing/2014/main" id="{31F4F482-5839-47FD-87F7-FC266E671484}"/>
                  </a:ext>
                </a:extLst>
              </p:cNvPr>
              <p:cNvCxnSpPr>
                <a:cxnSpLocks/>
                <a:stCxn id="3" idx="1"/>
                <a:endCxn id="4" idx="0"/>
              </p:cNvCxnSpPr>
              <p:nvPr/>
            </p:nvCxnSpPr>
            <p:spPr>
              <a:xfrm rot="10800000" flipV="1">
                <a:off x="3559629" y="2528763"/>
                <a:ext cx="2553818" cy="51301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F55D874-72A8-417F-BD3C-41D7806D9A03}"/>
                </a:ext>
              </a:extLst>
            </p:cNvPr>
            <p:cNvGrpSpPr/>
            <p:nvPr/>
          </p:nvGrpSpPr>
          <p:grpSpPr>
            <a:xfrm>
              <a:off x="5857726" y="2380419"/>
              <a:ext cx="2207486" cy="848758"/>
              <a:chOff x="5721156" y="2528764"/>
              <a:chExt cx="3099383" cy="129678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98293A2-0061-4EDC-9160-EAA43C25C49E}"/>
                  </a:ext>
                </a:extLst>
              </p:cNvPr>
              <p:cNvSpPr/>
              <p:nvPr/>
            </p:nvSpPr>
            <p:spPr>
              <a:xfrm>
                <a:off x="6889102" y="3041780"/>
                <a:ext cx="1931437" cy="7837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用户登录</a:t>
                </a:r>
              </a:p>
            </p:txBody>
          </p:sp>
          <p:cxnSp>
            <p:nvCxnSpPr>
              <p:cNvPr id="9" name="连接符: 肘形 8">
                <a:extLst>
                  <a:ext uri="{FF2B5EF4-FFF2-40B4-BE49-F238E27FC236}">
                    <a16:creationId xmlns:a16="http://schemas.microsoft.com/office/drawing/2014/main" id="{2E142405-2800-407F-834A-06496761C9CF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721156" y="2528764"/>
                <a:ext cx="2133665" cy="51301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6DC1AAD1-53C8-485D-8F84-49E6948ED47D}"/>
                </a:ext>
              </a:extLst>
            </p:cNvPr>
            <p:cNvGrpSpPr/>
            <p:nvPr/>
          </p:nvGrpSpPr>
          <p:grpSpPr>
            <a:xfrm>
              <a:off x="4593935" y="2621642"/>
              <a:ext cx="1235754" cy="607532"/>
              <a:chOff x="4593935" y="2621642"/>
              <a:chExt cx="1235754" cy="607532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073AF05-D69B-402C-A1FB-DE09715DBF48}"/>
                  </a:ext>
                </a:extLst>
              </p:cNvPr>
              <p:cNvSpPr/>
              <p:nvPr/>
            </p:nvSpPr>
            <p:spPr>
              <a:xfrm>
                <a:off x="4593935" y="2746724"/>
                <a:ext cx="1235754" cy="4824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退出</a:t>
                </a:r>
              </a:p>
            </p:txBody>
          </p:sp>
          <p:cxnSp>
            <p:nvCxnSpPr>
              <p:cNvPr id="62" name="连接符: 肘形 61">
                <a:extLst>
                  <a:ext uri="{FF2B5EF4-FFF2-40B4-BE49-F238E27FC236}">
                    <a16:creationId xmlns:a16="http://schemas.microsoft.com/office/drawing/2014/main" id="{DA804549-D776-4789-A3F8-9AC441D5CCCC}"/>
                  </a:ext>
                </a:extLst>
              </p:cNvPr>
              <p:cNvCxnSpPr>
                <a:cxnSpLocks/>
                <a:stCxn id="3" idx="2"/>
                <a:endCxn id="60" idx="0"/>
              </p:cNvCxnSpPr>
              <p:nvPr/>
            </p:nvCxnSpPr>
            <p:spPr>
              <a:xfrm rot="16200000" flipH="1">
                <a:off x="5148931" y="2683842"/>
                <a:ext cx="125081" cy="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3EDE1840-327B-4A03-81AA-1ADED739D8D6}"/>
              </a:ext>
            </a:extLst>
          </p:cNvPr>
          <p:cNvGrpSpPr/>
          <p:nvPr/>
        </p:nvGrpSpPr>
        <p:grpSpPr>
          <a:xfrm>
            <a:off x="153223" y="2972684"/>
            <a:ext cx="11850172" cy="1231569"/>
            <a:chOff x="153223" y="2972684"/>
            <a:chExt cx="11850172" cy="1231569"/>
          </a:xfrm>
        </p:grpSpPr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ED2513B4-AC14-4442-B13A-5F325F87E7EC}"/>
                </a:ext>
              </a:extLst>
            </p:cNvPr>
            <p:cNvCxnSpPr>
              <a:cxnSpLocks/>
              <a:stCxn id="4" idx="2"/>
              <a:endCxn id="77" idx="0"/>
            </p:cNvCxnSpPr>
            <p:nvPr/>
          </p:nvCxnSpPr>
          <p:spPr>
            <a:xfrm rot="5400000">
              <a:off x="1878093" y="2817118"/>
              <a:ext cx="455465" cy="12795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20CC5E9-FA30-4867-AAF1-8961E5C93454}"/>
                </a:ext>
              </a:extLst>
            </p:cNvPr>
            <p:cNvGrpSpPr/>
            <p:nvPr/>
          </p:nvGrpSpPr>
          <p:grpSpPr>
            <a:xfrm>
              <a:off x="2086654" y="3229176"/>
              <a:ext cx="845832" cy="973043"/>
              <a:chOff x="2406857" y="3825550"/>
              <a:chExt cx="1415143" cy="148667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4DB084A-6DFD-4589-ADCA-D3F9F543B107}"/>
                  </a:ext>
                </a:extLst>
              </p:cNvPr>
              <p:cNvSpPr/>
              <p:nvPr/>
            </p:nvSpPr>
            <p:spPr>
              <a:xfrm>
                <a:off x="2406857" y="4528456"/>
                <a:ext cx="1415143" cy="7837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小游戏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DEAF1217-F07C-4D1E-A974-DE55463929C4}"/>
                  </a:ext>
                </a:extLst>
              </p:cNvPr>
              <p:cNvCxnSpPr>
                <a:stCxn id="4" idx="2"/>
                <a:endCxn id="14" idx="0"/>
              </p:cNvCxnSpPr>
              <p:nvPr/>
            </p:nvCxnSpPr>
            <p:spPr>
              <a:xfrm rot="5400000">
                <a:off x="2985577" y="3954403"/>
                <a:ext cx="702905" cy="44520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B613EB0-1C7F-471F-A8A7-B0560FE1BBCE}"/>
                </a:ext>
              </a:extLst>
            </p:cNvPr>
            <p:cNvGrpSpPr/>
            <p:nvPr/>
          </p:nvGrpSpPr>
          <p:grpSpPr>
            <a:xfrm>
              <a:off x="2745617" y="3229176"/>
              <a:ext cx="1380545" cy="973043"/>
              <a:chOff x="3559629" y="3825550"/>
              <a:chExt cx="1938330" cy="1486677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99021B3-5256-4373-96CA-BAF60F1CFF2F}"/>
                  </a:ext>
                </a:extLst>
              </p:cNvPr>
              <p:cNvSpPr/>
              <p:nvPr/>
            </p:nvSpPr>
            <p:spPr>
              <a:xfrm>
                <a:off x="4082816" y="4528456"/>
                <a:ext cx="1415143" cy="7837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个人中心</a:t>
                </a:r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CFEDB2D3-43F3-4DA3-8A57-A1A22A4D984D}"/>
                  </a:ext>
                </a:extLst>
              </p:cNvPr>
              <p:cNvCxnSpPr>
                <a:stCxn id="4" idx="2"/>
                <a:endCxn id="13" idx="0"/>
              </p:cNvCxnSpPr>
              <p:nvPr/>
            </p:nvCxnSpPr>
            <p:spPr>
              <a:xfrm rot="16200000" flipH="1">
                <a:off x="3823556" y="3561623"/>
                <a:ext cx="702905" cy="123075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AC3D49F-9BBA-4F00-9B38-48ECD412CBEA}"/>
                </a:ext>
              </a:extLst>
            </p:cNvPr>
            <p:cNvGrpSpPr/>
            <p:nvPr/>
          </p:nvGrpSpPr>
          <p:grpSpPr>
            <a:xfrm>
              <a:off x="5857726" y="2972684"/>
              <a:ext cx="1007914" cy="1231569"/>
              <a:chOff x="6049009" y="3433666"/>
              <a:chExt cx="1415143" cy="188166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3678CF-B825-4BAC-B33A-697A120EA1AF}"/>
                  </a:ext>
                </a:extLst>
              </p:cNvPr>
              <p:cNvSpPr/>
              <p:nvPr/>
            </p:nvSpPr>
            <p:spPr>
              <a:xfrm>
                <a:off x="6049009" y="4531564"/>
                <a:ext cx="1415143" cy="7837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用户管理</a:t>
                </a:r>
              </a:p>
            </p:txBody>
          </p:sp>
          <p:cxnSp>
            <p:nvCxnSpPr>
              <p:cNvPr id="25" name="连接符: 肘形 24">
                <a:extLst>
                  <a:ext uri="{FF2B5EF4-FFF2-40B4-BE49-F238E27FC236}">
                    <a16:creationId xmlns:a16="http://schemas.microsoft.com/office/drawing/2014/main" id="{B85D952F-5A16-48E7-87DD-E756D8D68006}"/>
                  </a:ext>
                </a:extLst>
              </p:cNvPr>
              <p:cNvCxnSpPr>
                <a:cxnSpLocks/>
                <a:stCxn id="5" idx="1"/>
                <a:endCxn id="21" idx="0"/>
              </p:cNvCxnSpPr>
              <p:nvPr/>
            </p:nvCxnSpPr>
            <p:spPr>
              <a:xfrm rot="10800000" flipV="1">
                <a:off x="6756580" y="3433666"/>
                <a:ext cx="460374" cy="109789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C2AAED3-781A-4D9C-AD71-D4DF729CA716}"/>
                </a:ext>
              </a:extLst>
            </p:cNvPr>
            <p:cNvGrpSpPr/>
            <p:nvPr/>
          </p:nvGrpSpPr>
          <p:grpSpPr>
            <a:xfrm>
              <a:off x="6968670" y="3229176"/>
              <a:ext cx="1007913" cy="975072"/>
              <a:chOff x="7724968" y="3825556"/>
              <a:chExt cx="1415143" cy="1489778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C8DF9E-37C0-482A-8666-9B47274FE488}"/>
                  </a:ext>
                </a:extLst>
              </p:cNvPr>
              <p:cNvSpPr/>
              <p:nvPr/>
            </p:nvSpPr>
            <p:spPr>
              <a:xfrm>
                <a:off x="7724968" y="4531563"/>
                <a:ext cx="1415143" cy="7837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客户管理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A24C1FF7-992B-4652-BBC2-F6F1B98A8004}"/>
                  </a:ext>
                </a:extLst>
              </p:cNvPr>
              <p:cNvCxnSpPr>
                <a:cxnSpLocks/>
                <a:stCxn id="5" idx="2"/>
                <a:endCxn id="23" idx="0"/>
              </p:cNvCxnSpPr>
              <p:nvPr/>
            </p:nvCxnSpPr>
            <p:spPr>
              <a:xfrm rot="16200000" flipH="1">
                <a:off x="8012683" y="4111704"/>
                <a:ext cx="706006" cy="1337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D5AF176-61EE-42F2-9422-D9D066F394BC}"/>
                </a:ext>
              </a:extLst>
            </p:cNvPr>
            <p:cNvGrpSpPr/>
            <p:nvPr/>
          </p:nvGrpSpPr>
          <p:grpSpPr>
            <a:xfrm>
              <a:off x="7377396" y="3229175"/>
              <a:ext cx="1723766" cy="968453"/>
              <a:chOff x="8305487" y="3794936"/>
              <a:chExt cx="2420222" cy="147966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A8678F4-FD65-43B3-A8E3-613061CC24A8}"/>
                  </a:ext>
                </a:extLst>
              </p:cNvPr>
              <p:cNvSpPr/>
              <p:nvPr/>
            </p:nvSpPr>
            <p:spPr>
              <a:xfrm>
                <a:off x="9310567" y="4490830"/>
                <a:ext cx="1415142" cy="78377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商品管理</a:t>
                </a:r>
              </a:p>
            </p:txBody>
          </p:sp>
          <p:cxnSp>
            <p:nvCxnSpPr>
              <p:cNvPr id="29" name="连接符: 肘形 28">
                <a:extLst>
                  <a:ext uri="{FF2B5EF4-FFF2-40B4-BE49-F238E27FC236}">
                    <a16:creationId xmlns:a16="http://schemas.microsoft.com/office/drawing/2014/main" id="{EA93760E-FD90-4E33-8844-701CDCC36E58}"/>
                  </a:ext>
                </a:extLst>
              </p:cNvPr>
              <p:cNvCxnSpPr>
                <a:cxnSpLocks/>
                <a:stCxn id="5" idx="2"/>
                <a:endCxn id="22" idx="0"/>
              </p:cNvCxnSpPr>
              <p:nvPr/>
            </p:nvCxnSpPr>
            <p:spPr>
              <a:xfrm rot="16200000" flipH="1">
                <a:off x="8813866" y="3286557"/>
                <a:ext cx="695894" cy="171265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BE02D4A-AF8D-45C8-94D6-C4EBE06E7B4B}"/>
                </a:ext>
              </a:extLst>
            </p:cNvPr>
            <p:cNvGrpSpPr/>
            <p:nvPr/>
          </p:nvGrpSpPr>
          <p:grpSpPr>
            <a:xfrm>
              <a:off x="7377395" y="3229177"/>
              <a:ext cx="2899354" cy="968453"/>
              <a:chOff x="7883793" y="3607328"/>
              <a:chExt cx="4070786" cy="1479665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09908D4-49ED-4981-A44A-1117CB0A1390}"/>
                  </a:ext>
                </a:extLst>
              </p:cNvPr>
              <p:cNvSpPr/>
              <p:nvPr/>
            </p:nvSpPr>
            <p:spPr>
              <a:xfrm>
                <a:off x="10539437" y="4303221"/>
                <a:ext cx="1415142" cy="78377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订单管理</a:t>
                </a:r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595E6B0F-F5CB-4316-ADB9-32DBFE81A286}"/>
                  </a:ext>
                </a:extLst>
              </p:cNvPr>
              <p:cNvCxnSpPr>
                <a:cxnSpLocks/>
                <a:stCxn id="5" idx="2"/>
                <a:endCxn id="41" idx="0"/>
              </p:cNvCxnSpPr>
              <p:nvPr/>
            </p:nvCxnSpPr>
            <p:spPr>
              <a:xfrm rot="16200000" flipH="1">
                <a:off x="9217454" y="2273667"/>
                <a:ext cx="695894" cy="336321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38A930D2-3F9A-42F7-82C8-F19036BD7853}"/>
                </a:ext>
              </a:extLst>
            </p:cNvPr>
            <p:cNvGrpSpPr/>
            <p:nvPr/>
          </p:nvGrpSpPr>
          <p:grpSpPr>
            <a:xfrm>
              <a:off x="2745617" y="3229178"/>
              <a:ext cx="2243826" cy="968450"/>
              <a:chOff x="2745617" y="3229178"/>
              <a:chExt cx="2243826" cy="96845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CD92B34-A1AF-4D94-BCBD-3B35D7B3FC79}"/>
                  </a:ext>
                </a:extLst>
              </p:cNvPr>
              <p:cNvSpPr/>
              <p:nvPr/>
            </p:nvSpPr>
            <p:spPr>
              <a:xfrm>
                <a:off x="4224739" y="3715178"/>
                <a:ext cx="764704" cy="4824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退出</a:t>
                </a:r>
              </a:p>
            </p:txBody>
          </p:sp>
          <p:cxnSp>
            <p:nvCxnSpPr>
              <p:cNvPr id="73" name="连接符: 肘形 72">
                <a:extLst>
                  <a:ext uri="{FF2B5EF4-FFF2-40B4-BE49-F238E27FC236}">
                    <a16:creationId xmlns:a16="http://schemas.microsoft.com/office/drawing/2014/main" id="{9D0F41DB-A599-4905-8210-EE38AFC9E6BD}"/>
                  </a:ext>
                </a:extLst>
              </p:cNvPr>
              <p:cNvCxnSpPr>
                <a:cxnSpLocks/>
                <a:stCxn id="4" idx="2"/>
                <a:endCxn id="68" idx="0"/>
              </p:cNvCxnSpPr>
              <p:nvPr/>
            </p:nvCxnSpPr>
            <p:spPr>
              <a:xfrm rot="16200000" flipH="1">
                <a:off x="3433354" y="2541441"/>
                <a:ext cx="486000" cy="186147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87D3269-B29F-4DD4-94AA-6910912D408B}"/>
                </a:ext>
              </a:extLst>
            </p:cNvPr>
            <p:cNvSpPr/>
            <p:nvPr/>
          </p:nvSpPr>
          <p:spPr>
            <a:xfrm>
              <a:off x="1103690" y="3684643"/>
              <a:ext cx="724685" cy="512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购物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6E84EE2B-E421-4E56-9270-26592FF25845}"/>
                </a:ext>
              </a:extLst>
            </p:cNvPr>
            <p:cNvGrpSpPr/>
            <p:nvPr/>
          </p:nvGrpSpPr>
          <p:grpSpPr>
            <a:xfrm>
              <a:off x="153223" y="2972686"/>
              <a:ext cx="1904576" cy="1209674"/>
              <a:chOff x="153223" y="2972686"/>
              <a:chExt cx="1904576" cy="1209674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79C0CCA-AE9F-4E8D-9A63-8F62E75151AD}"/>
                  </a:ext>
                </a:extLst>
              </p:cNvPr>
              <p:cNvSpPr/>
              <p:nvPr/>
            </p:nvSpPr>
            <p:spPr>
              <a:xfrm>
                <a:off x="153223" y="3699910"/>
                <a:ext cx="764704" cy="4824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返回</a:t>
                </a:r>
              </a:p>
            </p:txBody>
          </p:sp>
          <p:cxnSp>
            <p:nvCxnSpPr>
              <p:cNvPr id="80" name="连接符: 肘形 79">
                <a:extLst>
                  <a:ext uri="{FF2B5EF4-FFF2-40B4-BE49-F238E27FC236}">
                    <a16:creationId xmlns:a16="http://schemas.microsoft.com/office/drawing/2014/main" id="{B8D96980-6AED-40CA-8411-6C720158CC28}"/>
                  </a:ext>
                </a:extLst>
              </p:cNvPr>
              <p:cNvCxnSpPr>
                <a:stCxn id="4" idx="1"/>
                <a:endCxn id="75" idx="0"/>
              </p:cNvCxnSpPr>
              <p:nvPr/>
            </p:nvCxnSpPr>
            <p:spPr>
              <a:xfrm rot="10800000" flipV="1">
                <a:off x="535575" y="2972686"/>
                <a:ext cx="1522224" cy="72722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6A2CEAC9-D50D-42D5-AAC0-CCCFC2FB6101}"/>
                </a:ext>
              </a:extLst>
            </p:cNvPr>
            <p:cNvGrpSpPr/>
            <p:nvPr/>
          </p:nvGrpSpPr>
          <p:grpSpPr>
            <a:xfrm>
              <a:off x="8065212" y="2972685"/>
              <a:ext cx="3074860" cy="1208275"/>
              <a:chOff x="1914583" y="2989353"/>
              <a:chExt cx="3074860" cy="1208275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154C16D-3A11-4102-9142-D18CD5F7AFAE}"/>
                  </a:ext>
                </a:extLst>
              </p:cNvPr>
              <p:cNvSpPr/>
              <p:nvPr/>
            </p:nvSpPr>
            <p:spPr>
              <a:xfrm>
                <a:off x="4224739" y="3715178"/>
                <a:ext cx="764704" cy="4824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退出</a:t>
                </a:r>
              </a:p>
            </p:txBody>
          </p:sp>
          <p:cxnSp>
            <p:nvCxnSpPr>
              <p:cNvPr id="88" name="连接符: 肘形 87">
                <a:extLst>
                  <a:ext uri="{FF2B5EF4-FFF2-40B4-BE49-F238E27FC236}">
                    <a16:creationId xmlns:a16="http://schemas.microsoft.com/office/drawing/2014/main" id="{B35ABE42-9F8B-4236-955F-CB135C86F40E}"/>
                  </a:ext>
                </a:extLst>
              </p:cNvPr>
              <p:cNvCxnSpPr>
                <a:cxnSpLocks/>
                <a:stCxn id="5" idx="3"/>
                <a:endCxn id="87" idx="0"/>
              </p:cNvCxnSpPr>
              <p:nvPr/>
            </p:nvCxnSpPr>
            <p:spPr>
              <a:xfrm>
                <a:off x="1914583" y="2989353"/>
                <a:ext cx="2692508" cy="72582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CD928BA1-B53C-4497-A23D-820673E796CC}"/>
                </a:ext>
              </a:extLst>
            </p:cNvPr>
            <p:cNvGrpSpPr/>
            <p:nvPr/>
          </p:nvGrpSpPr>
          <p:grpSpPr>
            <a:xfrm>
              <a:off x="8065212" y="2972685"/>
              <a:ext cx="3938183" cy="1194408"/>
              <a:chOff x="8065212" y="2972685"/>
              <a:chExt cx="3938183" cy="1194408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E78C1CB-1490-459C-813E-2167AB21B90E}"/>
                  </a:ext>
                </a:extLst>
              </p:cNvPr>
              <p:cNvSpPr/>
              <p:nvPr/>
            </p:nvSpPr>
            <p:spPr>
              <a:xfrm>
                <a:off x="11238691" y="3684643"/>
                <a:ext cx="764704" cy="4824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返回</a:t>
                </a:r>
              </a:p>
            </p:txBody>
          </p:sp>
          <p:cxnSp>
            <p:nvCxnSpPr>
              <p:cNvPr id="95" name="连接符: 肘形 94">
                <a:extLst>
                  <a:ext uri="{FF2B5EF4-FFF2-40B4-BE49-F238E27FC236}">
                    <a16:creationId xmlns:a16="http://schemas.microsoft.com/office/drawing/2014/main" id="{A95A1572-2DA8-461E-AF02-68B91B1888B5}"/>
                  </a:ext>
                </a:extLst>
              </p:cNvPr>
              <p:cNvCxnSpPr>
                <a:stCxn id="5" idx="3"/>
                <a:endCxn id="93" idx="0"/>
              </p:cNvCxnSpPr>
              <p:nvPr/>
            </p:nvCxnSpPr>
            <p:spPr>
              <a:xfrm>
                <a:off x="8065212" y="2972685"/>
                <a:ext cx="3555831" cy="71195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1BDBFCCF-56FC-4B2E-824B-AE6F3F069635}"/>
              </a:ext>
            </a:extLst>
          </p:cNvPr>
          <p:cNvGrpSpPr/>
          <p:nvPr/>
        </p:nvGrpSpPr>
        <p:grpSpPr>
          <a:xfrm>
            <a:off x="1119481" y="4197628"/>
            <a:ext cx="8613486" cy="1024511"/>
            <a:chOff x="1119481" y="4197628"/>
            <a:chExt cx="8613486" cy="102451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8A38A8A-E41A-4EAC-9812-8FCE7F83CAE1}"/>
                </a:ext>
              </a:extLst>
            </p:cNvPr>
            <p:cNvSpPr/>
            <p:nvPr/>
          </p:nvSpPr>
          <p:spPr>
            <a:xfrm>
              <a:off x="1119481" y="4711586"/>
              <a:ext cx="880447" cy="482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8B301E0-ABA2-457E-961B-132CCF620882}"/>
                </a:ext>
              </a:extLst>
            </p:cNvPr>
            <p:cNvSpPr/>
            <p:nvPr/>
          </p:nvSpPr>
          <p:spPr>
            <a:xfrm>
              <a:off x="2082306" y="4716275"/>
              <a:ext cx="880447" cy="482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471E035-3D44-45BB-A409-92A64D2254E9}"/>
                </a:ext>
              </a:extLst>
            </p:cNvPr>
            <p:cNvSpPr/>
            <p:nvPr/>
          </p:nvSpPr>
          <p:spPr>
            <a:xfrm>
              <a:off x="3100196" y="4725623"/>
              <a:ext cx="880447" cy="4824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功能集</a:t>
              </a:r>
            </a:p>
          </p:txBody>
        </p: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C86553A8-E204-41E6-8DD7-816FBEAFFA35}"/>
                </a:ext>
              </a:extLst>
            </p:cNvPr>
            <p:cNvCxnSpPr>
              <a:stCxn id="77" idx="2"/>
              <a:endCxn id="99" idx="0"/>
            </p:cNvCxnSpPr>
            <p:nvPr/>
          </p:nvCxnSpPr>
          <p:spPr>
            <a:xfrm rot="16200000" flipH="1">
              <a:off x="1255890" y="4407771"/>
              <a:ext cx="513958" cy="936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7CFB2BBB-3078-4E11-8135-EE26E2DA9C78}"/>
                </a:ext>
              </a:extLst>
            </p:cNvPr>
            <p:cNvCxnSpPr>
              <a:stCxn id="14" idx="2"/>
              <a:endCxn id="100" idx="0"/>
            </p:cNvCxnSpPr>
            <p:nvPr/>
          </p:nvCxnSpPr>
          <p:spPr>
            <a:xfrm rot="16200000" flipH="1">
              <a:off x="2259022" y="4452767"/>
              <a:ext cx="514056" cy="129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E0C27329-502C-4A83-B163-13236F7745D0}"/>
                </a:ext>
              </a:extLst>
            </p:cNvPr>
            <p:cNvCxnSpPr>
              <a:stCxn id="13" idx="2"/>
              <a:endCxn id="101" idx="0"/>
            </p:cNvCxnSpPr>
            <p:nvPr/>
          </p:nvCxnSpPr>
          <p:spPr>
            <a:xfrm rot="5400000">
              <a:off x="3319611" y="4423028"/>
              <a:ext cx="523404" cy="817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8345458-1E25-4A5E-BAE4-C4AEBC168F23}"/>
                </a:ext>
              </a:extLst>
            </p:cNvPr>
            <p:cNvSpPr/>
            <p:nvPr/>
          </p:nvSpPr>
          <p:spPr>
            <a:xfrm>
              <a:off x="5803082" y="4725652"/>
              <a:ext cx="880447" cy="482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86DA9723-72FD-4798-A7A0-0A236BBEF4EB}"/>
                </a:ext>
              </a:extLst>
            </p:cNvPr>
            <p:cNvSpPr/>
            <p:nvPr/>
          </p:nvSpPr>
          <p:spPr>
            <a:xfrm>
              <a:off x="6765907" y="4730341"/>
              <a:ext cx="880447" cy="482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92B97AB-C766-4DE3-BC48-69A81D3931DF}"/>
                </a:ext>
              </a:extLst>
            </p:cNvPr>
            <p:cNvSpPr/>
            <p:nvPr/>
          </p:nvSpPr>
          <p:spPr>
            <a:xfrm>
              <a:off x="7783797" y="4739689"/>
              <a:ext cx="880447" cy="482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78175F57-9295-4E1F-B470-941865664E92}"/>
                </a:ext>
              </a:extLst>
            </p:cNvPr>
            <p:cNvCxnSpPr>
              <a:endCxn id="109" idx="0"/>
            </p:cNvCxnSpPr>
            <p:nvPr/>
          </p:nvCxnSpPr>
          <p:spPr>
            <a:xfrm rot="16200000" flipH="1">
              <a:off x="5939491" y="4421837"/>
              <a:ext cx="513958" cy="936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8B8BDC57-E550-47F2-B7CD-A5DE4928B35F}"/>
                </a:ext>
              </a:extLst>
            </p:cNvPr>
            <p:cNvCxnSpPr>
              <a:endCxn id="110" idx="0"/>
            </p:cNvCxnSpPr>
            <p:nvPr/>
          </p:nvCxnSpPr>
          <p:spPr>
            <a:xfrm rot="16200000" flipH="1">
              <a:off x="6942623" y="4466833"/>
              <a:ext cx="514056" cy="129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89047D26-E464-4CEF-9B97-16F0FD1F663E}"/>
                </a:ext>
              </a:extLst>
            </p:cNvPr>
            <p:cNvCxnSpPr>
              <a:endCxn id="111" idx="0"/>
            </p:cNvCxnSpPr>
            <p:nvPr/>
          </p:nvCxnSpPr>
          <p:spPr>
            <a:xfrm rot="5400000">
              <a:off x="8003212" y="4437094"/>
              <a:ext cx="523404" cy="817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EF4FA94-4E05-4701-BA3D-59FFABD9AF8A}"/>
                </a:ext>
              </a:extLst>
            </p:cNvPr>
            <p:cNvSpPr/>
            <p:nvPr/>
          </p:nvSpPr>
          <p:spPr>
            <a:xfrm>
              <a:off x="8852520" y="4725623"/>
              <a:ext cx="880447" cy="482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cxnSp>
          <p:nvCxnSpPr>
            <p:cNvPr id="116" name="连接符: 肘形 115">
              <a:extLst>
                <a:ext uri="{FF2B5EF4-FFF2-40B4-BE49-F238E27FC236}">
                  <a16:creationId xmlns:a16="http://schemas.microsoft.com/office/drawing/2014/main" id="{6C213EFC-B8F6-4397-B980-D0A1B9C67021}"/>
                </a:ext>
              </a:extLst>
            </p:cNvPr>
            <p:cNvCxnSpPr>
              <a:endCxn id="115" idx="0"/>
            </p:cNvCxnSpPr>
            <p:nvPr/>
          </p:nvCxnSpPr>
          <p:spPr>
            <a:xfrm rot="5400000">
              <a:off x="9071935" y="4423028"/>
              <a:ext cx="523404" cy="817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D98C3D98-88B6-4747-A8E2-A1DF55DE1E4A}"/>
              </a:ext>
            </a:extLst>
          </p:cNvPr>
          <p:cNvGrpSpPr/>
          <p:nvPr/>
        </p:nvGrpSpPr>
        <p:grpSpPr>
          <a:xfrm>
            <a:off x="2244024" y="5208072"/>
            <a:ext cx="2861162" cy="1157570"/>
            <a:chOff x="2244024" y="5208072"/>
            <a:chExt cx="2861162" cy="1157570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5567B689-5264-4607-A921-F8CCC2EB2FE6}"/>
                </a:ext>
              </a:extLst>
            </p:cNvPr>
            <p:cNvSpPr/>
            <p:nvPr/>
          </p:nvSpPr>
          <p:spPr>
            <a:xfrm>
              <a:off x="2244024" y="5869155"/>
              <a:ext cx="880447" cy="482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60815A3-C7DE-4154-ABF6-6B969CEFB0CD}"/>
                </a:ext>
              </a:extLst>
            </p:cNvPr>
            <p:cNvSpPr/>
            <p:nvPr/>
          </p:nvSpPr>
          <p:spPr>
            <a:xfrm>
              <a:off x="3206849" y="5873844"/>
              <a:ext cx="880447" cy="482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D523CB1-16CB-4D13-BFF7-2A4F72E9FD5E}"/>
                </a:ext>
              </a:extLst>
            </p:cNvPr>
            <p:cNvSpPr/>
            <p:nvPr/>
          </p:nvSpPr>
          <p:spPr>
            <a:xfrm>
              <a:off x="4224739" y="5883192"/>
              <a:ext cx="880447" cy="482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功能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id="{B81819B8-BB5A-42D2-BB9B-B662A4913C2F}"/>
                </a:ext>
              </a:extLst>
            </p:cNvPr>
            <p:cNvCxnSpPr>
              <a:cxnSpLocks/>
              <a:stCxn id="101" idx="2"/>
              <a:endCxn id="120" idx="0"/>
            </p:cNvCxnSpPr>
            <p:nvPr/>
          </p:nvCxnSpPr>
          <p:spPr>
            <a:xfrm rot="5400000">
              <a:off x="2781793" y="5110528"/>
              <a:ext cx="661082" cy="8561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00383102-8F1E-408A-B91B-F44F8993AEFF}"/>
                </a:ext>
              </a:extLst>
            </p:cNvPr>
            <p:cNvCxnSpPr>
              <a:cxnSpLocks/>
              <a:stCxn id="101" idx="2"/>
              <a:endCxn id="121" idx="0"/>
            </p:cNvCxnSpPr>
            <p:nvPr/>
          </p:nvCxnSpPr>
          <p:spPr>
            <a:xfrm rot="16200000" flipH="1">
              <a:off x="3260861" y="5487631"/>
              <a:ext cx="665771" cy="1066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7B28FB31-85B5-4C7A-A23F-E470B8434451}"/>
                </a:ext>
              </a:extLst>
            </p:cNvPr>
            <p:cNvCxnSpPr>
              <a:cxnSpLocks/>
              <a:stCxn id="101" idx="2"/>
              <a:endCxn id="122" idx="0"/>
            </p:cNvCxnSpPr>
            <p:nvPr/>
          </p:nvCxnSpPr>
          <p:spPr>
            <a:xfrm rot="16200000" flipH="1">
              <a:off x="3765132" y="4983360"/>
              <a:ext cx="675119" cy="11245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016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D5428-7FDE-4B06-8CA9-86CCEEF5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2363354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546</TotalTime>
  <Words>491</Words>
  <Application>Microsoft Office PowerPoint</Application>
  <PresentationFormat>宽屏</PresentationFormat>
  <Paragraphs>187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宋体</vt:lpstr>
      <vt:lpstr>Arial</vt:lpstr>
      <vt:lpstr>Century Gothic</vt:lpstr>
      <vt:lpstr>Wingdings</vt:lpstr>
      <vt:lpstr>Wingdings 2</vt:lpstr>
      <vt:lpstr>引用</vt:lpstr>
      <vt:lpstr>迷你青春购物管理系统</vt:lpstr>
      <vt:lpstr>迷你青春购物管理系统</vt:lpstr>
      <vt:lpstr>项目的需求分析</vt:lpstr>
      <vt:lpstr>项目设计思路</vt:lpstr>
      <vt:lpstr>项目设计思路-DB</vt:lpstr>
      <vt:lpstr>项目设计思路-DB</vt:lpstr>
      <vt:lpstr>控制台视图设计思路</vt:lpstr>
      <vt:lpstr>控制台视图设计思路</vt:lpstr>
      <vt:lpstr>项目演示</vt:lpstr>
      <vt:lpstr>技术分享-操作类</vt:lpstr>
      <vt:lpstr>控制台视图显示</vt:lpstr>
      <vt:lpstr>控制台视图功能选择</vt:lpstr>
      <vt:lpstr>购物实现</vt:lpstr>
      <vt:lpstr>总</vt:lpstr>
      <vt:lpstr>感谢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迷你青春购物管理系统</dc:title>
  <dc:creator>SD</dc:creator>
  <cp:lastModifiedBy>SD</cp:lastModifiedBy>
  <cp:revision>124</cp:revision>
  <dcterms:created xsi:type="dcterms:W3CDTF">2018-05-14T20:39:52Z</dcterms:created>
  <dcterms:modified xsi:type="dcterms:W3CDTF">2018-05-15T06:51:47Z</dcterms:modified>
</cp:coreProperties>
</file>