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59" r:id="rId6"/>
    <p:sldId id="281" r:id="rId7"/>
    <p:sldId id="271" r:id="rId8"/>
    <p:sldId id="272" r:id="rId9"/>
    <p:sldId id="276" r:id="rId10"/>
    <p:sldId id="273" r:id="rId11"/>
    <p:sldId id="279" r:id="rId12"/>
    <p:sldId id="275" r:id="rId13"/>
    <p:sldId id="288" r:id="rId14"/>
    <p:sldId id="286" r:id="rId15"/>
    <p:sldId id="290" r:id="rId16"/>
    <p:sldId id="291" r:id="rId17"/>
    <p:sldId id="293" r:id="rId18"/>
    <p:sldId id="292" r:id="rId19"/>
    <p:sldId id="285" r:id="rId20"/>
    <p:sldId id="287" r:id="rId21"/>
    <p:sldId id="282" r:id="rId22"/>
    <p:sldId id="284" r:id="rId23"/>
    <p:sldId id="277" r:id="rId24"/>
    <p:sldId id="278" r:id="rId25"/>
    <p:sldId id="283" r:id="rId26"/>
    <p:sldId id="280" r:id="rId27"/>
    <p:sldId id="27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2" autoAdjust="0"/>
  </p:normalViewPr>
  <p:slideViewPr>
    <p:cSldViewPr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9F6F2-120B-42E0-9E4F-92CF081029A8}" type="doc">
      <dgm:prSet loTypeId="urn:microsoft.com/office/officeart/2005/8/layout/radial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DC2CF7-FF3C-4417-A128-DCF6C9691DE8}">
      <dgm:prSet phldrT="[文本]"/>
      <dgm:spPr/>
      <dgm:t>
        <a:bodyPr/>
        <a:lstStyle/>
        <a:p>
          <a:r>
            <a:rPr lang="zh-CN" altLang="en-US" dirty="0"/>
            <a:t>前台</a:t>
          </a:r>
        </a:p>
      </dgm:t>
    </dgm:pt>
    <dgm:pt modelId="{C5DD570C-FCFE-4442-A7E9-8483BCA72BC9}" type="parTrans" cxnId="{6CCDAC56-B480-4F01-9C2A-ED93D53C27F0}">
      <dgm:prSet/>
      <dgm:spPr/>
      <dgm:t>
        <a:bodyPr/>
        <a:lstStyle/>
        <a:p>
          <a:endParaRPr lang="zh-CN" altLang="en-US"/>
        </a:p>
      </dgm:t>
    </dgm:pt>
    <dgm:pt modelId="{B148BF89-B70E-46E6-B276-266F31BE144D}" type="sibTrans" cxnId="{6CCDAC56-B480-4F01-9C2A-ED93D53C27F0}">
      <dgm:prSet/>
      <dgm:spPr/>
      <dgm:t>
        <a:bodyPr/>
        <a:lstStyle/>
        <a:p>
          <a:endParaRPr lang="zh-CN" altLang="en-US"/>
        </a:p>
      </dgm:t>
    </dgm:pt>
    <dgm:pt modelId="{5052DAD4-C57A-4D8F-8DB9-74D71EBCCB09}">
      <dgm:prSet phldrT="[文本]"/>
      <dgm:spPr/>
      <dgm:t>
        <a:bodyPr/>
        <a:lstStyle/>
        <a:p>
          <a:r>
            <a:rPr lang="zh-CN" altLang="en-US" dirty="0"/>
            <a:t>商品展示</a:t>
          </a:r>
        </a:p>
      </dgm:t>
    </dgm:pt>
    <dgm:pt modelId="{53AE5429-8B8D-419A-A69F-5B405E562BF4}" type="parTrans" cxnId="{B4BBF5BC-42CB-43E4-9356-7978A2EAA650}">
      <dgm:prSet/>
      <dgm:spPr/>
      <dgm:t>
        <a:bodyPr/>
        <a:lstStyle/>
        <a:p>
          <a:endParaRPr lang="zh-CN" altLang="en-US"/>
        </a:p>
      </dgm:t>
    </dgm:pt>
    <dgm:pt modelId="{268982E5-8152-4C9F-8292-342C08F1E161}" type="sibTrans" cxnId="{B4BBF5BC-42CB-43E4-9356-7978A2EAA650}">
      <dgm:prSet/>
      <dgm:spPr/>
      <dgm:t>
        <a:bodyPr/>
        <a:lstStyle/>
        <a:p>
          <a:endParaRPr lang="zh-CN" altLang="en-US"/>
        </a:p>
      </dgm:t>
    </dgm:pt>
    <dgm:pt modelId="{1C62B84E-6801-4EBA-B403-E927BFCF1787}">
      <dgm:prSet phldrT="[文本]"/>
      <dgm:spPr/>
      <dgm:t>
        <a:bodyPr/>
        <a:lstStyle/>
        <a:p>
          <a:r>
            <a:rPr lang="zh-CN" altLang="en-US" dirty="0"/>
            <a:t>商品购买</a:t>
          </a:r>
        </a:p>
      </dgm:t>
    </dgm:pt>
    <dgm:pt modelId="{A2AFFBF4-2BB4-4162-8A16-352C1271B915}" type="parTrans" cxnId="{F7622834-D298-40C2-9CED-26DEFFE3C8D9}">
      <dgm:prSet/>
      <dgm:spPr/>
      <dgm:t>
        <a:bodyPr/>
        <a:lstStyle/>
        <a:p>
          <a:endParaRPr lang="zh-CN" altLang="en-US"/>
        </a:p>
      </dgm:t>
    </dgm:pt>
    <dgm:pt modelId="{6173764C-2121-417D-9B9E-2F10994A9052}" type="sibTrans" cxnId="{F7622834-D298-40C2-9CED-26DEFFE3C8D9}">
      <dgm:prSet/>
      <dgm:spPr/>
      <dgm:t>
        <a:bodyPr/>
        <a:lstStyle/>
        <a:p>
          <a:endParaRPr lang="zh-CN" altLang="en-US"/>
        </a:p>
      </dgm:t>
    </dgm:pt>
    <dgm:pt modelId="{666400AD-AB7E-4EBA-AD56-13652EF17480}">
      <dgm:prSet phldrT="[文本]"/>
      <dgm:spPr/>
      <dgm:t>
        <a:bodyPr/>
        <a:lstStyle/>
        <a:p>
          <a:r>
            <a:rPr lang="zh-CN" altLang="en-US" dirty="0"/>
            <a:t>后台</a:t>
          </a:r>
        </a:p>
      </dgm:t>
    </dgm:pt>
    <dgm:pt modelId="{CF74212B-0906-452D-957C-2C9DA82E899E}" type="parTrans" cxnId="{8DDD73B3-74DC-4461-8802-0F6D90BCF8ED}">
      <dgm:prSet/>
      <dgm:spPr/>
      <dgm:t>
        <a:bodyPr/>
        <a:lstStyle/>
        <a:p>
          <a:endParaRPr lang="zh-CN" altLang="en-US"/>
        </a:p>
      </dgm:t>
    </dgm:pt>
    <dgm:pt modelId="{C80A29D3-FCA5-4812-8C49-A27B72C94912}" type="sibTrans" cxnId="{8DDD73B3-74DC-4461-8802-0F6D90BCF8ED}">
      <dgm:prSet/>
      <dgm:spPr/>
      <dgm:t>
        <a:bodyPr/>
        <a:lstStyle/>
        <a:p>
          <a:endParaRPr lang="zh-CN" altLang="en-US"/>
        </a:p>
      </dgm:t>
    </dgm:pt>
    <dgm:pt modelId="{8A977F37-544E-47A1-A235-3473D36EF4DA}">
      <dgm:prSet phldrT="[文本]"/>
      <dgm:spPr/>
      <dgm:t>
        <a:bodyPr/>
        <a:lstStyle/>
        <a:p>
          <a:r>
            <a:rPr lang="zh-CN" altLang="en-US" dirty="0"/>
            <a:t>用户部分</a:t>
          </a:r>
        </a:p>
      </dgm:t>
    </dgm:pt>
    <dgm:pt modelId="{CFECE4DB-5672-40CE-BBC9-D7DCC83C6FE7}" type="parTrans" cxnId="{CA974AE5-E9CD-480E-9DE1-8961E9117D5D}">
      <dgm:prSet/>
      <dgm:spPr/>
      <dgm:t>
        <a:bodyPr/>
        <a:lstStyle/>
        <a:p>
          <a:endParaRPr lang="zh-CN" altLang="en-US"/>
        </a:p>
      </dgm:t>
    </dgm:pt>
    <dgm:pt modelId="{15F1E4C3-E762-4CCF-952D-0F7EEE77664B}" type="sibTrans" cxnId="{CA974AE5-E9CD-480E-9DE1-8961E9117D5D}">
      <dgm:prSet/>
      <dgm:spPr/>
      <dgm:t>
        <a:bodyPr/>
        <a:lstStyle/>
        <a:p>
          <a:endParaRPr lang="zh-CN" altLang="en-US"/>
        </a:p>
      </dgm:t>
    </dgm:pt>
    <dgm:pt modelId="{A5184EAE-CBA5-44B3-AE02-EF7145FF9CF9}">
      <dgm:prSet phldrT="[文本]"/>
      <dgm:spPr/>
      <dgm:t>
        <a:bodyPr/>
        <a:lstStyle/>
        <a:p>
          <a:r>
            <a:rPr lang="zh-CN" altLang="en-US" dirty="0"/>
            <a:t>用户登录</a:t>
          </a:r>
        </a:p>
      </dgm:t>
    </dgm:pt>
    <dgm:pt modelId="{83771824-A993-42DD-8C99-65A9B8178A0E}" type="parTrans" cxnId="{A27E05A8-2947-4787-91B2-3A56BC3E76E5}">
      <dgm:prSet/>
      <dgm:spPr/>
      <dgm:t>
        <a:bodyPr/>
        <a:lstStyle/>
        <a:p>
          <a:endParaRPr lang="zh-CN" altLang="en-US"/>
        </a:p>
      </dgm:t>
    </dgm:pt>
    <dgm:pt modelId="{AEC1747B-353E-4C6A-BB65-A755F3659BE0}" type="sibTrans" cxnId="{A27E05A8-2947-4787-91B2-3A56BC3E76E5}">
      <dgm:prSet/>
      <dgm:spPr/>
      <dgm:t>
        <a:bodyPr/>
        <a:lstStyle/>
        <a:p>
          <a:endParaRPr lang="zh-CN" altLang="en-US"/>
        </a:p>
      </dgm:t>
    </dgm:pt>
    <dgm:pt modelId="{B8873E17-4A7C-4362-A53F-50335EAABEE4}">
      <dgm:prSet phldrT="[文本]"/>
      <dgm:spPr/>
      <dgm:t>
        <a:bodyPr/>
        <a:lstStyle/>
        <a:p>
          <a:r>
            <a:rPr lang="zh-CN" altLang="en-US" dirty="0"/>
            <a:t>订单查看</a:t>
          </a:r>
        </a:p>
      </dgm:t>
    </dgm:pt>
    <dgm:pt modelId="{16631A6D-2FBC-48B3-B554-A3804AAE14FC}" type="parTrans" cxnId="{3EA802CC-4381-4979-9208-1C3BC375CE3C}">
      <dgm:prSet/>
      <dgm:spPr/>
      <dgm:t>
        <a:bodyPr/>
        <a:lstStyle/>
        <a:p>
          <a:endParaRPr lang="zh-CN" altLang="en-US"/>
        </a:p>
      </dgm:t>
    </dgm:pt>
    <dgm:pt modelId="{8B61A0D8-4AD6-427B-9F05-E014DC7FF582}" type="sibTrans" cxnId="{3EA802CC-4381-4979-9208-1C3BC375CE3C}">
      <dgm:prSet/>
      <dgm:spPr/>
      <dgm:t>
        <a:bodyPr/>
        <a:lstStyle/>
        <a:p>
          <a:endParaRPr lang="zh-CN" altLang="en-US"/>
        </a:p>
      </dgm:t>
    </dgm:pt>
    <dgm:pt modelId="{79C0968E-17C5-48B3-BD82-3094747BB56C}">
      <dgm:prSet phldrT="[文本]"/>
      <dgm:spPr/>
      <dgm:t>
        <a:bodyPr/>
        <a:lstStyle/>
        <a:p>
          <a:r>
            <a:rPr lang="zh-CN" altLang="en-US" dirty="0"/>
            <a:t>客户部分</a:t>
          </a:r>
        </a:p>
      </dgm:t>
    </dgm:pt>
    <dgm:pt modelId="{65FA3BE2-2FCB-491F-BAAD-FA805D2566E9}" type="parTrans" cxnId="{030B3235-C31C-488B-9C37-0393B1923C5D}">
      <dgm:prSet/>
      <dgm:spPr/>
      <dgm:t>
        <a:bodyPr/>
        <a:lstStyle/>
        <a:p>
          <a:endParaRPr lang="zh-CN" altLang="en-US"/>
        </a:p>
      </dgm:t>
    </dgm:pt>
    <dgm:pt modelId="{A2FBEA94-8A7C-4505-9802-1BE3057EBF10}" type="sibTrans" cxnId="{030B3235-C31C-488B-9C37-0393B1923C5D}">
      <dgm:prSet/>
      <dgm:spPr/>
      <dgm:t>
        <a:bodyPr/>
        <a:lstStyle/>
        <a:p>
          <a:endParaRPr lang="zh-CN" altLang="en-US"/>
        </a:p>
      </dgm:t>
    </dgm:pt>
    <dgm:pt modelId="{B18ABDEC-8B85-4A99-8DEB-F0512D53B4E4}">
      <dgm:prSet phldrT="[文本]"/>
      <dgm:spPr/>
      <dgm:t>
        <a:bodyPr/>
        <a:lstStyle/>
        <a:p>
          <a:r>
            <a:rPr lang="zh-CN" altLang="en-US" dirty="0"/>
            <a:t>公告部分</a:t>
          </a:r>
        </a:p>
      </dgm:t>
    </dgm:pt>
    <dgm:pt modelId="{639E1DEC-6C86-4B6A-A76D-99DDF736D061}" type="parTrans" cxnId="{1387F4B3-AE56-4AA5-B100-11C349AA8213}">
      <dgm:prSet/>
      <dgm:spPr/>
      <dgm:t>
        <a:bodyPr/>
        <a:lstStyle/>
        <a:p>
          <a:endParaRPr lang="zh-CN" altLang="en-US"/>
        </a:p>
      </dgm:t>
    </dgm:pt>
    <dgm:pt modelId="{5519F2A9-3CCB-46D2-80B8-985361C58A56}" type="sibTrans" cxnId="{1387F4B3-AE56-4AA5-B100-11C349AA8213}">
      <dgm:prSet/>
      <dgm:spPr/>
      <dgm:t>
        <a:bodyPr/>
        <a:lstStyle/>
        <a:p>
          <a:endParaRPr lang="zh-CN" altLang="en-US"/>
        </a:p>
      </dgm:t>
    </dgm:pt>
    <dgm:pt modelId="{CF35BED2-6272-4F64-BB34-F64AB82C8B2C}">
      <dgm:prSet phldrT="[文本]"/>
      <dgm:spPr/>
      <dgm:t>
        <a:bodyPr/>
        <a:lstStyle/>
        <a:p>
          <a:r>
            <a:rPr lang="zh-CN" altLang="en-US" dirty="0"/>
            <a:t>登陆</a:t>
          </a:r>
        </a:p>
      </dgm:t>
    </dgm:pt>
    <dgm:pt modelId="{BB082A70-F5EA-4DB5-813F-DF0B6F1B655E}" type="parTrans" cxnId="{11B57D3D-55A6-4740-8EE5-06A8239DB6F0}">
      <dgm:prSet/>
      <dgm:spPr/>
      <dgm:t>
        <a:bodyPr/>
        <a:lstStyle/>
        <a:p>
          <a:endParaRPr lang="zh-CN" altLang="en-US"/>
        </a:p>
      </dgm:t>
    </dgm:pt>
    <dgm:pt modelId="{031DC14B-C873-4735-9392-A725418DC82A}" type="sibTrans" cxnId="{11B57D3D-55A6-4740-8EE5-06A8239DB6F0}">
      <dgm:prSet/>
      <dgm:spPr/>
      <dgm:t>
        <a:bodyPr/>
        <a:lstStyle/>
        <a:p>
          <a:endParaRPr lang="zh-CN" altLang="en-US"/>
        </a:p>
      </dgm:t>
    </dgm:pt>
    <dgm:pt modelId="{9BB33742-2E32-4288-BE77-574972A39734}">
      <dgm:prSet phldrT="[文本]"/>
      <dgm:spPr/>
      <dgm:t>
        <a:bodyPr/>
        <a:lstStyle/>
        <a:p>
          <a:r>
            <a:rPr lang="zh-CN" altLang="en-US" dirty="0"/>
            <a:t>类型部分</a:t>
          </a:r>
        </a:p>
      </dgm:t>
    </dgm:pt>
    <dgm:pt modelId="{53DD8291-D4FF-49E9-BB98-E6DC8BE9E21E}" type="parTrans" cxnId="{F5778E41-7678-4DE1-B86C-49E59D8499C7}">
      <dgm:prSet/>
      <dgm:spPr/>
      <dgm:t>
        <a:bodyPr/>
        <a:lstStyle/>
        <a:p>
          <a:endParaRPr lang="zh-CN" altLang="en-US"/>
        </a:p>
      </dgm:t>
    </dgm:pt>
    <dgm:pt modelId="{5B8320F8-30E5-4F57-96FC-98557261A6A7}" type="sibTrans" cxnId="{F5778E41-7678-4DE1-B86C-49E59D8499C7}">
      <dgm:prSet/>
      <dgm:spPr/>
      <dgm:t>
        <a:bodyPr/>
        <a:lstStyle/>
        <a:p>
          <a:endParaRPr lang="zh-CN" altLang="en-US"/>
        </a:p>
      </dgm:t>
    </dgm:pt>
    <dgm:pt modelId="{6BD5F276-6B4A-4405-82CE-05DAE4D8410B}">
      <dgm:prSet phldrT="[文本]"/>
      <dgm:spPr/>
      <dgm:t>
        <a:bodyPr/>
        <a:lstStyle/>
        <a:p>
          <a:r>
            <a:rPr lang="zh-CN" altLang="en-US" dirty="0"/>
            <a:t>商品部分</a:t>
          </a:r>
        </a:p>
      </dgm:t>
    </dgm:pt>
    <dgm:pt modelId="{FA764DB1-A004-4FD0-8C17-A78218F2D3C6}" type="parTrans" cxnId="{07691361-57B6-448A-8089-A8576DCB872A}">
      <dgm:prSet/>
      <dgm:spPr/>
      <dgm:t>
        <a:bodyPr/>
        <a:lstStyle/>
        <a:p>
          <a:endParaRPr lang="zh-CN" altLang="en-US"/>
        </a:p>
      </dgm:t>
    </dgm:pt>
    <dgm:pt modelId="{023B36D9-89B3-4403-B112-81760A2FD1E8}" type="sibTrans" cxnId="{07691361-57B6-448A-8089-A8576DCB872A}">
      <dgm:prSet/>
      <dgm:spPr/>
      <dgm:t>
        <a:bodyPr/>
        <a:lstStyle/>
        <a:p>
          <a:endParaRPr lang="zh-CN" altLang="en-US"/>
        </a:p>
      </dgm:t>
    </dgm:pt>
    <dgm:pt modelId="{B25828A2-4C34-4BF7-BEBB-8D9B3F459B51}">
      <dgm:prSet phldrT="[文本]"/>
      <dgm:spPr/>
      <dgm:t>
        <a:bodyPr/>
        <a:lstStyle/>
        <a:p>
          <a:r>
            <a:rPr lang="zh-CN" altLang="en-US" dirty="0"/>
            <a:t>订单</a:t>
          </a:r>
          <a:r>
            <a:rPr lang="en-US" altLang="zh-CN" dirty="0"/>
            <a:t>/</a:t>
          </a:r>
          <a:r>
            <a:rPr lang="zh-CN" altLang="en-US" dirty="0"/>
            <a:t>订单详情部分</a:t>
          </a:r>
        </a:p>
      </dgm:t>
    </dgm:pt>
    <dgm:pt modelId="{21D57A61-575B-4AD1-AD8F-9C3395390942}" type="parTrans" cxnId="{31CC8A37-3297-4C6B-A9DA-F7A21D36E5FC}">
      <dgm:prSet/>
      <dgm:spPr/>
      <dgm:t>
        <a:bodyPr/>
        <a:lstStyle/>
        <a:p>
          <a:endParaRPr lang="zh-CN" altLang="en-US"/>
        </a:p>
      </dgm:t>
    </dgm:pt>
    <dgm:pt modelId="{AB31206C-2305-40C8-AEBC-AA0678C8A6DD}" type="sibTrans" cxnId="{31CC8A37-3297-4C6B-A9DA-F7A21D36E5FC}">
      <dgm:prSet/>
      <dgm:spPr/>
      <dgm:t>
        <a:bodyPr/>
        <a:lstStyle/>
        <a:p>
          <a:endParaRPr lang="zh-CN" altLang="en-US"/>
        </a:p>
      </dgm:t>
    </dgm:pt>
    <dgm:pt modelId="{EC6D3F95-7684-43A9-B5DA-B4D76948017F}" type="pres">
      <dgm:prSet presAssocID="{1F59F6F2-120B-42E0-9E4F-92CF081029A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414D982-6BAA-4337-9387-4472F112A4B7}" type="pres">
      <dgm:prSet presAssocID="{1F59F6F2-120B-42E0-9E4F-92CF081029A8}" presName="cycle" presStyleCnt="0"/>
      <dgm:spPr/>
    </dgm:pt>
    <dgm:pt modelId="{1BD7903E-5780-4E07-9971-6B3011D2D208}" type="pres">
      <dgm:prSet presAssocID="{1F59F6F2-120B-42E0-9E4F-92CF081029A8}" presName="centerShape" presStyleCnt="0"/>
      <dgm:spPr/>
    </dgm:pt>
    <dgm:pt modelId="{72D2AB8E-72FA-4DA0-A20B-AB77A758E2C0}" type="pres">
      <dgm:prSet presAssocID="{1F59F6F2-120B-42E0-9E4F-92CF081029A8}" presName="connSite" presStyleLbl="node1" presStyleIdx="0" presStyleCnt="3"/>
      <dgm:spPr/>
    </dgm:pt>
    <dgm:pt modelId="{BF08208C-8221-4B43-8E6E-1CA03BC442CD}" type="pres">
      <dgm:prSet presAssocID="{1F59F6F2-120B-42E0-9E4F-92CF081029A8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E425ACF1-48DB-4097-BE1B-FF6940246A01}" type="pres">
      <dgm:prSet presAssocID="{C5DD570C-FCFE-4442-A7E9-8483BCA72BC9}" presName="Name25" presStyleLbl="parChTrans1D1" presStyleIdx="0" presStyleCnt="2"/>
      <dgm:spPr/>
    </dgm:pt>
    <dgm:pt modelId="{33B61AC3-0721-4F42-AC3F-9D5380074A95}" type="pres">
      <dgm:prSet presAssocID="{6EDC2CF7-FF3C-4417-A128-DCF6C9691DE8}" presName="node" presStyleCnt="0"/>
      <dgm:spPr/>
    </dgm:pt>
    <dgm:pt modelId="{8A79CFB6-2881-4B18-B9A6-419AFA737CFC}" type="pres">
      <dgm:prSet presAssocID="{6EDC2CF7-FF3C-4417-A128-DCF6C9691DE8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E0EDBA9B-E3A7-4FA3-96C7-A64631A26E34}" type="pres">
      <dgm:prSet presAssocID="{6EDC2CF7-FF3C-4417-A128-DCF6C9691DE8}" presName="childNode" presStyleLbl="revTx" presStyleIdx="0" presStyleCnt="2">
        <dgm:presLayoutVars>
          <dgm:bulletEnabled val="1"/>
        </dgm:presLayoutVars>
      </dgm:prSet>
      <dgm:spPr/>
    </dgm:pt>
    <dgm:pt modelId="{99FC5421-77F6-46BC-98E5-D4EE45E8A4CE}" type="pres">
      <dgm:prSet presAssocID="{CF74212B-0906-452D-957C-2C9DA82E899E}" presName="Name25" presStyleLbl="parChTrans1D1" presStyleIdx="1" presStyleCnt="2"/>
      <dgm:spPr/>
    </dgm:pt>
    <dgm:pt modelId="{9B82DA11-1D5A-45E9-B02C-41477F5AB998}" type="pres">
      <dgm:prSet presAssocID="{666400AD-AB7E-4EBA-AD56-13652EF17480}" presName="node" presStyleCnt="0"/>
      <dgm:spPr/>
    </dgm:pt>
    <dgm:pt modelId="{9A60F4CE-72AF-4E30-B9DD-3D041D1B8149}" type="pres">
      <dgm:prSet presAssocID="{666400AD-AB7E-4EBA-AD56-13652EF17480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1C1A68A6-4457-4F8B-8022-D99EEE4186EE}" type="pres">
      <dgm:prSet presAssocID="{666400AD-AB7E-4EBA-AD56-13652EF17480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5BBF3504-B75D-431D-9185-67FCC1E813FB}" type="presOf" srcId="{5052DAD4-C57A-4D8F-8DB9-74D71EBCCB09}" destId="{E0EDBA9B-E3A7-4FA3-96C7-A64631A26E34}" srcOrd="0" destOrd="1" presId="urn:microsoft.com/office/officeart/2005/8/layout/radial2"/>
    <dgm:cxn modelId="{C88DE621-62CA-4DF1-BF6E-2B9B4D42410A}" type="presOf" srcId="{B25828A2-4C34-4BF7-BEBB-8D9B3F459B51}" destId="{1C1A68A6-4457-4F8B-8022-D99EEE4186EE}" srcOrd="0" destOrd="6" presId="urn:microsoft.com/office/officeart/2005/8/layout/radial2"/>
    <dgm:cxn modelId="{F7622834-D298-40C2-9CED-26DEFFE3C8D9}" srcId="{6EDC2CF7-FF3C-4417-A128-DCF6C9691DE8}" destId="{1C62B84E-6801-4EBA-B403-E927BFCF1787}" srcOrd="2" destOrd="0" parTransId="{A2AFFBF4-2BB4-4162-8A16-352C1271B915}" sibTransId="{6173764C-2121-417D-9B9E-2F10994A9052}"/>
    <dgm:cxn modelId="{030B3235-C31C-488B-9C37-0393B1923C5D}" srcId="{666400AD-AB7E-4EBA-AD56-13652EF17480}" destId="{79C0968E-17C5-48B3-BD82-3094747BB56C}" srcOrd="2" destOrd="0" parTransId="{65FA3BE2-2FCB-491F-BAAD-FA805D2566E9}" sibTransId="{A2FBEA94-8A7C-4505-9802-1BE3057EBF10}"/>
    <dgm:cxn modelId="{31CC8A37-3297-4C6B-A9DA-F7A21D36E5FC}" srcId="{666400AD-AB7E-4EBA-AD56-13652EF17480}" destId="{B25828A2-4C34-4BF7-BEBB-8D9B3F459B51}" srcOrd="6" destOrd="0" parTransId="{21D57A61-575B-4AD1-AD8F-9C3395390942}" sibTransId="{AB31206C-2305-40C8-AEBC-AA0678C8A6DD}"/>
    <dgm:cxn modelId="{11B57D3D-55A6-4740-8EE5-06A8239DB6F0}" srcId="{666400AD-AB7E-4EBA-AD56-13652EF17480}" destId="{CF35BED2-6272-4F64-BB34-F64AB82C8B2C}" srcOrd="0" destOrd="0" parTransId="{BB082A70-F5EA-4DB5-813F-DF0B6F1B655E}" sibTransId="{031DC14B-C873-4735-9392-A725418DC82A}"/>
    <dgm:cxn modelId="{E6FEE93E-BE0F-435A-A972-6639A7D956AD}" type="presOf" srcId="{6BD5F276-6B4A-4405-82CE-05DAE4D8410B}" destId="{1C1A68A6-4457-4F8B-8022-D99EEE4186EE}" srcOrd="0" destOrd="5" presId="urn:microsoft.com/office/officeart/2005/8/layout/radial2"/>
    <dgm:cxn modelId="{07691361-57B6-448A-8089-A8576DCB872A}" srcId="{666400AD-AB7E-4EBA-AD56-13652EF17480}" destId="{6BD5F276-6B4A-4405-82CE-05DAE4D8410B}" srcOrd="5" destOrd="0" parTransId="{FA764DB1-A004-4FD0-8C17-A78218F2D3C6}" sibTransId="{023B36D9-89B3-4403-B112-81760A2FD1E8}"/>
    <dgm:cxn modelId="{F5778E41-7678-4DE1-B86C-49E59D8499C7}" srcId="{666400AD-AB7E-4EBA-AD56-13652EF17480}" destId="{9BB33742-2E32-4288-BE77-574972A39734}" srcOrd="4" destOrd="0" parTransId="{53DD8291-D4FF-49E9-BB98-E6DC8BE9E21E}" sibTransId="{5B8320F8-30E5-4F57-96FC-98557261A6A7}"/>
    <dgm:cxn modelId="{09DDF174-8385-46BD-B3F5-6C2363587C48}" type="presOf" srcId="{CF35BED2-6272-4F64-BB34-F64AB82C8B2C}" destId="{1C1A68A6-4457-4F8B-8022-D99EEE4186EE}" srcOrd="0" destOrd="0" presId="urn:microsoft.com/office/officeart/2005/8/layout/radial2"/>
    <dgm:cxn modelId="{6CCDAC56-B480-4F01-9C2A-ED93D53C27F0}" srcId="{1F59F6F2-120B-42E0-9E4F-92CF081029A8}" destId="{6EDC2CF7-FF3C-4417-A128-DCF6C9691DE8}" srcOrd="0" destOrd="0" parTransId="{C5DD570C-FCFE-4442-A7E9-8483BCA72BC9}" sibTransId="{B148BF89-B70E-46E6-B276-266F31BE144D}"/>
    <dgm:cxn modelId="{C676C156-81D4-4B1C-B440-DE572B570D04}" type="presOf" srcId="{6EDC2CF7-FF3C-4417-A128-DCF6C9691DE8}" destId="{8A79CFB6-2881-4B18-B9A6-419AFA737CFC}" srcOrd="0" destOrd="0" presId="urn:microsoft.com/office/officeart/2005/8/layout/radial2"/>
    <dgm:cxn modelId="{E6BA5E80-DCB6-4EA8-8FE3-F80765234BD6}" type="presOf" srcId="{666400AD-AB7E-4EBA-AD56-13652EF17480}" destId="{9A60F4CE-72AF-4E30-B9DD-3D041D1B8149}" srcOrd="0" destOrd="0" presId="urn:microsoft.com/office/officeart/2005/8/layout/radial2"/>
    <dgm:cxn modelId="{93976F82-3D04-4680-B7CB-26B8D03FEE8E}" type="presOf" srcId="{1C62B84E-6801-4EBA-B403-E927BFCF1787}" destId="{E0EDBA9B-E3A7-4FA3-96C7-A64631A26E34}" srcOrd="0" destOrd="2" presId="urn:microsoft.com/office/officeart/2005/8/layout/radial2"/>
    <dgm:cxn modelId="{A27E05A8-2947-4787-91B2-3A56BC3E76E5}" srcId="{6EDC2CF7-FF3C-4417-A128-DCF6C9691DE8}" destId="{A5184EAE-CBA5-44B3-AE02-EF7145FF9CF9}" srcOrd="0" destOrd="0" parTransId="{83771824-A993-42DD-8C99-65A9B8178A0E}" sibTransId="{AEC1747B-353E-4C6A-BB65-A755F3659BE0}"/>
    <dgm:cxn modelId="{1F3BF9B2-ED9D-4685-B8CE-C774233646B7}" type="presOf" srcId="{79C0968E-17C5-48B3-BD82-3094747BB56C}" destId="{1C1A68A6-4457-4F8B-8022-D99EEE4186EE}" srcOrd="0" destOrd="2" presId="urn:microsoft.com/office/officeart/2005/8/layout/radial2"/>
    <dgm:cxn modelId="{8DDD73B3-74DC-4461-8802-0F6D90BCF8ED}" srcId="{1F59F6F2-120B-42E0-9E4F-92CF081029A8}" destId="{666400AD-AB7E-4EBA-AD56-13652EF17480}" srcOrd="1" destOrd="0" parTransId="{CF74212B-0906-452D-957C-2C9DA82E899E}" sibTransId="{C80A29D3-FCA5-4812-8C49-A27B72C94912}"/>
    <dgm:cxn modelId="{1387F4B3-AE56-4AA5-B100-11C349AA8213}" srcId="{666400AD-AB7E-4EBA-AD56-13652EF17480}" destId="{B18ABDEC-8B85-4A99-8DEB-F0512D53B4E4}" srcOrd="3" destOrd="0" parTransId="{639E1DEC-6C86-4B6A-A76D-99DDF736D061}" sibTransId="{5519F2A9-3CCB-46D2-80B8-985361C58A56}"/>
    <dgm:cxn modelId="{BAC163B6-C8F5-4BF1-9D58-0C37FBEDD773}" type="presOf" srcId="{9BB33742-2E32-4288-BE77-574972A39734}" destId="{1C1A68A6-4457-4F8B-8022-D99EEE4186EE}" srcOrd="0" destOrd="4" presId="urn:microsoft.com/office/officeart/2005/8/layout/radial2"/>
    <dgm:cxn modelId="{1947DDBC-007A-438E-BB5D-FAE184ADB629}" type="presOf" srcId="{C5DD570C-FCFE-4442-A7E9-8483BCA72BC9}" destId="{E425ACF1-48DB-4097-BE1B-FF6940246A01}" srcOrd="0" destOrd="0" presId="urn:microsoft.com/office/officeart/2005/8/layout/radial2"/>
    <dgm:cxn modelId="{B4BBF5BC-42CB-43E4-9356-7978A2EAA650}" srcId="{6EDC2CF7-FF3C-4417-A128-DCF6C9691DE8}" destId="{5052DAD4-C57A-4D8F-8DB9-74D71EBCCB09}" srcOrd="1" destOrd="0" parTransId="{53AE5429-8B8D-419A-A69F-5B405E562BF4}" sibTransId="{268982E5-8152-4C9F-8292-342C08F1E161}"/>
    <dgm:cxn modelId="{83C00CBD-4FF6-448C-870D-8C32FCF821DE}" type="presOf" srcId="{B8873E17-4A7C-4362-A53F-50335EAABEE4}" destId="{E0EDBA9B-E3A7-4FA3-96C7-A64631A26E34}" srcOrd="0" destOrd="3" presId="urn:microsoft.com/office/officeart/2005/8/layout/radial2"/>
    <dgm:cxn modelId="{77BB39BF-584F-413F-8051-09535714988E}" type="presOf" srcId="{A5184EAE-CBA5-44B3-AE02-EF7145FF9CF9}" destId="{E0EDBA9B-E3A7-4FA3-96C7-A64631A26E34}" srcOrd="0" destOrd="0" presId="urn:microsoft.com/office/officeart/2005/8/layout/radial2"/>
    <dgm:cxn modelId="{776ADAC2-7F86-4AE0-ACE5-4CD87C01919F}" type="presOf" srcId="{B18ABDEC-8B85-4A99-8DEB-F0512D53B4E4}" destId="{1C1A68A6-4457-4F8B-8022-D99EEE4186EE}" srcOrd="0" destOrd="3" presId="urn:microsoft.com/office/officeart/2005/8/layout/radial2"/>
    <dgm:cxn modelId="{3EA802CC-4381-4979-9208-1C3BC375CE3C}" srcId="{6EDC2CF7-FF3C-4417-A128-DCF6C9691DE8}" destId="{B8873E17-4A7C-4362-A53F-50335EAABEE4}" srcOrd="3" destOrd="0" parTransId="{16631A6D-2FBC-48B3-B554-A3804AAE14FC}" sibTransId="{8B61A0D8-4AD6-427B-9F05-E014DC7FF582}"/>
    <dgm:cxn modelId="{C7CC51DB-FDED-4BC2-B5A9-3BBE9FD59DDB}" type="presOf" srcId="{CF74212B-0906-452D-957C-2C9DA82E899E}" destId="{99FC5421-77F6-46BC-98E5-D4EE45E8A4CE}" srcOrd="0" destOrd="0" presId="urn:microsoft.com/office/officeart/2005/8/layout/radial2"/>
    <dgm:cxn modelId="{EF6EAFDF-5F46-4A2D-BF37-4B5E376F33DE}" type="presOf" srcId="{1F59F6F2-120B-42E0-9E4F-92CF081029A8}" destId="{EC6D3F95-7684-43A9-B5DA-B4D76948017F}" srcOrd="0" destOrd="0" presId="urn:microsoft.com/office/officeart/2005/8/layout/radial2"/>
    <dgm:cxn modelId="{96A7A4E4-C913-4D7C-AF12-491CD4B26B12}" type="presOf" srcId="{8A977F37-544E-47A1-A235-3473D36EF4DA}" destId="{1C1A68A6-4457-4F8B-8022-D99EEE4186EE}" srcOrd="0" destOrd="1" presId="urn:microsoft.com/office/officeart/2005/8/layout/radial2"/>
    <dgm:cxn modelId="{CA974AE5-E9CD-480E-9DE1-8961E9117D5D}" srcId="{666400AD-AB7E-4EBA-AD56-13652EF17480}" destId="{8A977F37-544E-47A1-A235-3473D36EF4DA}" srcOrd="1" destOrd="0" parTransId="{CFECE4DB-5672-40CE-BBC9-D7DCC83C6FE7}" sibTransId="{15F1E4C3-E762-4CCF-952D-0F7EEE77664B}"/>
    <dgm:cxn modelId="{367658E0-FDFA-4EFC-BD3C-B17AFB65CB6D}" type="presParOf" srcId="{EC6D3F95-7684-43A9-B5DA-B4D76948017F}" destId="{B414D982-6BAA-4337-9387-4472F112A4B7}" srcOrd="0" destOrd="0" presId="urn:microsoft.com/office/officeart/2005/8/layout/radial2"/>
    <dgm:cxn modelId="{DA16EC57-EBEF-44D7-94B0-1399563EDF96}" type="presParOf" srcId="{B414D982-6BAA-4337-9387-4472F112A4B7}" destId="{1BD7903E-5780-4E07-9971-6B3011D2D208}" srcOrd="0" destOrd="0" presId="urn:microsoft.com/office/officeart/2005/8/layout/radial2"/>
    <dgm:cxn modelId="{695954A0-1189-46A8-A4A3-D23540D309C9}" type="presParOf" srcId="{1BD7903E-5780-4E07-9971-6B3011D2D208}" destId="{72D2AB8E-72FA-4DA0-A20B-AB77A758E2C0}" srcOrd="0" destOrd="0" presId="urn:microsoft.com/office/officeart/2005/8/layout/radial2"/>
    <dgm:cxn modelId="{132F6111-4601-49D1-9FB4-8EE1FFB04AFA}" type="presParOf" srcId="{1BD7903E-5780-4E07-9971-6B3011D2D208}" destId="{BF08208C-8221-4B43-8E6E-1CA03BC442CD}" srcOrd="1" destOrd="0" presId="urn:microsoft.com/office/officeart/2005/8/layout/radial2"/>
    <dgm:cxn modelId="{A6DF7E50-CDE9-4CD1-A5A3-72C85C781FB6}" type="presParOf" srcId="{B414D982-6BAA-4337-9387-4472F112A4B7}" destId="{E425ACF1-48DB-4097-BE1B-FF6940246A01}" srcOrd="1" destOrd="0" presId="urn:microsoft.com/office/officeart/2005/8/layout/radial2"/>
    <dgm:cxn modelId="{048F3641-9BA0-40A8-B536-7460D70605DE}" type="presParOf" srcId="{B414D982-6BAA-4337-9387-4472F112A4B7}" destId="{33B61AC3-0721-4F42-AC3F-9D5380074A95}" srcOrd="2" destOrd="0" presId="urn:microsoft.com/office/officeart/2005/8/layout/radial2"/>
    <dgm:cxn modelId="{CBA9A20C-D578-482C-A869-BA01557B8D0A}" type="presParOf" srcId="{33B61AC3-0721-4F42-AC3F-9D5380074A95}" destId="{8A79CFB6-2881-4B18-B9A6-419AFA737CFC}" srcOrd="0" destOrd="0" presId="urn:microsoft.com/office/officeart/2005/8/layout/radial2"/>
    <dgm:cxn modelId="{943B92D4-D62F-4722-9E5D-E5A553DF0A93}" type="presParOf" srcId="{33B61AC3-0721-4F42-AC3F-9D5380074A95}" destId="{E0EDBA9B-E3A7-4FA3-96C7-A64631A26E34}" srcOrd="1" destOrd="0" presId="urn:microsoft.com/office/officeart/2005/8/layout/radial2"/>
    <dgm:cxn modelId="{CCA48B7D-EEEE-437A-A7B5-488A92577093}" type="presParOf" srcId="{B414D982-6BAA-4337-9387-4472F112A4B7}" destId="{99FC5421-77F6-46BC-98E5-D4EE45E8A4CE}" srcOrd="3" destOrd="0" presId="urn:microsoft.com/office/officeart/2005/8/layout/radial2"/>
    <dgm:cxn modelId="{B1F932B0-5A4F-488E-9470-A6CB6EE40ECC}" type="presParOf" srcId="{B414D982-6BAA-4337-9387-4472F112A4B7}" destId="{9B82DA11-1D5A-45E9-B02C-41477F5AB998}" srcOrd="4" destOrd="0" presId="urn:microsoft.com/office/officeart/2005/8/layout/radial2"/>
    <dgm:cxn modelId="{CA88C0B3-C362-441D-94BA-447FF607CDFF}" type="presParOf" srcId="{9B82DA11-1D5A-45E9-B02C-41477F5AB998}" destId="{9A60F4CE-72AF-4E30-B9DD-3D041D1B8149}" srcOrd="0" destOrd="0" presId="urn:microsoft.com/office/officeart/2005/8/layout/radial2"/>
    <dgm:cxn modelId="{4D5563F6-DC1F-4D2B-B1BC-F391A22623F8}" type="presParOf" srcId="{9B82DA11-1D5A-45E9-B02C-41477F5AB998}" destId="{1C1A68A6-4457-4F8B-8022-D99EEE4186E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AE361-EF83-468D-927A-FBE6E26CB370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57C7BA48-886D-401A-9357-CB0F3AC15723}">
      <dgm:prSet phldrT="[文本]"/>
      <dgm:spPr/>
      <dgm:t>
        <a:bodyPr/>
        <a:lstStyle/>
        <a:p>
          <a:r>
            <a:rPr lang="zh-CN" altLang="en-US" dirty="0"/>
            <a:t>益诚</a:t>
          </a:r>
        </a:p>
      </dgm:t>
    </dgm:pt>
    <dgm:pt modelId="{C46EE07E-2B07-4D43-9358-712B9024CCD1}" type="parTrans" cxnId="{950EB227-6D2C-4B67-940D-F8B9976FED0C}">
      <dgm:prSet/>
      <dgm:spPr/>
      <dgm:t>
        <a:bodyPr/>
        <a:lstStyle/>
        <a:p>
          <a:endParaRPr lang="zh-CN" altLang="en-US"/>
        </a:p>
      </dgm:t>
    </dgm:pt>
    <dgm:pt modelId="{D4A213EC-2A40-40EF-A93C-A616197A4389}" type="sibTrans" cxnId="{950EB227-6D2C-4B67-940D-F8B9976FED0C}">
      <dgm:prSet/>
      <dgm:spPr/>
      <dgm:t>
        <a:bodyPr/>
        <a:lstStyle/>
        <a:p>
          <a:endParaRPr lang="zh-CN" altLang="en-US"/>
        </a:p>
      </dgm:t>
    </dgm:pt>
    <dgm:pt modelId="{ED7921C6-7F5A-429B-919E-AC1E00CC90FD}">
      <dgm:prSet phldrT="[文本]"/>
      <dgm:spPr/>
      <dgm:t>
        <a:bodyPr/>
        <a:lstStyle/>
        <a:p>
          <a:r>
            <a:rPr lang="zh-CN" altLang="en-US" dirty="0"/>
            <a:t>李强</a:t>
          </a:r>
        </a:p>
      </dgm:t>
    </dgm:pt>
    <dgm:pt modelId="{955DFA08-A4C8-44BE-B81E-5DB8AFBE35CF}" type="parTrans" cxnId="{49FCB29D-FB87-45DE-8F69-487C0E857616}">
      <dgm:prSet/>
      <dgm:spPr/>
      <dgm:t>
        <a:bodyPr/>
        <a:lstStyle/>
        <a:p>
          <a:endParaRPr lang="zh-CN" altLang="en-US"/>
        </a:p>
      </dgm:t>
    </dgm:pt>
    <dgm:pt modelId="{4A4170A5-657D-4B93-A040-E050D0C9327B}" type="sibTrans" cxnId="{49FCB29D-FB87-45DE-8F69-487C0E857616}">
      <dgm:prSet/>
      <dgm:spPr/>
      <dgm:t>
        <a:bodyPr/>
        <a:lstStyle/>
        <a:p>
          <a:endParaRPr lang="zh-CN" altLang="en-US"/>
        </a:p>
      </dgm:t>
    </dgm:pt>
    <dgm:pt modelId="{B8D5AF95-FEE0-4D16-AD07-4DFB6C595216}">
      <dgm:prSet phldrT="[文本]"/>
      <dgm:spPr/>
      <dgm:t>
        <a:bodyPr/>
        <a:lstStyle/>
        <a:p>
          <a:r>
            <a:rPr lang="zh-CN" altLang="en-US" dirty="0"/>
            <a:t>润发</a:t>
          </a:r>
        </a:p>
      </dgm:t>
    </dgm:pt>
    <dgm:pt modelId="{222ACBAF-53AD-4066-8AF4-39083CEB1F37}" type="parTrans" cxnId="{E77AE308-1A9D-40A3-938F-096541AAD1B9}">
      <dgm:prSet/>
      <dgm:spPr/>
      <dgm:t>
        <a:bodyPr/>
        <a:lstStyle/>
        <a:p>
          <a:endParaRPr lang="zh-CN" altLang="en-US"/>
        </a:p>
      </dgm:t>
    </dgm:pt>
    <dgm:pt modelId="{8FCDB3B1-641B-46E2-A45C-B91264E4044D}" type="sibTrans" cxnId="{E77AE308-1A9D-40A3-938F-096541AAD1B9}">
      <dgm:prSet/>
      <dgm:spPr/>
      <dgm:t>
        <a:bodyPr/>
        <a:lstStyle/>
        <a:p>
          <a:endParaRPr lang="zh-CN" altLang="en-US"/>
        </a:p>
      </dgm:t>
    </dgm:pt>
    <dgm:pt modelId="{F09F8AB5-0EE5-4A1C-8612-4F152107EDB9}">
      <dgm:prSet phldrT="[文本]"/>
      <dgm:spPr/>
      <dgm:t>
        <a:bodyPr/>
        <a:lstStyle/>
        <a:p>
          <a:r>
            <a:rPr lang="zh-CN" altLang="en-US" dirty="0"/>
            <a:t>志祥</a:t>
          </a:r>
        </a:p>
      </dgm:t>
    </dgm:pt>
    <dgm:pt modelId="{8126CDC7-CA94-4209-9DFB-E47BF951B0E4}" type="parTrans" cxnId="{D3829754-8D95-4D6A-B953-3CF65B05A008}">
      <dgm:prSet/>
      <dgm:spPr/>
      <dgm:t>
        <a:bodyPr/>
        <a:lstStyle/>
        <a:p>
          <a:endParaRPr lang="zh-CN" altLang="en-US"/>
        </a:p>
      </dgm:t>
    </dgm:pt>
    <dgm:pt modelId="{09A95D1F-4F97-4EEE-9C69-10745774CEFD}" type="sibTrans" cxnId="{D3829754-8D95-4D6A-B953-3CF65B05A008}">
      <dgm:prSet/>
      <dgm:spPr/>
      <dgm:t>
        <a:bodyPr/>
        <a:lstStyle/>
        <a:p>
          <a:endParaRPr lang="zh-CN" altLang="en-US"/>
        </a:p>
      </dgm:t>
    </dgm:pt>
    <dgm:pt modelId="{646DFFFF-F377-4F47-A2B1-29E0F8D88B3D}">
      <dgm:prSet phldrT="[文本]"/>
      <dgm:spPr/>
      <dgm:t>
        <a:bodyPr/>
        <a:lstStyle/>
        <a:p>
          <a:r>
            <a:rPr lang="zh-CN" altLang="en-US" dirty="0"/>
            <a:t>韩浩</a:t>
          </a:r>
        </a:p>
      </dgm:t>
    </dgm:pt>
    <dgm:pt modelId="{45218534-0AB1-427C-9F4B-C1CA52878E05}" type="parTrans" cxnId="{18FB9930-479F-4843-8673-2D331350D945}">
      <dgm:prSet/>
      <dgm:spPr/>
      <dgm:t>
        <a:bodyPr/>
        <a:lstStyle/>
        <a:p>
          <a:endParaRPr lang="zh-CN" altLang="en-US"/>
        </a:p>
      </dgm:t>
    </dgm:pt>
    <dgm:pt modelId="{5BF0A7FA-3AA5-40C5-B8C4-41CC10C37F59}" type="sibTrans" cxnId="{18FB9930-479F-4843-8673-2D331350D945}">
      <dgm:prSet/>
      <dgm:spPr/>
      <dgm:t>
        <a:bodyPr/>
        <a:lstStyle/>
        <a:p>
          <a:endParaRPr lang="zh-CN" altLang="en-US"/>
        </a:p>
      </dgm:t>
    </dgm:pt>
    <dgm:pt modelId="{CC6CD164-5938-4871-BD72-56671F7F7876}" type="pres">
      <dgm:prSet presAssocID="{0A4AE361-EF83-468D-927A-FBE6E26CB370}" presName="compositeShape" presStyleCnt="0">
        <dgm:presLayoutVars>
          <dgm:chMax val="7"/>
          <dgm:dir/>
          <dgm:resizeHandles val="exact"/>
        </dgm:presLayoutVars>
      </dgm:prSet>
      <dgm:spPr/>
    </dgm:pt>
    <dgm:pt modelId="{B0EEFCD9-CC2A-479F-862B-C1C2B260AFB2}" type="pres">
      <dgm:prSet presAssocID="{0A4AE361-EF83-468D-927A-FBE6E26CB370}" presName="wedge1" presStyleLbl="node1" presStyleIdx="0" presStyleCnt="5" custLinFactNeighborX="-2374" custLinFactNeighborY="5144"/>
      <dgm:spPr/>
    </dgm:pt>
    <dgm:pt modelId="{EA9A0CED-2955-4C51-9B1A-B8640CE40E73}" type="pres">
      <dgm:prSet presAssocID="{0A4AE361-EF83-468D-927A-FBE6E26CB37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E452281-812F-495A-AAE7-3E046F8509D3}" type="pres">
      <dgm:prSet presAssocID="{0A4AE361-EF83-468D-927A-FBE6E26CB370}" presName="wedge2" presStyleLbl="node1" presStyleIdx="1" presStyleCnt="5"/>
      <dgm:spPr/>
    </dgm:pt>
    <dgm:pt modelId="{FE558E3A-B111-4916-BA42-7873C4A8393F}" type="pres">
      <dgm:prSet presAssocID="{0A4AE361-EF83-468D-927A-FBE6E26CB37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5705D40-C14C-4849-82D8-CEE144F96A0F}" type="pres">
      <dgm:prSet presAssocID="{0A4AE361-EF83-468D-927A-FBE6E26CB370}" presName="wedge3" presStyleLbl="node1" presStyleIdx="2" presStyleCnt="5"/>
      <dgm:spPr/>
    </dgm:pt>
    <dgm:pt modelId="{07DA776A-5684-4488-8DD7-80ADF2332BD1}" type="pres">
      <dgm:prSet presAssocID="{0A4AE361-EF83-468D-927A-FBE6E26CB37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A78F72-815D-4765-BB6C-43F5936CD85C}" type="pres">
      <dgm:prSet presAssocID="{0A4AE361-EF83-468D-927A-FBE6E26CB370}" presName="wedge4" presStyleLbl="node1" presStyleIdx="3" presStyleCnt="5"/>
      <dgm:spPr/>
    </dgm:pt>
    <dgm:pt modelId="{34717883-1266-423C-977F-64524C98262F}" type="pres">
      <dgm:prSet presAssocID="{0A4AE361-EF83-468D-927A-FBE6E26CB37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F19F684-81A7-45CD-BEB8-D1167431A5E2}" type="pres">
      <dgm:prSet presAssocID="{0A4AE361-EF83-468D-927A-FBE6E26CB370}" presName="wedge5" presStyleLbl="node1" presStyleIdx="4" presStyleCnt="5"/>
      <dgm:spPr/>
    </dgm:pt>
    <dgm:pt modelId="{693CB462-B747-41E9-B35C-8923DECB1B68}" type="pres">
      <dgm:prSet presAssocID="{0A4AE361-EF83-468D-927A-FBE6E26CB37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77AE308-1A9D-40A3-938F-096541AAD1B9}" srcId="{0A4AE361-EF83-468D-927A-FBE6E26CB370}" destId="{B8D5AF95-FEE0-4D16-AD07-4DFB6C595216}" srcOrd="2" destOrd="0" parTransId="{222ACBAF-53AD-4066-8AF4-39083CEB1F37}" sibTransId="{8FCDB3B1-641B-46E2-A45C-B91264E4044D}"/>
    <dgm:cxn modelId="{950EB227-6D2C-4B67-940D-F8B9976FED0C}" srcId="{0A4AE361-EF83-468D-927A-FBE6E26CB370}" destId="{57C7BA48-886D-401A-9357-CB0F3AC15723}" srcOrd="0" destOrd="0" parTransId="{C46EE07E-2B07-4D43-9358-712B9024CCD1}" sibTransId="{D4A213EC-2A40-40EF-A93C-A616197A4389}"/>
    <dgm:cxn modelId="{E7463A2B-7893-4701-98D9-DFB0B140CAA9}" type="presOf" srcId="{ED7921C6-7F5A-429B-919E-AC1E00CC90FD}" destId="{FE558E3A-B111-4916-BA42-7873C4A8393F}" srcOrd="1" destOrd="0" presId="urn:microsoft.com/office/officeart/2005/8/layout/chart3"/>
    <dgm:cxn modelId="{18FB9930-479F-4843-8673-2D331350D945}" srcId="{0A4AE361-EF83-468D-927A-FBE6E26CB370}" destId="{646DFFFF-F377-4F47-A2B1-29E0F8D88B3D}" srcOrd="4" destOrd="0" parTransId="{45218534-0AB1-427C-9F4B-C1CA52878E05}" sibTransId="{5BF0A7FA-3AA5-40C5-B8C4-41CC10C37F59}"/>
    <dgm:cxn modelId="{264D8062-642C-4ED2-B132-A6EEC711BE67}" type="presOf" srcId="{B8D5AF95-FEE0-4D16-AD07-4DFB6C595216}" destId="{07DA776A-5684-4488-8DD7-80ADF2332BD1}" srcOrd="1" destOrd="0" presId="urn:microsoft.com/office/officeart/2005/8/layout/chart3"/>
    <dgm:cxn modelId="{DF3EF143-239E-4954-AC5F-793786532662}" type="presOf" srcId="{646DFFFF-F377-4F47-A2B1-29E0F8D88B3D}" destId="{693CB462-B747-41E9-B35C-8923DECB1B68}" srcOrd="1" destOrd="0" presId="urn:microsoft.com/office/officeart/2005/8/layout/chart3"/>
    <dgm:cxn modelId="{D3829754-8D95-4D6A-B953-3CF65B05A008}" srcId="{0A4AE361-EF83-468D-927A-FBE6E26CB370}" destId="{F09F8AB5-0EE5-4A1C-8612-4F152107EDB9}" srcOrd="3" destOrd="0" parTransId="{8126CDC7-CA94-4209-9DFB-E47BF951B0E4}" sibTransId="{09A95D1F-4F97-4EEE-9C69-10745774CEFD}"/>
    <dgm:cxn modelId="{49FCB29D-FB87-45DE-8F69-487C0E857616}" srcId="{0A4AE361-EF83-468D-927A-FBE6E26CB370}" destId="{ED7921C6-7F5A-429B-919E-AC1E00CC90FD}" srcOrd="1" destOrd="0" parTransId="{955DFA08-A4C8-44BE-B81E-5DB8AFBE35CF}" sibTransId="{4A4170A5-657D-4B93-A040-E050D0C9327B}"/>
    <dgm:cxn modelId="{1B3003A6-968D-4E30-968A-D9CD810CE326}" type="presOf" srcId="{0A4AE361-EF83-468D-927A-FBE6E26CB370}" destId="{CC6CD164-5938-4871-BD72-56671F7F7876}" srcOrd="0" destOrd="0" presId="urn:microsoft.com/office/officeart/2005/8/layout/chart3"/>
    <dgm:cxn modelId="{04DFE0AC-91A7-4223-875A-FDD86233ABBC}" type="presOf" srcId="{ED7921C6-7F5A-429B-919E-AC1E00CC90FD}" destId="{BE452281-812F-495A-AAE7-3E046F8509D3}" srcOrd="0" destOrd="0" presId="urn:microsoft.com/office/officeart/2005/8/layout/chart3"/>
    <dgm:cxn modelId="{700D99AD-E373-4EF7-A225-B7D58D97E0C0}" type="presOf" srcId="{F09F8AB5-0EE5-4A1C-8612-4F152107EDB9}" destId="{34717883-1266-423C-977F-64524C98262F}" srcOrd="1" destOrd="0" presId="urn:microsoft.com/office/officeart/2005/8/layout/chart3"/>
    <dgm:cxn modelId="{56D876C2-B3B5-4AAC-8595-5210F27F6D1A}" type="presOf" srcId="{B8D5AF95-FEE0-4D16-AD07-4DFB6C595216}" destId="{65705D40-C14C-4849-82D8-CEE144F96A0F}" srcOrd="0" destOrd="0" presId="urn:microsoft.com/office/officeart/2005/8/layout/chart3"/>
    <dgm:cxn modelId="{23CE4DC3-2675-42F6-8713-643947BD2DB9}" type="presOf" srcId="{57C7BA48-886D-401A-9357-CB0F3AC15723}" destId="{EA9A0CED-2955-4C51-9B1A-B8640CE40E73}" srcOrd="1" destOrd="0" presId="urn:microsoft.com/office/officeart/2005/8/layout/chart3"/>
    <dgm:cxn modelId="{54983FC6-220E-419B-A289-BAE52959BA5C}" type="presOf" srcId="{646DFFFF-F377-4F47-A2B1-29E0F8D88B3D}" destId="{EF19F684-81A7-45CD-BEB8-D1167431A5E2}" srcOrd="0" destOrd="0" presId="urn:microsoft.com/office/officeart/2005/8/layout/chart3"/>
    <dgm:cxn modelId="{3BDFF8CF-2E2B-492C-8B0D-FBCD59226652}" type="presOf" srcId="{57C7BA48-886D-401A-9357-CB0F3AC15723}" destId="{B0EEFCD9-CC2A-479F-862B-C1C2B260AFB2}" srcOrd="0" destOrd="0" presId="urn:microsoft.com/office/officeart/2005/8/layout/chart3"/>
    <dgm:cxn modelId="{D41028E2-568A-45BD-B330-38ED73ECB929}" type="presOf" srcId="{F09F8AB5-0EE5-4A1C-8612-4F152107EDB9}" destId="{D7A78F72-815D-4765-BB6C-43F5936CD85C}" srcOrd="0" destOrd="0" presId="urn:microsoft.com/office/officeart/2005/8/layout/chart3"/>
    <dgm:cxn modelId="{CFBB712D-343C-4606-9038-F9AF5EA81176}" type="presParOf" srcId="{CC6CD164-5938-4871-BD72-56671F7F7876}" destId="{B0EEFCD9-CC2A-479F-862B-C1C2B260AFB2}" srcOrd="0" destOrd="0" presId="urn:microsoft.com/office/officeart/2005/8/layout/chart3"/>
    <dgm:cxn modelId="{90DD4BD4-AA36-44FD-8FFF-A2408B1915E8}" type="presParOf" srcId="{CC6CD164-5938-4871-BD72-56671F7F7876}" destId="{EA9A0CED-2955-4C51-9B1A-B8640CE40E73}" srcOrd="1" destOrd="0" presId="urn:microsoft.com/office/officeart/2005/8/layout/chart3"/>
    <dgm:cxn modelId="{8376DD3F-CC83-4A20-ABE2-ECF91D3FADFD}" type="presParOf" srcId="{CC6CD164-5938-4871-BD72-56671F7F7876}" destId="{BE452281-812F-495A-AAE7-3E046F8509D3}" srcOrd="2" destOrd="0" presId="urn:microsoft.com/office/officeart/2005/8/layout/chart3"/>
    <dgm:cxn modelId="{F3B85B65-B967-452B-BBED-45037F5C3659}" type="presParOf" srcId="{CC6CD164-5938-4871-BD72-56671F7F7876}" destId="{FE558E3A-B111-4916-BA42-7873C4A8393F}" srcOrd="3" destOrd="0" presId="urn:microsoft.com/office/officeart/2005/8/layout/chart3"/>
    <dgm:cxn modelId="{906E419E-F651-45BE-BA6D-78DC413B3F33}" type="presParOf" srcId="{CC6CD164-5938-4871-BD72-56671F7F7876}" destId="{65705D40-C14C-4849-82D8-CEE144F96A0F}" srcOrd="4" destOrd="0" presId="urn:microsoft.com/office/officeart/2005/8/layout/chart3"/>
    <dgm:cxn modelId="{0E67B6B9-5734-4AA7-A4DB-ABA324B1408E}" type="presParOf" srcId="{CC6CD164-5938-4871-BD72-56671F7F7876}" destId="{07DA776A-5684-4488-8DD7-80ADF2332BD1}" srcOrd="5" destOrd="0" presId="urn:microsoft.com/office/officeart/2005/8/layout/chart3"/>
    <dgm:cxn modelId="{7849F2FE-BC5D-45F4-9538-EFD2555C6918}" type="presParOf" srcId="{CC6CD164-5938-4871-BD72-56671F7F7876}" destId="{D7A78F72-815D-4765-BB6C-43F5936CD85C}" srcOrd="6" destOrd="0" presId="urn:microsoft.com/office/officeart/2005/8/layout/chart3"/>
    <dgm:cxn modelId="{F4C7B06E-B368-4307-B513-B59A73485B88}" type="presParOf" srcId="{CC6CD164-5938-4871-BD72-56671F7F7876}" destId="{34717883-1266-423C-977F-64524C98262F}" srcOrd="7" destOrd="0" presId="urn:microsoft.com/office/officeart/2005/8/layout/chart3"/>
    <dgm:cxn modelId="{F0955EEA-D624-4926-BCC4-3C600807728F}" type="presParOf" srcId="{CC6CD164-5938-4871-BD72-56671F7F7876}" destId="{EF19F684-81A7-45CD-BEB8-D1167431A5E2}" srcOrd="8" destOrd="0" presId="urn:microsoft.com/office/officeart/2005/8/layout/chart3"/>
    <dgm:cxn modelId="{0CB702EF-E87E-4D31-855B-C0A706CEA44A}" type="presParOf" srcId="{CC6CD164-5938-4871-BD72-56671F7F7876}" destId="{693CB462-B747-41E9-B35C-8923DECB1B68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5421-77F6-46BC-98E5-D4EE45E8A4CE}">
      <dsp:nvSpPr>
        <dsp:cNvPr id="0" name=""/>
        <dsp:cNvSpPr/>
      </dsp:nvSpPr>
      <dsp:spPr>
        <a:xfrm rot="1740999">
          <a:off x="1850172" y="2372006"/>
          <a:ext cx="775315" cy="67236"/>
        </a:xfrm>
        <a:custGeom>
          <a:avLst/>
          <a:gdLst/>
          <a:ahLst/>
          <a:cxnLst/>
          <a:rect l="0" t="0" r="0" b="0"/>
          <a:pathLst>
            <a:path>
              <a:moveTo>
                <a:pt x="0" y="33618"/>
              </a:moveTo>
              <a:lnTo>
                <a:pt x="775315" y="33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5ACF1-48DB-4097-BE1B-FF6940246A01}">
      <dsp:nvSpPr>
        <dsp:cNvPr id="0" name=""/>
        <dsp:cNvSpPr/>
      </dsp:nvSpPr>
      <dsp:spPr>
        <a:xfrm rot="19908844">
          <a:off x="1846049" y="1121581"/>
          <a:ext cx="890241" cy="67236"/>
        </a:xfrm>
        <a:custGeom>
          <a:avLst/>
          <a:gdLst/>
          <a:ahLst/>
          <a:cxnLst/>
          <a:rect l="0" t="0" r="0" b="0"/>
          <a:pathLst>
            <a:path>
              <a:moveTo>
                <a:pt x="0" y="33618"/>
              </a:moveTo>
              <a:lnTo>
                <a:pt x="890241" y="33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8208C-8221-4B43-8E6E-1CA03BC442CD}">
      <dsp:nvSpPr>
        <dsp:cNvPr id="0" name=""/>
        <dsp:cNvSpPr/>
      </dsp:nvSpPr>
      <dsp:spPr>
        <a:xfrm>
          <a:off x="1212" y="667920"/>
          <a:ext cx="2232494" cy="22324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79CFB6-2881-4B18-B9A6-419AFA737CFC}">
      <dsp:nvSpPr>
        <dsp:cNvPr id="0" name=""/>
        <dsp:cNvSpPr/>
      </dsp:nvSpPr>
      <dsp:spPr>
        <a:xfrm>
          <a:off x="2609409" y="24916"/>
          <a:ext cx="1249767" cy="1249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前台</a:t>
          </a:r>
        </a:p>
      </dsp:txBody>
      <dsp:txXfrm>
        <a:off x="2792433" y="207940"/>
        <a:ext cx="883719" cy="883719"/>
      </dsp:txXfrm>
    </dsp:sp>
    <dsp:sp modelId="{E0EDBA9B-E3A7-4FA3-96C7-A64631A26E34}">
      <dsp:nvSpPr>
        <dsp:cNvPr id="0" name=""/>
        <dsp:cNvSpPr/>
      </dsp:nvSpPr>
      <dsp:spPr>
        <a:xfrm>
          <a:off x="3984153" y="24916"/>
          <a:ext cx="1874650" cy="124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用户登录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商品展示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商品购买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订单查看</a:t>
          </a:r>
        </a:p>
      </dsp:txBody>
      <dsp:txXfrm>
        <a:off x="3984153" y="24916"/>
        <a:ext cx="1874650" cy="1249767"/>
      </dsp:txXfrm>
    </dsp:sp>
    <dsp:sp modelId="{9A60F4CE-72AF-4E30-B9DD-3D041D1B8149}">
      <dsp:nvSpPr>
        <dsp:cNvPr id="0" name=""/>
        <dsp:cNvSpPr/>
      </dsp:nvSpPr>
      <dsp:spPr>
        <a:xfrm>
          <a:off x="2492761" y="2248785"/>
          <a:ext cx="1339496" cy="1339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后台</a:t>
          </a:r>
        </a:p>
      </dsp:txBody>
      <dsp:txXfrm>
        <a:off x="2688926" y="2444950"/>
        <a:ext cx="947166" cy="947166"/>
      </dsp:txXfrm>
    </dsp:sp>
    <dsp:sp modelId="{1C1A68A6-4457-4F8B-8022-D99EEE4186EE}">
      <dsp:nvSpPr>
        <dsp:cNvPr id="0" name=""/>
        <dsp:cNvSpPr/>
      </dsp:nvSpPr>
      <dsp:spPr>
        <a:xfrm>
          <a:off x="3966207" y="2248785"/>
          <a:ext cx="2009244" cy="133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登陆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用户部分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客户部分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公告部分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类型部分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商品部分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订单</a:t>
          </a:r>
          <a:r>
            <a:rPr lang="en-US" altLang="zh-CN" sz="1100" kern="1200" dirty="0"/>
            <a:t>/</a:t>
          </a:r>
          <a:r>
            <a:rPr lang="zh-CN" altLang="en-US" sz="1100" kern="1200" dirty="0"/>
            <a:t>订单详情部分</a:t>
          </a:r>
        </a:p>
      </dsp:txBody>
      <dsp:txXfrm>
        <a:off x="3966207" y="2248785"/>
        <a:ext cx="2009244" cy="1339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EFCD9-CC2A-479F-862B-C1C2B260AFB2}">
      <dsp:nvSpPr>
        <dsp:cNvPr id="0" name=""/>
        <dsp:cNvSpPr/>
      </dsp:nvSpPr>
      <dsp:spPr>
        <a:xfrm>
          <a:off x="1147467" y="335250"/>
          <a:ext cx="2735154" cy="273515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益诚</a:t>
          </a:r>
        </a:p>
      </dsp:txBody>
      <dsp:txXfrm>
        <a:off x="2549559" y="743895"/>
        <a:ext cx="927998" cy="634946"/>
      </dsp:txXfrm>
    </dsp:sp>
    <dsp:sp modelId="{BE452281-812F-495A-AAE7-3E046F8509D3}">
      <dsp:nvSpPr>
        <dsp:cNvPr id="0" name=""/>
        <dsp:cNvSpPr/>
      </dsp:nvSpPr>
      <dsp:spPr>
        <a:xfrm>
          <a:off x="1116669" y="326427"/>
          <a:ext cx="2735154" cy="273515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李强</a:t>
          </a:r>
        </a:p>
      </dsp:txBody>
      <dsp:txXfrm>
        <a:off x="2904288" y="1563759"/>
        <a:ext cx="814034" cy="687044"/>
      </dsp:txXfrm>
    </dsp:sp>
    <dsp:sp modelId="{65705D40-C14C-4849-82D8-CEE144F96A0F}">
      <dsp:nvSpPr>
        <dsp:cNvPr id="0" name=""/>
        <dsp:cNvSpPr/>
      </dsp:nvSpPr>
      <dsp:spPr>
        <a:xfrm>
          <a:off x="1116669" y="326427"/>
          <a:ext cx="2735154" cy="273515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润发</a:t>
          </a:r>
        </a:p>
      </dsp:txBody>
      <dsp:txXfrm>
        <a:off x="1995826" y="2377793"/>
        <a:ext cx="976840" cy="586104"/>
      </dsp:txXfrm>
    </dsp:sp>
    <dsp:sp modelId="{D7A78F72-815D-4765-BB6C-43F5936CD85C}">
      <dsp:nvSpPr>
        <dsp:cNvPr id="0" name=""/>
        <dsp:cNvSpPr/>
      </dsp:nvSpPr>
      <dsp:spPr>
        <a:xfrm>
          <a:off x="1116669" y="326427"/>
          <a:ext cx="2735154" cy="273515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志祥</a:t>
          </a:r>
        </a:p>
      </dsp:txBody>
      <dsp:txXfrm>
        <a:off x="1246915" y="1563759"/>
        <a:ext cx="814034" cy="687044"/>
      </dsp:txXfrm>
    </dsp:sp>
    <dsp:sp modelId="{EF19F684-81A7-45CD-BEB8-D1167431A5E2}">
      <dsp:nvSpPr>
        <dsp:cNvPr id="0" name=""/>
        <dsp:cNvSpPr/>
      </dsp:nvSpPr>
      <dsp:spPr>
        <a:xfrm>
          <a:off x="1116669" y="326427"/>
          <a:ext cx="2735154" cy="273515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韩浩</a:t>
          </a:r>
        </a:p>
      </dsp:txBody>
      <dsp:txXfrm>
        <a:off x="1515546" y="743213"/>
        <a:ext cx="927998" cy="634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C020-5F98-4EA5-A3A1-244F3F143F4C}" type="datetimeFigureOut">
              <a:rPr lang="zh-CN" altLang="en-US" smtClean="0"/>
              <a:t>2018/9/12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F26C2-E90C-4881-8682-75A63DDF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9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4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所遇到的问题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1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2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5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5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1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2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5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9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0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解决问题</a:t>
            </a:r>
            <a:r>
              <a:rPr lang="en-US" altLang="zh-CN" dirty="0"/>
              <a:t>-》1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2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和平是个多么简单而美丽的词，人类为此奋斗了几个世纪 一个女孩用一生放飞鸽子于蓝天 点亮一座座城市破碎的灯 海岛上放逐渴望 然而 阴霾的天空 和平如午夜的昙花 被谁着一袭华丽的睡衣 带不来一片洁白的信息 战争的恶魔满身利器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9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接下来项目设计</a:t>
            </a:r>
            <a:r>
              <a:rPr lang="en-US" altLang="zh-CN" dirty="0"/>
              <a:t>-》</a:t>
            </a:r>
            <a:r>
              <a:rPr lang="zh-CN" altLang="en-US" dirty="0"/>
              <a:t>设计模式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5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主页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主页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0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后台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购物车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4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-》</a:t>
            </a:r>
            <a:r>
              <a:rPr lang="zh-CN" altLang="en-US" dirty="0"/>
              <a:t>分包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F26C2-E90C-4881-8682-75A63DDF2A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9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547664" y="415592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E2F703E1-0F79-43DF-87CB-D23DF89C75C2}" type="datetimeFigureOut">
              <a:rPr lang="zh-CN" altLang="en-US" smtClean="0">
                <a:solidFill>
                  <a:prstClr val="black"/>
                </a:solidFill>
              </a:rPr>
              <a:pPr/>
              <a:t>2018/9/12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alphaModFix amt="2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B538-465D-4A5B-BF66-B630996FCAF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github.com/mrhanhan/Daos/tree/master/src/com/mrhan/databa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16705" y="1311610"/>
            <a:ext cx="5310590" cy="1890210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4214" y="1446625"/>
            <a:ext cx="5175575" cy="153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军火交易网站</a:t>
            </a:r>
            <a:endParaRPr lang="en-US" altLang="zh-CN" sz="2800" b="1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制作人：包工头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.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韩浩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指导老师：邓老师</a:t>
            </a:r>
            <a:endParaRPr lang="en-US" altLang="zh-CN" sz="1200" dirty="0">
              <a:solidFill>
                <a:prstClr val="white"/>
              </a:solidFill>
              <a:latin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包工头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:[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韩浩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益诚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李强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润发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志祥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,</a:t>
            </a: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卓超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]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项目设计：分包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E753E3-5BD0-43E1-A3EC-F4DEE0E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7654"/>
            <a:ext cx="2552921" cy="2453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788BD6-E3CF-41EE-8514-FD4A48E7D42A}"/>
              </a:ext>
            </a:extLst>
          </p:cNvPr>
          <p:cNvSpPr txBox="1"/>
          <p:nvPr/>
        </p:nvSpPr>
        <p:spPr>
          <a:xfrm>
            <a:off x="4427984" y="1491630"/>
            <a:ext cx="255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接口包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Base </a:t>
            </a:r>
            <a:r>
              <a:rPr lang="zh-CN" altLang="en-US" dirty="0"/>
              <a:t>基础类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Controller </a:t>
            </a:r>
            <a:r>
              <a:rPr lang="zh-CN" altLang="en-US" dirty="0"/>
              <a:t>控制层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Entity </a:t>
            </a:r>
            <a:r>
              <a:rPr lang="zh-CN" altLang="en-US" dirty="0"/>
              <a:t>实体包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Filters </a:t>
            </a:r>
            <a:r>
              <a:rPr lang="zh-CN" altLang="en-US" dirty="0"/>
              <a:t>过滤器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Services </a:t>
            </a:r>
            <a:r>
              <a:rPr lang="zh-CN" altLang="en-US" dirty="0"/>
              <a:t>操作类包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Test </a:t>
            </a:r>
            <a:r>
              <a:rPr lang="zh-CN" altLang="en-US" dirty="0"/>
              <a:t>测试包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Util</a:t>
            </a:r>
            <a:r>
              <a:rPr lang="en-US" altLang="zh-CN" dirty="0"/>
              <a:t> </a:t>
            </a:r>
            <a:r>
              <a:rPr lang="zh-CN" altLang="en-US" dirty="0"/>
              <a:t>工具包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Vo </a:t>
            </a:r>
            <a:r>
              <a:rPr lang="zh-CN" altLang="en-US" dirty="0"/>
              <a:t>对象包</a:t>
            </a:r>
          </a:p>
        </p:txBody>
      </p:sp>
    </p:spTree>
    <p:extLst>
      <p:ext uri="{BB962C8B-B14F-4D97-AF65-F5344CB8AC3E}">
        <p14:creationId xmlns:p14="http://schemas.microsoft.com/office/powerpoint/2010/main" val="40700205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2915816" y="199568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项目演示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787033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遇到问题：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98EBC0-B1B8-4178-BB79-605DA67FFC53}"/>
              </a:ext>
            </a:extLst>
          </p:cNvPr>
          <p:cNvSpPr txBox="1"/>
          <p:nvPr/>
        </p:nvSpPr>
        <p:spPr>
          <a:xfrm>
            <a:off x="539552" y="170765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通过请求携带的</a:t>
            </a:r>
            <a:r>
              <a:rPr lang="en-US" altLang="zh-CN" dirty="0"/>
              <a:t>op</a:t>
            </a:r>
            <a:r>
              <a:rPr lang="zh-CN" altLang="en-US" dirty="0"/>
              <a:t>参数，调用指定相应方法！（麻烦）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手动获取参数</a:t>
            </a:r>
            <a:r>
              <a:rPr lang="en-US" altLang="zh-CN" dirty="0"/>
              <a:t>!</a:t>
            </a:r>
            <a:r>
              <a:rPr lang="zh-CN" altLang="en-US" dirty="0"/>
              <a:t>（麻烦）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调用相应方法前需要去</a:t>
            </a:r>
            <a:r>
              <a:rPr lang="en-US" altLang="zh-CN" dirty="0" err="1"/>
              <a:t>doHttp</a:t>
            </a:r>
            <a:r>
              <a:rPr lang="zh-CN" altLang="en-US" dirty="0"/>
              <a:t>去注册！ 并且方法参数不能随意改动！（麻烦）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写操作类时，过多的重复代码！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团队配合沟通！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66764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团队沟通配合：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42F036D-DB91-4C3B-85C0-C5C7DD0002DE}"/>
              </a:ext>
            </a:extLst>
          </p:cNvPr>
          <p:cNvGraphicFramePr/>
          <p:nvPr/>
        </p:nvGraphicFramePr>
        <p:xfrm>
          <a:off x="-487660" y="1491630"/>
          <a:ext cx="5064224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8DB72F74-1051-45E5-9730-D86EE0F32813}"/>
              </a:ext>
            </a:extLst>
          </p:cNvPr>
          <p:cNvSpPr/>
          <p:nvPr/>
        </p:nvSpPr>
        <p:spPr>
          <a:xfrm>
            <a:off x="6084168" y="2067694"/>
            <a:ext cx="1800200" cy="18722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组长</a:t>
            </a: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E18E14EB-C240-402B-A4AF-DA72BEAE3BEF}"/>
              </a:ext>
            </a:extLst>
          </p:cNvPr>
          <p:cNvSpPr/>
          <p:nvPr/>
        </p:nvSpPr>
        <p:spPr>
          <a:xfrm>
            <a:off x="3383868" y="2189478"/>
            <a:ext cx="2376263" cy="43662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任务分发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B7AC49C-1ECE-4952-80EE-839E8CB7A76D}"/>
              </a:ext>
            </a:extLst>
          </p:cNvPr>
          <p:cNvSpPr/>
          <p:nvPr/>
        </p:nvSpPr>
        <p:spPr>
          <a:xfrm>
            <a:off x="3563889" y="2761945"/>
            <a:ext cx="2232248" cy="4366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完成提交（</a:t>
            </a:r>
            <a:r>
              <a:rPr lang="en-US" altLang="zh-CN" sz="1200" dirty="0"/>
              <a:t>Copy</a:t>
            </a:r>
            <a:r>
              <a:rPr lang="zh-CN" altLang="en-US" sz="1200" dirty="0"/>
              <a:t>到组长项目）</a:t>
            </a:r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F5D598F1-A3B9-4091-AAFA-3626F98D1BBA}"/>
              </a:ext>
            </a:extLst>
          </p:cNvPr>
          <p:cNvSpPr/>
          <p:nvPr/>
        </p:nvSpPr>
        <p:spPr>
          <a:xfrm>
            <a:off x="3390442" y="3905440"/>
            <a:ext cx="2376263" cy="43662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整合发布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D6918EB-9374-4913-A861-314023AD0D25}"/>
              </a:ext>
            </a:extLst>
          </p:cNvPr>
          <p:cNvSpPr/>
          <p:nvPr/>
        </p:nvSpPr>
        <p:spPr>
          <a:xfrm>
            <a:off x="3555680" y="3092512"/>
            <a:ext cx="2202816" cy="4366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完成提交（</a:t>
            </a:r>
            <a:r>
              <a:rPr lang="en-US" altLang="zh-CN" sz="1200" dirty="0"/>
              <a:t>Copy</a:t>
            </a:r>
            <a:r>
              <a:rPr lang="zh-CN" altLang="en-US" sz="1200" dirty="0"/>
              <a:t>到组长项目）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FA0C79B-A453-4DB5-970A-E43026A1D418}"/>
              </a:ext>
            </a:extLst>
          </p:cNvPr>
          <p:cNvSpPr/>
          <p:nvPr/>
        </p:nvSpPr>
        <p:spPr>
          <a:xfrm>
            <a:off x="3526248" y="3423079"/>
            <a:ext cx="2232248" cy="4366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完成提交（</a:t>
            </a:r>
            <a:r>
              <a:rPr lang="en-US" altLang="zh-CN" sz="1200" dirty="0"/>
              <a:t>Copy</a:t>
            </a:r>
            <a:r>
              <a:rPr lang="zh-CN" altLang="en-US" sz="1200" dirty="0"/>
              <a:t>到组长项目）</a:t>
            </a:r>
          </a:p>
        </p:txBody>
      </p:sp>
    </p:spTree>
    <p:extLst>
      <p:ext uri="{BB962C8B-B14F-4D97-AF65-F5344CB8AC3E}">
        <p14:creationId xmlns:p14="http://schemas.microsoft.com/office/powerpoint/2010/main" val="311515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5760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AJAX</a:t>
            </a:r>
            <a:r>
              <a:rPr lang="zh-CN" altLang="en-US" sz="3600" dirty="0"/>
              <a:t>数据传输处理：</a:t>
            </a:r>
            <a:r>
              <a:rPr lang="en-US" altLang="zh-CN" sz="3600" dirty="0"/>
              <a:t>Json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E81E23-7A62-4DED-9796-64004053E620}"/>
              </a:ext>
            </a:extLst>
          </p:cNvPr>
          <p:cNvSpPr txBox="1"/>
          <p:nvPr/>
        </p:nvSpPr>
        <p:spPr>
          <a:xfrm>
            <a:off x="1691680" y="2139702"/>
            <a:ext cx="136815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“a”:1,</a:t>
            </a:r>
          </a:p>
          <a:p>
            <a:r>
              <a:rPr lang="en-US" altLang="zh-CN" dirty="0"/>
              <a:t>  “b”:2,</a:t>
            </a:r>
          </a:p>
          <a:p>
            <a:r>
              <a:rPr lang="en-US" altLang="zh-CN" dirty="0"/>
              <a:t>  “c:3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05173E-C533-43AC-B3AE-0317F10C8BC9}"/>
              </a:ext>
            </a:extLst>
          </p:cNvPr>
          <p:cNvSpPr txBox="1"/>
          <p:nvPr/>
        </p:nvSpPr>
        <p:spPr>
          <a:xfrm>
            <a:off x="5076056" y="2139702"/>
            <a:ext cx="374441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var obj = {</a:t>
            </a:r>
          </a:p>
          <a:p>
            <a:r>
              <a:rPr lang="en-US" altLang="zh-CN" dirty="0"/>
              <a:t>  “a”:1,</a:t>
            </a:r>
          </a:p>
          <a:p>
            <a:r>
              <a:rPr lang="en-US" altLang="zh-CN" dirty="0"/>
              <a:t>  “b”:2,</a:t>
            </a:r>
          </a:p>
          <a:p>
            <a:r>
              <a:rPr lang="en-US" altLang="zh-CN" dirty="0"/>
              <a:t>  “c:3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obj.a</a:t>
            </a:r>
            <a:r>
              <a:rPr lang="en-US" altLang="zh-CN" dirty="0"/>
              <a:t>   1</a:t>
            </a:r>
          </a:p>
          <a:p>
            <a:r>
              <a:rPr lang="en-US" altLang="zh-CN" dirty="0" err="1"/>
              <a:t>obj.b</a:t>
            </a:r>
            <a:r>
              <a:rPr lang="en-US" altLang="zh-CN" dirty="0"/>
              <a:t>   2</a:t>
            </a:r>
          </a:p>
          <a:p>
            <a:r>
              <a:rPr lang="en-US" altLang="zh-CN" dirty="0" err="1"/>
              <a:t>obj.c</a:t>
            </a:r>
            <a:r>
              <a:rPr lang="en-US" altLang="zh-CN" dirty="0"/>
              <a:t>   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2FFA94-9D8B-4517-A76B-7F98E262CA9F}"/>
              </a:ext>
            </a:extLst>
          </p:cNvPr>
          <p:cNvSpPr txBox="1"/>
          <p:nvPr/>
        </p:nvSpPr>
        <p:spPr>
          <a:xfrm>
            <a:off x="1691680" y="37238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B04BF9-ECD7-4C53-A278-484E1A4B8018}"/>
              </a:ext>
            </a:extLst>
          </p:cNvPr>
          <p:cNvSpPr txBox="1"/>
          <p:nvPr/>
        </p:nvSpPr>
        <p:spPr>
          <a:xfrm>
            <a:off x="5076056" y="45196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6776E1B8-36CB-4932-B51F-D11690E918D6}"/>
              </a:ext>
            </a:extLst>
          </p:cNvPr>
          <p:cNvSpPr/>
          <p:nvPr/>
        </p:nvSpPr>
        <p:spPr>
          <a:xfrm>
            <a:off x="3399108" y="2721476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91611D-48F2-4717-B425-F8C38CD94E21}"/>
              </a:ext>
            </a:extLst>
          </p:cNvPr>
          <p:cNvSpPr txBox="1"/>
          <p:nvPr/>
        </p:nvSpPr>
        <p:spPr>
          <a:xfrm>
            <a:off x="3399108" y="2276679"/>
            <a:ext cx="176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Json</a:t>
            </a:r>
            <a:r>
              <a:rPr lang="zh-CN" altLang="en-US" sz="1100" dirty="0"/>
              <a:t>格式在</a:t>
            </a:r>
            <a:r>
              <a:rPr lang="en-US" altLang="zh-CN" sz="1100" dirty="0" err="1"/>
              <a:t>js</a:t>
            </a:r>
            <a:r>
              <a:rPr lang="zh-CN" altLang="en-US" sz="1100" dirty="0"/>
              <a:t>中是一种对象类型</a:t>
            </a:r>
          </a:p>
        </p:txBody>
      </p:sp>
    </p:spTree>
    <p:extLst>
      <p:ext uri="{BB962C8B-B14F-4D97-AF65-F5344CB8AC3E}">
        <p14:creationId xmlns:p14="http://schemas.microsoft.com/office/powerpoint/2010/main" val="376443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5760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AJAX</a:t>
            </a:r>
            <a:r>
              <a:rPr lang="zh-CN" altLang="en-US" sz="3600" dirty="0"/>
              <a:t>数据传输处理：</a:t>
            </a:r>
            <a:r>
              <a:rPr lang="en-US" altLang="zh-CN" sz="3600" dirty="0"/>
              <a:t>Json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5D818C-DCD6-4801-AD7C-54A070ED422D}"/>
              </a:ext>
            </a:extLst>
          </p:cNvPr>
          <p:cNvSpPr/>
          <p:nvPr/>
        </p:nvSpPr>
        <p:spPr>
          <a:xfrm>
            <a:off x="683568" y="1775600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BAD741-C6A8-4D2A-A3E3-8D22431F7E3D}"/>
              </a:ext>
            </a:extLst>
          </p:cNvPr>
          <p:cNvSpPr/>
          <p:nvPr/>
        </p:nvSpPr>
        <p:spPr>
          <a:xfrm>
            <a:off x="683568" y="1775599"/>
            <a:ext cx="2376264" cy="436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r>
              <a:rPr lang="zh-CN" altLang="en-US" dirty="0"/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F4E21D-F2A0-4927-9B49-0A7ED0770DD9}"/>
              </a:ext>
            </a:extLst>
          </p:cNvPr>
          <p:cNvSpPr/>
          <p:nvPr/>
        </p:nvSpPr>
        <p:spPr>
          <a:xfrm>
            <a:off x="683568" y="2211710"/>
            <a:ext cx="2376264" cy="1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对象名称</a:t>
            </a:r>
            <a:endParaRPr lang="en-US" altLang="zh-CN" dirty="0"/>
          </a:p>
          <a:p>
            <a:pPr algn="ctr"/>
            <a:r>
              <a:rPr lang="en-US" altLang="zh-CN" dirty="0"/>
              <a:t>Name</a:t>
            </a:r>
          </a:p>
          <a:p>
            <a:pPr algn="ctr"/>
            <a:r>
              <a:rPr lang="zh-CN" altLang="en-US" dirty="0"/>
              <a:t>对象值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C749-034A-43F1-AC88-46AD63AF9A51}"/>
              </a:ext>
            </a:extLst>
          </p:cNvPr>
          <p:cNvSpPr txBox="1"/>
          <p:nvPr/>
        </p:nvSpPr>
        <p:spPr>
          <a:xfrm>
            <a:off x="683568" y="379588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对象封装类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59F7DA-C0E8-448E-8FF1-778139C33567}"/>
              </a:ext>
            </a:extLst>
          </p:cNvPr>
          <p:cNvSpPr/>
          <p:nvPr/>
        </p:nvSpPr>
        <p:spPr>
          <a:xfrm>
            <a:off x="4283968" y="1819801"/>
            <a:ext cx="2520280" cy="180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JsonUtil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jsonToString</a:t>
            </a:r>
            <a:r>
              <a:rPr lang="en-US" altLang="zh-CN" dirty="0"/>
              <a:t>(json)</a:t>
            </a:r>
          </a:p>
          <a:p>
            <a:pPr algn="ctr"/>
            <a:r>
              <a:rPr lang="en-US" altLang="zh-CN" dirty="0" err="1"/>
              <a:t>convertJson</a:t>
            </a:r>
            <a:r>
              <a:rPr lang="en-US" altLang="zh-CN" dirty="0"/>
              <a:t>(</a:t>
            </a:r>
            <a:r>
              <a:rPr lang="en-US" altLang="zh-CN" dirty="0" err="1"/>
              <a:t>obj,name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90CF8B-AEC3-40B0-90C7-ED4726A58CAE}"/>
              </a:ext>
            </a:extLst>
          </p:cNvPr>
          <p:cNvSpPr txBox="1"/>
          <p:nvPr/>
        </p:nvSpPr>
        <p:spPr>
          <a:xfrm>
            <a:off x="4283968" y="377214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工具类！转换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  <a:r>
              <a:rPr lang="en-US" altLang="zh-CN" dirty="0"/>
              <a:t>/</a:t>
            </a:r>
            <a:r>
              <a:rPr lang="zh-CN" altLang="en-US" dirty="0"/>
              <a:t>把</a:t>
            </a:r>
            <a:r>
              <a:rPr lang="en-US" altLang="zh-CN" dirty="0"/>
              <a:t>java</a:t>
            </a:r>
            <a:r>
              <a:rPr lang="zh-CN" altLang="en-US" dirty="0"/>
              <a:t>对象转换为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6F69EB-4937-4A19-AB29-30D3CB4F8347}"/>
              </a:ext>
            </a:extLst>
          </p:cNvPr>
          <p:cNvCxnSpPr>
            <a:cxnSpLocks/>
          </p:cNvCxnSpPr>
          <p:nvPr/>
        </p:nvCxnSpPr>
        <p:spPr>
          <a:xfrm>
            <a:off x="4283968" y="2571750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2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5760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AJAX</a:t>
            </a:r>
            <a:r>
              <a:rPr lang="zh-CN" altLang="en-US" sz="3600" dirty="0"/>
              <a:t>数据传输处理：</a:t>
            </a:r>
            <a:r>
              <a:rPr lang="en-US" altLang="zh-CN" sz="3600" dirty="0"/>
              <a:t>Json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60514-CFBB-4145-8A7E-08B8E730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3840813" cy="2545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2B136D-F645-4DDE-81D7-452808CF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55926"/>
            <a:ext cx="2484335" cy="449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A218EE-7A0E-45D4-9105-DD2E8AF7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203598"/>
            <a:ext cx="4686706" cy="6096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9DE061-F434-492C-8FA9-B3021DE68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851670"/>
            <a:ext cx="2376264" cy="32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5760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AJAX</a:t>
            </a:r>
            <a:r>
              <a:rPr lang="zh-CN" altLang="en-US" sz="3600" dirty="0"/>
              <a:t>数据传输处理：</a:t>
            </a:r>
            <a:r>
              <a:rPr lang="en-US" altLang="zh-CN" sz="3600" dirty="0"/>
              <a:t>Json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CD77B-9AA0-4EC7-8977-3C8369E6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9622"/>
            <a:ext cx="8928992" cy="33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1BF411-140C-4CEA-842A-6908AFEEF59E}"/>
              </a:ext>
            </a:extLst>
          </p:cNvPr>
          <p:cNvSpPr txBox="1"/>
          <p:nvPr/>
        </p:nvSpPr>
        <p:spPr>
          <a:xfrm>
            <a:off x="323528" y="267494"/>
            <a:ext cx="5760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AJAX</a:t>
            </a:r>
            <a:r>
              <a:rPr lang="zh-CN" altLang="en-US" sz="3600" dirty="0"/>
              <a:t>数据传输处理：</a:t>
            </a:r>
            <a:r>
              <a:rPr lang="en-US" altLang="zh-CN" sz="3600" dirty="0"/>
              <a:t>Json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响应</a:t>
            </a:r>
            <a:r>
              <a:rPr lang="en-US" altLang="zh-CN" dirty="0"/>
              <a:t>Json</a:t>
            </a:r>
            <a:r>
              <a:rPr lang="zh-CN" altLang="en-US" dirty="0"/>
              <a:t>字符串时！字符串拼接！（太麻烦）</a:t>
            </a:r>
            <a:endParaRPr lang="en-US" altLang="zh-CN" dirty="0"/>
          </a:p>
          <a:p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EFF7BC-7F73-4793-AC58-73A2DB6D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2" y="1251320"/>
            <a:ext cx="8638955" cy="36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2771800" y="127560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反射机制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81F3B-5FC6-4B67-A00E-D7998F11575F}"/>
              </a:ext>
            </a:extLst>
          </p:cNvPr>
          <p:cNvSpPr txBox="1"/>
          <p:nvPr/>
        </p:nvSpPr>
        <p:spPr>
          <a:xfrm>
            <a:off x="899592" y="2062177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动态的访问对象属性、调用方法、获取对象</a:t>
            </a:r>
            <a:r>
              <a:rPr lang="en-US" altLang="zh-CN" dirty="0"/>
              <a:t>/</a:t>
            </a:r>
            <a:r>
              <a:rPr lang="zh-CN" altLang="en-US" dirty="0"/>
              <a:t>类在运行时的信息</a:t>
            </a:r>
          </a:p>
        </p:txBody>
      </p:sp>
    </p:spTree>
    <p:extLst>
      <p:ext uri="{BB962C8B-B14F-4D97-AF65-F5344CB8AC3E}">
        <p14:creationId xmlns:p14="http://schemas.microsoft.com/office/powerpoint/2010/main" val="10293466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E59FC1A-9301-4F29-894C-599A7BB0E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867" y="461588"/>
            <a:ext cx="4098777" cy="3990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1098762"/>
            <a:ext cx="211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目录</a:t>
            </a:r>
          </a:p>
        </p:txBody>
      </p:sp>
      <p:cxnSp>
        <p:nvCxnSpPr>
          <p:cNvPr id="13" name="形状 12"/>
          <p:cNvCxnSpPr>
            <a:stCxn id="4" idx="3"/>
            <a:endCxn id="4" idx="1"/>
          </p:cNvCxnSpPr>
          <p:nvPr/>
        </p:nvCxnSpPr>
        <p:spPr>
          <a:xfrm flipH="1">
            <a:off x="755576" y="1360372"/>
            <a:ext cx="2115235" cy="12700"/>
          </a:xfrm>
          <a:prstGeom prst="bentConnector5">
            <a:avLst>
              <a:gd name="adj1" fmla="val -10807"/>
              <a:gd name="adj2" fmla="val 3859921"/>
              <a:gd name="adj3" fmla="val 11080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6"/>
          <p:cNvGrpSpPr/>
          <p:nvPr/>
        </p:nvGrpSpPr>
        <p:grpSpPr>
          <a:xfrm>
            <a:off x="3665933" y="501520"/>
            <a:ext cx="5176270" cy="694940"/>
            <a:chOff x="3716905" y="501520"/>
            <a:chExt cx="5176270" cy="694940"/>
          </a:xfrm>
        </p:grpSpPr>
        <p:sp>
          <p:nvSpPr>
            <p:cNvPr id="15" name="TextBox 14"/>
            <p:cNvSpPr txBox="1"/>
            <p:nvPr/>
          </p:nvSpPr>
          <p:spPr>
            <a:xfrm>
              <a:off x="3806915" y="501520"/>
              <a:ext cx="324036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Ebrima" pitchFamily="2" charset="0"/>
                  <a:cs typeface="Ebrima" pitchFamily="2" charset="0"/>
                </a:rPr>
                <a:t>项目开发背景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6905" y="861560"/>
              <a:ext cx="5176270" cy="33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black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 </a:t>
              </a:r>
              <a:endParaRPr lang="zh-CN" altLang="en-US" sz="1200" dirty="0">
                <a:solidFill>
                  <a:prstClr val="black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7" name="组合 17"/>
          <p:cNvGrpSpPr/>
          <p:nvPr/>
        </p:nvGrpSpPr>
        <p:grpSpPr>
          <a:xfrm>
            <a:off x="3665933" y="1380384"/>
            <a:ext cx="5176270" cy="694940"/>
            <a:chOff x="3716905" y="501520"/>
            <a:chExt cx="5176270" cy="694940"/>
          </a:xfrm>
        </p:grpSpPr>
        <p:sp>
          <p:nvSpPr>
            <p:cNvPr id="19" name="TextBox 18"/>
            <p:cNvSpPr txBox="1"/>
            <p:nvPr/>
          </p:nvSpPr>
          <p:spPr>
            <a:xfrm>
              <a:off x="3806915" y="501520"/>
              <a:ext cx="324036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Ebrima" pitchFamily="2" charset="0"/>
                  <a:cs typeface="Ebrima" pitchFamily="2" charset="0"/>
                </a:rPr>
                <a:t>项目设计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16905" y="861560"/>
              <a:ext cx="5176270" cy="33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prstClr val="black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8" name="组合 20"/>
          <p:cNvGrpSpPr/>
          <p:nvPr/>
        </p:nvGrpSpPr>
        <p:grpSpPr>
          <a:xfrm>
            <a:off x="3665933" y="2284388"/>
            <a:ext cx="5176270" cy="694940"/>
            <a:chOff x="3716905" y="501520"/>
            <a:chExt cx="5176270" cy="694940"/>
          </a:xfrm>
        </p:grpSpPr>
        <p:sp>
          <p:nvSpPr>
            <p:cNvPr id="22" name="TextBox 21"/>
            <p:cNvSpPr txBox="1"/>
            <p:nvPr/>
          </p:nvSpPr>
          <p:spPr>
            <a:xfrm>
              <a:off x="3806915" y="501520"/>
              <a:ext cx="324036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Ebrima" pitchFamily="2" charset="0"/>
                  <a:cs typeface="Ebrima" pitchFamily="2" charset="0"/>
                </a:rPr>
                <a:t>所遇到的问题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6905" y="861560"/>
              <a:ext cx="5176270" cy="33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prstClr val="black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22E3E1D-93F1-42C3-AC60-98F0C5E4F4CA}"/>
              </a:ext>
            </a:extLst>
          </p:cNvPr>
          <p:cNvGrpSpPr/>
          <p:nvPr/>
        </p:nvGrpSpPr>
        <p:grpSpPr>
          <a:xfrm>
            <a:off x="3656092" y="4060424"/>
            <a:ext cx="5176270" cy="404858"/>
            <a:chOff x="3716905" y="791602"/>
            <a:chExt cx="5176270" cy="404858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F1570919-2B6D-4216-A781-FD69DC4DB9BF}"/>
                </a:ext>
              </a:extLst>
            </p:cNvPr>
            <p:cNvSpPr txBox="1"/>
            <p:nvPr/>
          </p:nvSpPr>
          <p:spPr>
            <a:xfrm>
              <a:off x="3822725" y="791602"/>
              <a:ext cx="324036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Ebrima" pitchFamily="2" charset="0"/>
                  <a:cs typeface="Ebrima" pitchFamily="2" charset="0"/>
                </a:rPr>
                <a:t>心得体会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8CAB03B8-5E55-4A34-B433-549F6D2958DD}"/>
                </a:ext>
              </a:extLst>
            </p:cNvPr>
            <p:cNvSpPr txBox="1"/>
            <p:nvPr/>
          </p:nvSpPr>
          <p:spPr>
            <a:xfrm>
              <a:off x="3716905" y="861560"/>
              <a:ext cx="5176270" cy="33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prstClr val="black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32" name="组合 20">
            <a:extLst>
              <a:ext uri="{FF2B5EF4-FFF2-40B4-BE49-F238E27FC236}">
                <a16:creationId xmlns:a16="http://schemas.microsoft.com/office/drawing/2014/main" id="{1A3FA000-7468-457B-9CAC-5C83371A350A}"/>
              </a:ext>
            </a:extLst>
          </p:cNvPr>
          <p:cNvGrpSpPr/>
          <p:nvPr/>
        </p:nvGrpSpPr>
        <p:grpSpPr>
          <a:xfrm>
            <a:off x="3665933" y="3207385"/>
            <a:ext cx="5176270" cy="694940"/>
            <a:chOff x="3716905" y="501520"/>
            <a:chExt cx="5176270" cy="694940"/>
          </a:xfrm>
        </p:grpSpPr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EA8508A1-10C2-46FB-9A54-6D6BFBA7A5E5}"/>
                </a:ext>
              </a:extLst>
            </p:cNvPr>
            <p:cNvSpPr txBox="1"/>
            <p:nvPr/>
          </p:nvSpPr>
          <p:spPr>
            <a:xfrm>
              <a:off x="3806915" y="501520"/>
              <a:ext cx="324036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white"/>
                  </a:solidFill>
                  <a:latin typeface="Ebrima" pitchFamily="2" charset="0"/>
                  <a:cs typeface="Ebrima" pitchFamily="2" charset="0"/>
                </a:rPr>
                <a:t>项目演示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C78AA72B-4F12-49E0-BAEF-3B46DCA3D57E}"/>
                </a:ext>
              </a:extLst>
            </p:cNvPr>
            <p:cNvSpPr txBox="1"/>
            <p:nvPr/>
          </p:nvSpPr>
          <p:spPr>
            <a:xfrm>
              <a:off x="3716905" y="861560"/>
              <a:ext cx="5176270" cy="334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prstClr val="black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251520" y="5147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反射机制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7598A-B6B6-4334-8012-01D3AB52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71750"/>
            <a:ext cx="3826394" cy="23762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6B930D-92C5-49FC-8097-2BC00B7EAC2A}"/>
              </a:ext>
            </a:extLst>
          </p:cNvPr>
          <p:cNvSpPr/>
          <p:nvPr/>
        </p:nvSpPr>
        <p:spPr>
          <a:xfrm>
            <a:off x="448112" y="1203598"/>
            <a:ext cx="82896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UniversalDao</a:t>
            </a:r>
            <a:r>
              <a:rPr lang="en-US" altLang="zh-CN" dirty="0"/>
              <a:t>&lt;T&gt;</a:t>
            </a:r>
          </a:p>
          <a:p>
            <a:pPr algn="ctr"/>
            <a:r>
              <a:rPr lang="zh-CN" altLang="en-US" dirty="0">
                <a:hlinkClick r:id="rId4"/>
              </a:rPr>
              <a:t>万能操作类</a:t>
            </a:r>
            <a:r>
              <a:rPr lang="en-US" altLang="zh-CN" dirty="0"/>
              <a:t>(3)</a:t>
            </a:r>
          </a:p>
          <a:p>
            <a:pPr algn="ctr"/>
            <a:r>
              <a:rPr lang="zh-CN" altLang="en-US" sz="1200" dirty="0"/>
              <a:t>性能比例</a:t>
            </a:r>
            <a:r>
              <a:rPr lang="en-US" altLang="zh-CN" sz="1200" dirty="0"/>
              <a:t>(1:2:3</a:t>
            </a:r>
            <a:r>
              <a:rPr lang="zh-CN" altLang="en-US" sz="1200" dirty="0"/>
              <a:t> </a:t>
            </a:r>
            <a:r>
              <a:rPr lang="en-US" altLang="zh-CN" sz="1200" dirty="0"/>
              <a:t>4000</a:t>
            </a:r>
            <a:r>
              <a:rPr lang="zh-CN" altLang="en-US" sz="1200" dirty="0"/>
              <a:t>条数据</a:t>
            </a:r>
            <a:r>
              <a:rPr lang="en-US" altLang="zh-CN" sz="1200" dirty="0"/>
              <a:t>)</a:t>
            </a:r>
          </a:p>
          <a:p>
            <a:pPr algn="ctr"/>
            <a:r>
              <a:rPr lang="en-US" altLang="zh-CN" sz="1200" dirty="0"/>
              <a:t>(8000ms:4000ms:200ms)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629CB-94CA-4A65-8D2D-0064E546E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795" y="2561436"/>
            <a:ext cx="3908953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9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问题解决：</a:t>
            </a:r>
            <a:endParaRPr lang="en-US" altLang="zh-CN" sz="3600" dirty="0"/>
          </a:p>
          <a:p>
            <a:r>
              <a:rPr lang="zh-CN" altLang="en-US" sz="1600" dirty="0"/>
              <a:t>手动获取参数</a:t>
            </a:r>
            <a:r>
              <a:rPr lang="en-US" altLang="zh-CN" sz="1600" dirty="0"/>
              <a:t>!</a:t>
            </a:r>
            <a:r>
              <a:rPr lang="zh-CN" altLang="en-US" sz="1600" dirty="0"/>
              <a:t>（麻烦）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F8DD1-49B2-4D54-B3CF-91207DA1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3" y="1995686"/>
            <a:ext cx="876803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38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84729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问题解决：</a:t>
            </a:r>
            <a:endParaRPr lang="en-US" altLang="zh-CN" sz="3600" dirty="0"/>
          </a:p>
          <a:p>
            <a:r>
              <a:rPr lang="zh-CN" altLang="en-US" sz="1600" dirty="0"/>
              <a:t>调用相应方法前需要去</a:t>
            </a:r>
            <a:r>
              <a:rPr lang="en-US" altLang="zh-CN" sz="1600" dirty="0" err="1"/>
              <a:t>doHttp</a:t>
            </a:r>
            <a:r>
              <a:rPr lang="zh-CN" altLang="en-US" sz="1600" dirty="0"/>
              <a:t>去注册！ ！ 并且方法参数不能随意改动！（麻烦）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7A89B-86C3-4823-ACBB-A8A29316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4" y="1131590"/>
            <a:ext cx="7403524" cy="39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80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问题解决：</a:t>
            </a:r>
            <a:endParaRPr lang="en-US" altLang="zh-CN" sz="3600" dirty="0"/>
          </a:p>
          <a:p>
            <a:r>
              <a:rPr lang="zh-CN" altLang="en-US" sz="1600" dirty="0"/>
              <a:t>    通过请求携带的</a:t>
            </a:r>
            <a:r>
              <a:rPr lang="en-US" altLang="zh-CN" sz="1600" dirty="0"/>
              <a:t>op</a:t>
            </a:r>
            <a:r>
              <a:rPr lang="zh-CN" altLang="en-US" sz="1600" dirty="0"/>
              <a:t>参数，调用指定相应方法！（麻烦）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A5E491-81A0-4686-9113-311EB97E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6" y="2817748"/>
            <a:ext cx="1943268" cy="11964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F4C2CD-06A9-4421-AB72-486196A21723}"/>
              </a:ext>
            </a:extLst>
          </p:cNvPr>
          <p:cNvSpPr txBox="1"/>
          <p:nvPr/>
        </p:nvSpPr>
        <p:spPr>
          <a:xfrm>
            <a:off x="3419872" y="156363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abstract </a:t>
            </a:r>
            <a:r>
              <a:rPr lang="en-US" altLang="zh-CN" dirty="0" err="1"/>
              <a:t>RoutController</a:t>
            </a:r>
            <a:r>
              <a:rPr lang="en-US" altLang="zh-CN" dirty="0"/>
              <a:t> extends Controller</a:t>
            </a:r>
            <a:r>
              <a:rPr lang="zh-CN" altLang="en-US" dirty="0"/>
              <a:t>（路由</a:t>
            </a:r>
            <a:r>
              <a:rPr lang="en-US" altLang="zh-CN" dirty="0"/>
              <a:t>Controller 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86328C-0A25-4DB5-A2CC-740BBC27487B}"/>
              </a:ext>
            </a:extLst>
          </p:cNvPr>
          <p:cNvSpPr/>
          <p:nvPr/>
        </p:nvSpPr>
        <p:spPr>
          <a:xfrm>
            <a:off x="3635896" y="2355726"/>
            <a:ext cx="3816424" cy="47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Init()</a:t>
            </a:r>
            <a:r>
              <a:rPr lang="zh-CN" altLang="en-US" dirty="0"/>
              <a:t> 解析本地含有</a:t>
            </a:r>
            <a:r>
              <a:rPr lang="en-US" altLang="zh-CN" dirty="0"/>
              <a:t>Rout</a:t>
            </a:r>
            <a:r>
              <a:rPr lang="zh-CN" altLang="en-US" dirty="0"/>
              <a:t>注解的方法生成</a:t>
            </a:r>
            <a:r>
              <a:rPr lang="en-US" altLang="zh-CN" dirty="0" err="1"/>
              <a:t>RoutMehod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zh-CN" altLang="en-US" dirty="0"/>
              <a:t>解析</a:t>
            </a:r>
            <a:r>
              <a:rPr lang="en-US" altLang="zh-CN" dirty="0"/>
              <a:t>Param)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06642-339F-4923-961E-D339D9F6AB2A}"/>
              </a:ext>
            </a:extLst>
          </p:cNvPr>
          <p:cNvSpPr/>
          <p:nvPr/>
        </p:nvSpPr>
        <p:spPr>
          <a:xfrm>
            <a:off x="3635896" y="3103498"/>
            <a:ext cx="381642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doHttp</a:t>
            </a:r>
            <a:r>
              <a:rPr lang="en-US" altLang="zh-CN" dirty="0"/>
              <a:t>()</a:t>
            </a:r>
            <a:r>
              <a:rPr lang="zh-CN" altLang="en-US" dirty="0"/>
              <a:t>根据</a:t>
            </a:r>
            <a:r>
              <a:rPr lang="en-US" altLang="zh-CN" dirty="0"/>
              <a:t>Rout</a:t>
            </a:r>
            <a:r>
              <a:rPr lang="zh-CN" altLang="en-US" dirty="0"/>
              <a:t>配置，创建出需要的参数，交给</a:t>
            </a:r>
            <a:r>
              <a:rPr lang="en-US" altLang="zh-CN" dirty="0" err="1"/>
              <a:t>RoutMethod</a:t>
            </a:r>
            <a:r>
              <a:rPr lang="zh-CN" altLang="en-US" dirty="0"/>
              <a:t>调用方法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DE54562-53C8-45FC-B2CD-72C685FBD76B}"/>
              </a:ext>
            </a:extLst>
          </p:cNvPr>
          <p:cNvSpPr/>
          <p:nvPr/>
        </p:nvSpPr>
        <p:spPr>
          <a:xfrm>
            <a:off x="5292080" y="285978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9ECA01C-13A9-45A7-B0AC-B3D2BF4BA696}"/>
              </a:ext>
            </a:extLst>
          </p:cNvPr>
          <p:cNvSpPr/>
          <p:nvPr/>
        </p:nvSpPr>
        <p:spPr>
          <a:xfrm>
            <a:off x="5292080" y="373494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69B62-8F0C-4556-80EA-01250681C785}"/>
              </a:ext>
            </a:extLst>
          </p:cNvPr>
          <p:cNvSpPr/>
          <p:nvPr/>
        </p:nvSpPr>
        <p:spPr>
          <a:xfrm>
            <a:off x="3635896" y="4011910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destroy()</a:t>
            </a:r>
            <a:r>
              <a:rPr lang="zh-CN" altLang="en-US" dirty="0"/>
              <a:t>销毁</a:t>
            </a:r>
          </a:p>
        </p:txBody>
      </p:sp>
    </p:spTree>
    <p:extLst>
      <p:ext uri="{BB962C8B-B14F-4D97-AF65-F5344CB8AC3E}">
        <p14:creationId xmlns:p14="http://schemas.microsoft.com/office/powerpoint/2010/main" val="15755197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904C765-31AD-4022-BB8D-720D3F89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" y="2223141"/>
            <a:ext cx="3407808" cy="210304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2511B1C-4EDC-4C09-A827-933C9BB7066F}"/>
              </a:ext>
            </a:extLst>
          </p:cNvPr>
          <p:cNvSpPr/>
          <p:nvPr/>
        </p:nvSpPr>
        <p:spPr>
          <a:xfrm>
            <a:off x="2483767" y="1671361"/>
            <a:ext cx="1584177" cy="331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(“/goods/*”)</a:t>
            </a:r>
          </a:p>
          <a:p>
            <a:pPr algn="ctr"/>
            <a:r>
              <a:rPr lang="en-US" altLang="zh-CN" dirty="0" err="1"/>
              <a:t>RoutController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问题解决：</a:t>
            </a:r>
            <a:endParaRPr lang="en-US" altLang="zh-CN" sz="3600" dirty="0"/>
          </a:p>
          <a:p>
            <a:r>
              <a:rPr lang="zh-CN" altLang="en-US" sz="1600" dirty="0"/>
              <a:t>    通过请求携带的</a:t>
            </a:r>
            <a:r>
              <a:rPr lang="en-US" altLang="zh-CN" sz="1600" dirty="0"/>
              <a:t>op</a:t>
            </a:r>
            <a:r>
              <a:rPr lang="zh-CN" altLang="en-US" sz="1600" dirty="0"/>
              <a:t>参数，调用指定相应方法！（麻烦）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96739-D07F-4B39-B064-C56F2D945B31}"/>
              </a:ext>
            </a:extLst>
          </p:cNvPr>
          <p:cNvSpPr/>
          <p:nvPr/>
        </p:nvSpPr>
        <p:spPr>
          <a:xfrm>
            <a:off x="5076056" y="1563638"/>
            <a:ext cx="3384356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1A89F4-E05A-4B59-AD42-0486958B1FC7}"/>
              </a:ext>
            </a:extLst>
          </p:cNvPr>
          <p:cNvSpPr/>
          <p:nvPr/>
        </p:nvSpPr>
        <p:spPr>
          <a:xfrm>
            <a:off x="5076056" y="1563638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url:add</a:t>
            </a:r>
          </a:p>
          <a:p>
            <a:pPr algn="ctr"/>
            <a:r>
              <a:rPr lang="en-US" altLang="zh-CN" sz="1400" dirty="0" err="1"/>
              <a:t>Med:get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5C6086-156D-47BF-8C04-96A5558241BF}"/>
              </a:ext>
            </a:extLst>
          </p:cNvPr>
          <p:cNvSpPr/>
          <p:nvPr/>
        </p:nvSpPr>
        <p:spPr>
          <a:xfrm>
            <a:off x="6228184" y="1563638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url:add</a:t>
            </a:r>
          </a:p>
          <a:p>
            <a:pPr algn="ctr"/>
            <a:r>
              <a:rPr lang="en-US" altLang="zh-CN" sz="1400" dirty="0" err="1"/>
              <a:t>Med:post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ADDF7C-56CD-4EAD-99B3-0141B466DDF7}"/>
              </a:ext>
            </a:extLst>
          </p:cNvPr>
          <p:cNvSpPr/>
          <p:nvPr/>
        </p:nvSpPr>
        <p:spPr>
          <a:xfrm>
            <a:off x="7380292" y="1563638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url:query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1600BB-E5EA-4798-B49A-CD10905AA198}"/>
              </a:ext>
            </a:extLst>
          </p:cNvPr>
          <p:cNvSpPr/>
          <p:nvPr/>
        </p:nvSpPr>
        <p:spPr>
          <a:xfrm>
            <a:off x="5076056" y="2427157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3010DC-8E34-4912-ADD5-A7186A0D301E}"/>
              </a:ext>
            </a:extLst>
          </p:cNvPr>
          <p:cNvSpPr/>
          <p:nvPr/>
        </p:nvSpPr>
        <p:spPr>
          <a:xfrm>
            <a:off x="6228184" y="2427157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75EE4A-B62B-43FE-ADA2-E22937DD5921}"/>
              </a:ext>
            </a:extLst>
          </p:cNvPr>
          <p:cNvSpPr/>
          <p:nvPr/>
        </p:nvSpPr>
        <p:spPr>
          <a:xfrm>
            <a:off x="7380292" y="2427157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333343-4BC1-4C7D-BBAB-63D14AB0B4FA}"/>
              </a:ext>
            </a:extLst>
          </p:cNvPr>
          <p:cNvSpPr/>
          <p:nvPr/>
        </p:nvSpPr>
        <p:spPr>
          <a:xfrm>
            <a:off x="5076056" y="3327545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2E7791-CC9C-4EE2-8C20-9C1E5EE8158F}"/>
              </a:ext>
            </a:extLst>
          </p:cNvPr>
          <p:cNvSpPr/>
          <p:nvPr/>
        </p:nvSpPr>
        <p:spPr>
          <a:xfrm>
            <a:off x="6228184" y="3327545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C37C0B-3E12-4827-9D45-A356C75094B9}"/>
              </a:ext>
            </a:extLst>
          </p:cNvPr>
          <p:cNvSpPr/>
          <p:nvPr/>
        </p:nvSpPr>
        <p:spPr>
          <a:xfrm>
            <a:off x="7380292" y="3327545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6669B5-93D3-40A7-89FD-CE95A7348C78}"/>
              </a:ext>
            </a:extLst>
          </p:cNvPr>
          <p:cNvSpPr/>
          <p:nvPr/>
        </p:nvSpPr>
        <p:spPr>
          <a:xfrm>
            <a:off x="5076056" y="4227933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6DC734-F763-477C-9F6E-7BE72DF512C2}"/>
              </a:ext>
            </a:extLst>
          </p:cNvPr>
          <p:cNvSpPr/>
          <p:nvPr/>
        </p:nvSpPr>
        <p:spPr>
          <a:xfrm>
            <a:off x="6228184" y="4227933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url:...</a:t>
            </a:r>
          </a:p>
          <a:p>
            <a:pPr algn="ctr"/>
            <a:r>
              <a:rPr lang="en-US" altLang="zh-CN" sz="1400" dirty="0" err="1"/>
              <a:t>Med:xx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CB5E4-C0B9-4D5C-AC60-E7EDF07A91A6}"/>
              </a:ext>
            </a:extLst>
          </p:cNvPr>
          <p:cNvSpPr/>
          <p:nvPr/>
        </p:nvSpPr>
        <p:spPr>
          <a:xfrm>
            <a:off x="7380292" y="4227933"/>
            <a:ext cx="1080120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默认方法</a:t>
            </a:r>
            <a:endParaRPr lang="en-US" altLang="zh-CN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200E1F-375F-47E3-BFB2-866003EF73D9}"/>
              </a:ext>
            </a:extLst>
          </p:cNvPr>
          <p:cNvCxnSpPr>
            <a:stCxn id="27" idx="3"/>
          </p:cNvCxnSpPr>
          <p:nvPr/>
        </p:nvCxnSpPr>
        <p:spPr>
          <a:xfrm flipV="1">
            <a:off x="4067944" y="2139702"/>
            <a:ext cx="1584176" cy="1187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F0A649B-9F62-48E8-A7A5-E964D9CC819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067944" y="2211711"/>
            <a:ext cx="2664296" cy="1115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75D578-ED2D-4E3F-AF36-DAB8362A2BC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067944" y="2211711"/>
            <a:ext cx="3744416" cy="1115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66C0743-63BA-4279-AE5E-711DBA18D80B}"/>
              </a:ext>
            </a:extLst>
          </p:cNvPr>
          <p:cNvCxnSpPr>
            <a:stCxn id="27" idx="3"/>
          </p:cNvCxnSpPr>
          <p:nvPr/>
        </p:nvCxnSpPr>
        <p:spPr>
          <a:xfrm>
            <a:off x="4067944" y="3327545"/>
            <a:ext cx="3744416" cy="1476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DD119AB-2D30-4C00-8739-2F2B646B110C}"/>
              </a:ext>
            </a:extLst>
          </p:cNvPr>
          <p:cNvSpPr txBox="1"/>
          <p:nvPr/>
        </p:nvSpPr>
        <p:spPr>
          <a:xfrm>
            <a:off x="5076056" y="1095876"/>
            <a:ext cx="338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RoutMehtod</a:t>
            </a:r>
            <a:r>
              <a:rPr lang="en-US" altLang="zh-CN" dirty="0"/>
              <a:t>(</a:t>
            </a:r>
            <a:r>
              <a:rPr lang="zh-CN" altLang="en-US" dirty="0"/>
              <a:t>路由方法对象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4119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问题解决：</a:t>
            </a:r>
            <a:endParaRPr lang="en-US" altLang="zh-CN" sz="3600" dirty="0"/>
          </a:p>
          <a:p>
            <a:r>
              <a:rPr lang="zh-CN" altLang="en-US" sz="1600" dirty="0"/>
              <a:t>    通过请求携带的</a:t>
            </a:r>
            <a:r>
              <a:rPr lang="en-US" altLang="zh-CN" sz="1600" dirty="0"/>
              <a:t>op</a:t>
            </a:r>
            <a:r>
              <a:rPr lang="zh-CN" altLang="en-US" sz="1600" dirty="0"/>
              <a:t>参数，调用指定相应方法！（麻烦）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CC1F6-D534-445C-B358-5A01FC3FDB4A}"/>
              </a:ext>
            </a:extLst>
          </p:cNvPr>
          <p:cNvSpPr/>
          <p:nvPr/>
        </p:nvSpPr>
        <p:spPr>
          <a:xfrm>
            <a:off x="1187624" y="177966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RoutController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D366B7F-D4A3-4824-BAB2-EC3643A4144D}"/>
              </a:ext>
            </a:extLst>
          </p:cNvPr>
          <p:cNvSpPr/>
          <p:nvPr/>
        </p:nvSpPr>
        <p:spPr>
          <a:xfrm>
            <a:off x="179512" y="1887674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请求</a:t>
            </a:r>
            <a:r>
              <a:rPr lang="en-US" altLang="zh-CN" sz="1100" dirty="0"/>
              <a:t>(/add)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780206-E372-4FCE-9C71-0E3C30C7C113}"/>
              </a:ext>
            </a:extLst>
          </p:cNvPr>
          <p:cNvSpPr/>
          <p:nvPr/>
        </p:nvSpPr>
        <p:spPr>
          <a:xfrm>
            <a:off x="4499992" y="1743658"/>
            <a:ext cx="4176464" cy="1332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RoutMehod</a:t>
            </a:r>
            <a:r>
              <a:rPr lang="en-US" altLang="zh-CN" dirty="0"/>
              <a:t>(/add)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call(</a:t>
            </a:r>
            <a:r>
              <a:rPr lang="en-US" altLang="zh-CN" dirty="0" err="1"/>
              <a:t>RoutController,Object</a:t>
            </a:r>
            <a:r>
              <a:rPr lang="en-US" altLang="zh-CN" dirty="0"/>
              <a:t> …param)</a:t>
            </a:r>
          </a:p>
          <a:p>
            <a:pPr algn="ctr"/>
            <a:r>
              <a:rPr lang="zh-CN" altLang="en-US" dirty="0"/>
              <a:t>调用被</a:t>
            </a:r>
            <a:r>
              <a:rPr lang="en-US" altLang="zh-CN" dirty="0"/>
              <a:t>Rout</a:t>
            </a:r>
            <a:r>
              <a:rPr lang="zh-CN" altLang="en-US" dirty="0"/>
              <a:t>注解的方法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878191-62DD-4CAB-BDB4-387641C30915}"/>
              </a:ext>
            </a:extLst>
          </p:cNvPr>
          <p:cNvCxnSpPr>
            <a:cxnSpLocks/>
          </p:cNvCxnSpPr>
          <p:nvPr/>
        </p:nvCxnSpPr>
        <p:spPr>
          <a:xfrm>
            <a:off x="4499992" y="2211710"/>
            <a:ext cx="4176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5A527B2-CC2A-419E-9417-6E3CF60AB450}"/>
              </a:ext>
            </a:extLst>
          </p:cNvPr>
          <p:cNvSpPr/>
          <p:nvPr/>
        </p:nvSpPr>
        <p:spPr>
          <a:xfrm>
            <a:off x="3239852" y="1887674"/>
            <a:ext cx="122413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BFFF63-4964-49BC-B89B-35E9F2963D0E}"/>
              </a:ext>
            </a:extLst>
          </p:cNvPr>
          <p:cNvSpPr txBox="1"/>
          <p:nvPr/>
        </p:nvSpPr>
        <p:spPr>
          <a:xfrm>
            <a:off x="2987824" y="2349252"/>
            <a:ext cx="1476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调用 </a:t>
            </a:r>
            <a:r>
              <a:rPr lang="en-US" altLang="zh-CN" sz="900" dirty="0"/>
              <a:t>call(</a:t>
            </a:r>
            <a:r>
              <a:rPr lang="en-US" altLang="zh-CN" sz="900" dirty="0" err="1"/>
              <a:t>this,req,resp,session</a:t>
            </a:r>
            <a:r>
              <a:rPr lang="en-US" altLang="zh-CN" sz="900" dirty="0"/>
              <a:t>…)</a:t>
            </a:r>
          </a:p>
          <a:p>
            <a:r>
              <a:rPr lang="zh-CN" altLang="en-US" sz="1100" dirty="0"/>
              <a:t>根据请求地址，找到制定路由方法对象，调用</a:t>
            </a:r>
            <a:r>
              <a:rPr lang="en-US" altLang="zh-CN" sz="1100" dirty="0"/>
              <a:t>call</a:t>
            </a:r>
            <a:r>
              <a:rPr lang="zh-CN" altLang="en-US" sz="1100" dirty="0"/>
              <a:t>，并传递内置的参数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832E350-5FD9-4310-AB09-51BE631A8A30}"/>
              </a:ext>
            </a:extLst>
          </p:cNvPr>
          <p:cNvSpPr/>
          <p:nvPr/>
        </p:nvSpPr>
        <p:spPr>
          <a:xfrm>
            <a:off x="5436096" y="3169595"/>
            <a:ext cx="360040" cy="7200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09A1AB-5162-4E75-B3AF-DF8CE791C1A7}"/>
              </a:ext>
            </a:extLst>
          </p:cNvPr>
          <p:cNvSpPr/>
          <p:nvPr/>
        </p:nvSpPr>
        <p:spPr>
          <a:xfrm>
            <a:off x="3239852" y="4020771"/>
            <a:ext cx="2592288" cy="892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Rout(</a:t>
            </a:r>
            <a:r>
              <a:rPr lang="en-US" altLang="zh-CN" dirty="0" err="1"/>
              <a:t>url</a:t>
            </a:r>
            <a:r>
              <a:rPr lang="en-US" altLang="zh-CN" dirty="0"/>
              <a:t>=“add”)</a:t>
            </a:r>
          </a:p>
          <a:p>
            <a:pPr algn="ctr"/>
            <a:r>
              <a:rPr lang="en-US" altLang="zh-CN" dirty="0"/>
              <a:t>Add(</a:t>
            </a:r>
            <a:r>
              <a:rPr lang="en-US" altLang="zh-CN" dirty="0" err="1"/>
              <a:t>request,response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CD61D7-F62A-4E83-9259-ED26CA65BD7E}"/>
              </a:ext>
            </a:extLst>
          </p:cNvPr>
          <p:cNvSpPr txBox="1"/>
          <p:nvPr/>
        </p:nvSpPr>
        <p:spPr>
          <a:xfrm>
            <a:off x="6156176" y="336383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调用</a:t>
            </a:r>
            <a:r>
              <a:rPr lang="en-US" altLang="zh-CN" sz="1200" dirty="0" err="1"/>
              <a:t>Method.invoke</a:t>
            </a:r>
            <a:r>
              <a:rPr lang="en-US" altLang="zh-CN" sz="1200" dirty="0"/>
              <a:t>(obj,…obj)</a:t>
            </a:r>
          </a:p>
          <a:p>
            <a:r>
              <a:rPr lang="zh-CN" altLang="en-US" sz="1200" dirty="0"/>
              <a:t>解析方法参数类型，获取调用方法所需对象！如果含有</a:t>
            </a:r>
            <a:r>
              <a:rPr lang="en-US" altLang="zh-CN" sz="1200" dirty="0"/>
              <a:t>Param</a:t>
            </a:r>
            <a:r>
              <a:rPr lang="zh-CN" altLang="en-US" sz="1200" dirty="0"/>
              <a:t>注解的参数，则取</a:t>
            </a:r>
            <a:r>
              <a:rPr lang="en-US" altLang="zh-CN" sz="1200" dirty="0"/>
              <a:t>Request</a:t>
            </a:r>
            <a:r>
              <a:rPr lang="zh-CN" altLang="en-US" sz="1200" dirty="0"/>
              <a:t>中获取</a:t>
            </a:r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8436E1AD-1F2D-4D1C-91E2-6A214FBD9047}"/>
              </a:ext>
            </a:extLst>
          </p:cNvPr>
          <p:cNvSpPr/>
          <p:nvPr/>
        </p:nvSpPr>
        <p:spPr>
          <a:xfrm>
            <a:off x="964432" y="4233015"/>
            <a:ext cx="2023392" cy="38266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相应请求</a:t>
            </a:r>
          </a:p>
        </p:txBody>
      </p:sp>
    </p:spTree>
    <p:extLst>
      <p:ext uri="{BB962C8B-B14F-4D97-AF65-F5344CB8AC3E}">
        <p14:creationId xmlns:p14="http://schemas.microsoft.com/office/powerpoint/2010/main" val="46606109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107504" y="33950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心得体会：</a:t>
            </a:r>
            <a:endParaRPr lang="en-US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2C5BA-491F-4D60-87B9-452B124B0827}"/>
              </a:ext>
            </a:extLst>
          </p:cNvPr>
          <p:cNvSpPr txBox="1"/>
          <p:nvPr/>
        </p:nvSpPr>
        <p:spPr>
          <a:xfrm>
            <a:off x="2051720" y="1635646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经验学习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资源分配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项目设计</a:t>
            </a: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zh-CN" altLang="en-US" dirty="0"/>
              <a:t>团队合作</a:t>
            </a:r>
            <a:endParaRPr lang="en-US" altLang="zh-CN" dirty="0"/>
          </a:p>
          <a:p>
            <a:pPr marL="342900" indent="-342900">
              <a:buAutoNum type="arabicPeriod" startAt="4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9606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16705" y="1311610"/>
            <a:ext cx="5310590" cy="1890210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4214" y="1446625"/>
            <a:ext cx="5175575" cy="9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感谢观看</a:t>
            </a:r>
            <a:endParaRPr lang="en-US" altLang="zh-CN" sz="2800" b="1" dirty="0">
              <a:solidFill>
                <a:prstClr val="white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时间：</a:t>
            </a:r>
            <a:r>
              <a:rPr lang="en-US" altLang="zh-CN" sz="1200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2018/9/10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518F8B-687D-43C5-8B34-FEDBBA5F1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2" y="0"/>
            <a:ext cx="9287437" cy="6192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A1C35D-FE8C-42ED-BEF3-998FA46E9417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项目背景：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19F0-87BE-4CFE-875F-446355687A54}"/>
              </a:ext>
            </a:extLst>
          </p:cNvPr>
          <p:cNvSpPr txBox="1"/>
          <p:nvPr/>
        </p:nvSpPr>
        <p:spPr>
          <a:xfrm>
            <a:off x="1115616" y="1131591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“</a:t>
            </a:r>
            <a:r>
              <a:rPr lang="zh-CN" altLang="en-US" dirty="0"/>
              <a:t>核</a:t>
            </a:r>
            <a:r>
              <a:rPr lang="en-US" altLang="zh-CN" dirty="0"/>
              <a:t>”</a:t>
            </a:r>
            <a:r>
              <a:rPr lang="zh-CN" altLang="en-US" dirty="0"/>
              <a:t>平是个多么简单而美丽的词！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武器并不代表着杀戮！它也象征着权力！象征着力量！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518F8B-687D-43C5-8B34-FEDBBA5F1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2" y="0"/>
            <a:ext cx="9287437" cy="6192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A1C35D-FE8C-42ED-BEF3-998FA46E9417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开发环境：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19F0-87BE-4CFE-875F-446355687A54}"/>
              </a:ext>
            </a:extLst>
          </p:cNvPr>
          <p:cNvSpPr txBox="1"/>
          <p:nvPr/>
        </p:nvSpPr>
        <p:spPr>
          <a:xfrm>
            <a:off x="1115616" y="1131591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Jdk</a:t>
            </a:r>
            <a:r>
              <a:rPr lang="en-US" altLang="zh-CN" dirty="0"/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Tomcat 8.5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Intellig</a:t>
            </a:r>
            <a:r>
              <a:rPr lang="en-US" altLang="zh-CN" dirty="0"/>
              <a:t> IDEA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Mysql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….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B2AA21-DEB5-434E-B2D9-15EAC150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1779"/>
            <a:ext cx="4545972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35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EA53768-2E8F-4255-9D76-FEFF84D96F6F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</a:t>
            </a:r>
            <a:r>
              <a:rPr lang="en-US" altLang="zh-CN" sz="3600"/>
              <a:t>MVC</a:t>
            </a:r>
            <a:r>
              <a:rPr lang="zh-CN" altLang="en-US" sz="3600"/>
              <a:t>模式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A2FE3C-9715-421E-81B9-0209EB2DB5AF}"/>
              </a:ext>
            </a:extLst>
          </p:cNvPr>
          <p:cNvSpPr/>
          <p:nvPr/>
        </p:nvSpPr>
        <p:spPr>
          <a:xfrm>
            <a:off x="3194490" y="2633961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控制层</a:t>
            </a:r>
            <a:r>
              <a:rPr lang="en-US" altLang="zh-CN" dirty="0"/>
              <a:t>(Controller)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B563AC-009C-461D-8CFA-16875C4B29F3}"/>
              </a:ext>
            </a:extLst>
          </p:cNvPr>
          <p:cNvSpPr/>
          <p:nvPr/>
        </p:nvSpPr>
        <p:spPr>
          <a:xfrm>
            <a:off x="956706" y="4047913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数据层</a:t>
            </a:r>
            <a:r>
              <a:rPr lang="en-US" altLang="zh-CN" dirty="0"/>
              <a:t>(</a:t>
            </a:r>
            <a:r>
              <a:rPr lang="zh-CN" altLang="en-US" dirty="0"/>
              <a:t>实体类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BDC134-8411-45D6-841A-A1AACE7CD202}"/>
              </a:ext>
            </a:extLst>
          </p:cNvPr>
          <p:cNvSpPr/>
          <p:nvPr/>
        </p:nvSpPr>
        <p:spPr>
          <a:xfrm>
            <a:off x="5792214" y="4047913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展示层</a:t>
            </a:r>
            <a:r>
              <a:rPr lang="en-US" altLang="zh-CN" dirty="0"/>
              <a:t>(</a:t>
            </a:r>
            <a:r>
              <a:rPr lang="en-US" altLang="zh-CN" dirty="0" err="1"/>
              <a:t>jsp,html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1C57F45B-8AEF-4250-9499-93876A24586D}"/>
              </a:ext>
            </a:extLst>
          </p:cNvPr>
          <p:cNvSpPr/>
          <p:nvPr/>
        </p:nvSpPr>
        <p:spPr>
          <a:xfrm rot="18698212">
            <a:off x="6027362" y="3133777"/>
            <a:ext cx="139595" cy="8725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F9B8FD77-DC2A-4BCD-BB5D-880FCC80675B}"/>
              </a:ext>
            </a:extLst>
          </p:cNvPr>
          <p:cNvSpPr/>
          <p:nvPr/>
        </p:nvSpPr>
        <p:spPr>
          <a:xfrm rot="2524956">
            <a:off x="2767151" y="3133813"/>
            <a:ext cx="143518" cy="8725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AFC024F-8F6F-4188-959A-5F9F1496B170}"/>
              </a:ext>
            </a:extLst>
          </p:cNvPr>
          <p:cNvSpPr/>
          <p:nvPr/>
        </p:nvSpPr>
        <p:spPr>
          <a:xfrm>
            <a:off x="4022582" y="1203598"/>
            <a:ext cx="83745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B16E0F86-B1A6-4E79-9AB0-11909E97AEAC}"/>
              </a:ext>
            </a:extLst>
          </p:cNvPr>
          <p:cNvSpPr/>
          <p:nvPr/>
        </p:nvSpPr>
        <p:spPr>
          <a:xfrm>
            <a:off x="3482472" y="4473787"/>
            <a:ext cx="2016224" cy="144016"/>
          </a:xfrm>
          <a:prstGeom prst="leftRightArrow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EA53768-2E8F-4255-9D76-FEFF84D96F6F}"/>
              </a:ext>
            </a:extLst>
          </p:cNvPr>
          <p:cNvSpPr txBox="1"/>
          <p:nvPr/>
        </p:nvSpPr>
        <p:spPr>
          <a:xfrm>
            <a:off x="251520" y="197227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项目设计：功能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1E27184-2163-49BE-A01B-3047EB57A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352181"/>
              </p:ext>
            </p:extLst>
          </p:nvPr>
        </p:nvGraphicFramePr>
        <p:xfrm>
          <a:off x="1583668" y="1059582"/>
          <a:ext cx="5976664" cy="361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1279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F9CAD-572B-432E-909C-72B6C032E715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</a:t>
            </a:r>
            <a:r>
              <a:rPr lang="en-US" altLang="zh-CN" sz="3600" dirty="0"/>
              <a:t>/shop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BD4D35-D0E8-4CE4-BE53-1303F539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7" y="913825"/>
            <a:ext cx="8634445" cy="45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72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</a:t>
            </a:r>
            <a:r>
              <a:rPr lang="en-US" altLang="zh-CN" sz="3600" dirty="0"/>
              <a:t>/admin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9B744B-B432-490B-A8F6-D8A2E87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13825"/>
            <a:ext cx="9144000" cy="45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5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61390-8DD0-4F74-A2DF-483ADB73DBCF}"/>
              </a:ext>
            </a:extLst>
          </p:cNvPr>
          <p:cNvSpPr txBox="1"/>
          <p:nvPr/>
        </p:nvSpPr>
        <p:spPr>
          <a:xfrm>
            <a:off x="323528" y="26749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项目设计：</a:t>
            </a:r>
            <a:r>
              <a:rPr lang="en-US" altLang="zh-CN" sz="3600" dirty="0"/>
              <a:t>/cart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EED7E-D640-4A71-A700-8375B0F7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13825"/>
            <a:ext cx="8416881" cy="4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4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第一PPT，www.1ppt.com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991</Words>
  <Application>Microsoft Office PowerPoint</Application>
  <PresentationFormat>全屏显示(16:9)</PresentationFormat>
  <Paragraphs>211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Ebrima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电脑桌面</dc:title>
  <dc:creator>第一PPT</dc:creator>
  <cp:keywords>www.1ppt.com</cp:keywords>
  <dc:description>www.1ppt.com</dc:description>
  <cp:lastModifiedBy>SD</cp:lastModifiedBy>
  <cp:revision>195</cp:revision>
  <dcterms:created xsi:type="dcterms:W3CDTF">2015-12-10T03:20:04Z</dcterms:created>
  <dcterms:modified xsi:type="dcterms:W3CDTF">2018-09-12T02:06:46Z</dcterms:modified>
</cp:coreProperties>
</file>