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bstract watercolor pattern on a white background"/>
          <p:cNvPicPr>
            <a:picLocks noChangeAspect="1"/>
          </p:cNvPicPr>
          <p:nvPr/>
        </p:nvPicPr>
        <p:blipFill>
          <a:blip r:embed="rId1"/>
          <a:srcRect t="14634" r="-1" b="1074"/>
          <a:stretch>
            <a:fillRect/>
          </a:stretch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" y="0"/>
            <a:ext cx="7779221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19" y="954156"/>
            <a:ext cx="6858000" cy="3657600"/>
          </a:xfrm>
        </p:spPr>
        <p:txBody>
          <a:bodyPr anchor="ctr">
            <a:normAutofit/>
          </a:bodyPr>
          <a:lstStyle/>
          <a:p>
            <a:pPr algn="l"/>
            <a:r>
              <a:rPr lang="en-US" sz="8100">
                <a:solidFill>
                  <a:schemeClr val="bg1"/>
                </a:solidFill>
              </a:rPr>
              <a:t>Vrinda Store Data analysis</a:t>
            </a:r>
            <a:endParaRPr lang="en-US" sz="8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0119" y="4728679"/>
            <a:ext cx="6858000" cy="109728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Excel Project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US" dirty="0"/>
          </a:p>
        </p:txBody>
      </p:sp>
      <p:pic>
        <p:nvPicPr>
          <p:cNvPr id="5" name="Content Placeholder 4" descr="A screen shot of a computer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8" y="2756097"/>
            <a:ext cx="10267950" cy="325715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US" dirty="0"/>
          </a:p>
        </p:txBody>
      </p:sp>
      <p:pic>
        <p:nvPicPr>
          <p:cNvPr id="9" name="Content Placeholder 8" descr="A screenshot of a spreadsheet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9" y="2587625"/>
            <a:ext cx="6988629" cy="3780518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board</a:t>
            </a:r>
            <a:endParaRPr lang="en-US" dirty="0"/>
          </a:p>
        </p:txBody>
      </p:sp>
      <p:pic>
        <p:nvPicPr>
          <p:cNvPr id="5" name="Content Placeholder 4" descr="A screenshot of a computer dashboard&#10;&#10;Description automatically generated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839" y="2587625"/>
            <a:ext cx="8481731" cy="395256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err="1"/>
              <a:t>Vrinda</a:t>
            </a:r>
            <a:r>
              <a:rPr lang="en-US" sz="3200" b="1" dirty="0"/>
              <a:t> store wants to create an annual sales report for 2022. So that, </a:t>
            </a:r>
            <a:r>
              <a:rPr lang="en-US" sz="3200" b="1" dirty="0" err="1"/>
              <a:t>Vrinda</a:t>
            </a:r>
            <a:r>
              <a:rPr lang="en-US" sz="3200" b="1" dirty="0"/>
              <a:t> can understand their customers and grow more sales in 2023.</a:t>
            </a:r>
            <a:endParaRPr 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0120" y="2269938"/>
            <a:ext cx="10268712" cy="427024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dirty="0"/>
              <a:t>Compare the sales and orders using single chart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Which month got the highest sales and orders?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Who purchased more- men or women in 2022?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What are different order status in 2022?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List top 10 states contributing to the sales?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Relation between age and gender based on numbers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Which channel is contributing to maximum sales?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Highest selling category?, etc..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u="sng" dirty="0"/>
              <a:t>1.Data Cleaning</a:t>
            </a:r>
            <a:endParaRPr lang="en-US" sz="4000" b="1" u="sng" dirty="0"/>
          </a:p>
          <a:p>
            <a:r>
              <a:rPr lang="en-US" sz="4000" b="1" u="sng" dirty="0"/>
              <a:t>2. Data Processing</a:t>
            </a:r>
            <a:endParaRPr lang="en-US" sz="4000" b="1" u="sng" dirty="0"/>
          </a:p>
          <a:p>
            <a:r>
              <a:rPr lang="en-US" sz="4000" b="1" u="sng" dirty="0"/>
              <a:t>3. Data Analysis</a:t>
            </a:r>
            <a:endParaRPr lang="en-US" sz="4000" b="1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insights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Tx/>
              <a:buChar char="-"/>
            </a:pPr>
            <a:r>
              <a:rPr lang="en-US" sz="2200" dirty="0"/>
              <a:t>Women are more likely to buy compared to men (~65%)</a:t>
            </a:r>
            <a:endParaRPr lang="en-US" sz="2200" dirty="0"/>
          </a:p>
          <a:p>
            <a:pPr marL="457200" indent="-457200">
              <a:buFontTx/>
              <a:buChar char="-"/>
            </a:pPr>
            <a:r>
              <a:rPr lang="en-US" sz="2200" dirty="0" err="1"/>
              <a:t>Maharsthra</a:t>
            </a:r>
            <a:r>
              <a:rPr lang="en-US" sz="2200" dirty="0"/>
              <a:t>, Karnataka and Uttar Pradesh are the top 3 states(~35%)</a:t>
            </a:r>
            <a:endParaRPr lang="en-US" sz="2200" dirty="0"/>
          </a:p>
          <a:p>
            <a:pPr marL="457200" indent="-457200">
              <a:buFontTx/>
              <a:buChar char="-"/>
            </a:pPr>
            <a:r>
              <a:rPr lang="en-US" sz="2200" dirty="0"/>
              <a:t>Adult age group (30-49yrs) is max contributing(~50%)</a:t>
            </a:r>
            <a:endParaRPr lang="en-US" sz="2200" dirty="0"/>
          </a:p>
          <a:p>
            <a:pPr marL="457200" indent="-457200">
              <a:buFontTx/>
              <a:buChar char="-"/>
            </a:pPr>
            <a:r>
              <a:rPr lang="en-US" sz="2200" dirty="0"/>
              <a:t>Amazon, Flipkart and Myntra channels are max contributing(~80%)</a:t>
            </a:r>
            <a:endParaRPr lang="en-US" sz="2200" dirty="0"/>
          </a:p>
          <a:p>
            <a:r>
              <a:rPr lang="en-US" dirty="0"/>
              <a:t>Final conclusion:</a:t>
            </a:r>
            <a:endParaRPr lang="en-US" dirty="0"/>
          </a:p>
          <a:p>
            <a:r>
              <a:rPr lang="en-US" dirty="0"/>
              <a:t>-Target women customers of age group (30-49yrs) living in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Maharashtra, Karnataka and </a:t>
            </a:r>
            <a:r>
              <a:rPr lang="en-US" b="1" u="sng" dirty="0" err="1">
                <a:solidFill>
                  <a:schemeClr val="accent6">
                    <a:lumMod val="75000"/>
                  </a:schemeClr>
                </a:solidFill>
              </a:rPr>
              <a:t>Uttarpradesh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by showing ads/offers/coupons available on amazon , Flipkart and Myntra.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- 2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Road Accident Dashboard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85949" y="2275114"/>
            <a:ext cx="10268712" cy="45828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[Clients wants to create a Road Accident Dashboard for year 2021 and 2022 so that   they can have insights on the below requirements]</a:t>
            </a:r>
            <a:endParaRPr lang="en-US" dirty="0"/>
          </a:p>
          <a:p>
            <a:r>
              <a:rPr lang="en-US" dirty="0"/>
              <a:t>-     </a:t>
            </a:r>
            <a:r>
              <a:rPr lang="en-US" dirty="0">
                <a:highlight>
                  <a:srgbClr val="FFFF00"/>
                </a:highlight>
              </a:rPr>
              <a:t>Primary KPI</a:t>
            </a:r>
            <a:r>
              <a:rPr lang="en-US" dirty="0"/>
              <a:t> - Total Casualties taken place after the accident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>
                <a:highlight>
                  <a:srgbClr val="FFFF00"/>
                </a:highlight>
              </a:rPr>
              <a:t>Primary KPI's </a:t>
            </a:r>
            <a:r>
              <a:rPr lang="en-US" dirty="0"/>
              <a:t>- Total Casualties &amp; percentage of total with respect to accident severity and maximum casualties by type of vehicle.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>
                <a:highlight>
                  <a:srgbClr val="00FFFF"/>
                </a:highlight>
              </a:rPr>
              <a:t>Secondary KPI's </a:t>
            </a:r>
            <a:r>
              <a:rPr lang="en-US" dirty="0"/>
              <a:t>- Total Casualties with respect to vehicle type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Monthly trend showing comparison of casualties for Current Year and Previous Year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Maximum casualties by Road Type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Distribution of total casualties by Road Surface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Relation between Casualties by Area/ Location &amp; by Day/ Night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r>
              <a:rPr lang="en-US" sz="3600" dirty="0"/>
              <a:t>File extension : .xlsx</a:t>
            </a: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/>
              <a:t>No of rows : 3.07 Million</a:t>
            </a: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/>
              <a:t>No of Fields : 21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WPS Presentation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Franklin Gothic Medium</vt:lpstr>
      <vt:lpstr>Franklin Gothic Demi Cond</vt:lpstr>
      <vt:lpstr>Microsoft YaHei</vt:lpstr>
      <vt:lpstr>Arial Unicode MS</vt:lpstr>
      <vt:lpstr>Calibri</vt:lpstr>
      <vt:lpstr>JuxtaposeVTI</vt:lpstr>
      <vt:lpstr>Vrinda Store Data analysis</vt:lpstr>
      <vt:lpstr>objective</vt:lpstr>
      <vt:lpstr>questions</vt:lpstr>
      <vt:lpstr>steps</vt:lpstr>
      <vt:lpstr>insights</vt:lpstr>
      <vt:lpstr>Sample insights</vt:lpstr>
      <vt:lpstr>Project - 2</vt:lpstr>
      <vt:lpstr>requirement</vt:lpstr>
      <vt:lpstr>Meta data</vt:lpstr>
      <vt:lpstr>Data cleaning</vt:lpstr>
      <vt:lpstr>Data analysis</vt:lpstr>
      <vt:lpstr>Dash 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Aakash Harit</dc:creator>
  <cp:lastModifiedBy>HP</cp:lastModifiedBy>
  <cp:revision>2</cp:revision>
  <dcterms:created xsi:type="dcterms:W3CDTF">2024-08-08T03:03:00Z</dcterms:created>
  <dcterms:modified xsi:type="dcterms:W3CDTF">2024-08-09T01:48:11Z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F183C5138A5F449EABE3FF423CD69CE1_12</vt:lpwstr>
  </property>
  <property fmtid="{D5CDD505-2E9C-101B-9397-08002B2CF9AE}" pid="3" name="KSOProductBuildVer">
    <vt:lpwstr>1033-12.2.0.17545</vt:lpwstr>
  </property>
</Properties>
</file>