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Q3 2024 Financial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Quarterly Business Review</a:t>
            </a:r>
          </a:p>
          <a:p>
            <a:r>
              <a:t>Prepared by Finance Team</a:t>
            </a:r>
          </a:p>
          <a:p>
            <a:r>
              <a:t>October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Revenue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Financial Metrics:</a:t>
            </a:r>
          </a:p>
          <a:p>
            <a:r>
              <a:t>• Total Q3 Revenue: $2.4M</a:t>
            </a:r>
          </a:p>
          <a:p>
            <a:r>
              <a:t>• Growth Rate: 15% YoY</a:t>
            </a:r>
          </a:p>
          <a:p>
            <a:r>
              <a:t>• Market Share: 8.5%</a:t>
            </a:r>
          </a:p>
          <a:p>
            <a:r>
              <a:t>• Customer Acquisition: 240 new customers</a:t>
            </a:r>
          </a:p>
          <a:p>
            <a:r>
              <a:t>• Customer Retention: 94%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Conditions:</a:t>
            </a:r>
          </a:p>
          <a:p>
            <a:r>
              <a:t>• The market is highly competitive with 12 major players</a:t>
            </a:r>
          </a:p>
          <a:p>
            <a:r>
              <a:t>• Our market share increased to 8.5% </a:t>
            </a:r>
          </a:p>
          <a:p>
            <a:r>
              <a:t>• Customer demand is strong</a:t>
            </a:r>
          </a:p>
          <a:p>
            <a:r>
              <a:t>• Competition is intensifying with new entrants</a:t>
            </a:r>
          </a:p>
          <a:p>
            <a:r>
              <a:t>• Market size: $45B globally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Revenue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2024 Quarterly Performance:</a:t>
            </a:r>
          </a:p>
          <a:p>
            <a:r>
              <a:t>• Q1 Revenue: $2.1M</a:t>
            </a:r>
          </a:p>
          <a:p>
            <a:r>
              <a:t>• Q2 Revenue: $2.3M  </a:t>
            </a:r>
          </a:p>
          <a:p>
            <a:r>
              <a:t>• Q3 Revenue: $2.7M (Contradicts slide 2!)</a:t>
            </a:r>
          </a:p>
          <a:p>
            <a:r>
              <a:t>• Q4 Forecast: $2.8M</a:t>
            </a:r>
          </a:p>
          <a:p/>
          <a:p>
            <a:r>
              <a:t>Total YTD: $7.1M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Metrics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Growth Analysis:</a:t>
            </a:r>
          </a:p>
          <a:p>
            <a:r>
              <a:t>• New customers acquired in Q3: 180 (Contradicts slide 2!)</a:t>
            </a:r>
          </a:p>
          <a:p>
            <a:r>
              <a:t>• Customer retention rate: 92% (Different from slide 2!)</a:t>
            </a:r>
          </a:p>
          <a:p>
            <a:r>
              <a:t>• Average customer value: $4,200</a:t>
            </a:r>
          </a:p>
          <a:p>
            <a:r>
              <a:t>• Customer lifetime value: $18,500</a:t>
            </a:r>
          </a:p>
          <a:p>
            <a:r>
              <a:t>• Churn rate: 8% (Should be 6% if retention is 94%)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Environment:</a:t>
            </a:r>
          </a:p>
          <a:p>
            <a:r>
              <a:t>• Market has limited competition with only 3 major competitors (Contradicts slide 3!)</a:t>
            </a:r>
          </a:p>
          <a:p>
            <a:r>
              <a:t>• We dominate with 8.5% market share</a:t>
            </a:r>
          </a:p>
          <a:p>
            <a:r>
              <a:t>• Barriers to entry are high</a:t>
            </a:r>
          </a:p>
          <a:p>
            <a:r>
              <a:t>• Market is consolidating rapidly</a:t>
            </a:r>
          </a:p>
          <a:p>
            <a:r>
              <a:t>• Low competitive pressure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Distribution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Line Revenue Share:</a:t>
            </a:r>
          </a:p>
          <a:p>
            <a:r>
              <a:t>• Product A: 35%</a:t>
            </a:r>
          </a:p>
          <a:p>
            <a:r>
              <a:t>• Product B: 28%</a:t>
            </a:r>
          </a:p>
          <a:p>
            <a:r>
              <a:t>• Product C: 22%</a:t>
            </a:r>
          </a:p>
          <a:p>
            <a:r>
              <a:t>• Product D: 18%</a:t>
            </a:r>
          </a:p>
          <a:p>
            <a:r>
              <a:t>• Other: 5%</a:t>
            </a:r>
          </a:p>
          <a:p/>
          <a:p>
            <a:r>
              <a:t>Total: 108% (Should be 100%!)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Important Dates:</a:t>
            </a:r>
          </a:p>
          <a:p>
            <a:r>
              <a:t>• Company founded: March 2020</a:t>
            </a:r>
          </a:p>
          <a:p>
            <a:r>
              <a:t>• First major client: January 2019 (Before company was founded!)</a:t>
            </a:r>
          </a:p>
          <a:p>
            <a:r>
              <a:t>• Product launch: June 2021</a:t>
            </a:r>
          </a:p>
          <a:p>
            <a:r>
              <a:t>• Series A funding: December 2020</a:t>
            </a:r>
          </a:p>
          <a:p>
            <a:r>
              <a:t>• IPO planned: Q2 2025</a:t>
            </a:r>
          </a:p>
          <a:p>
            <a:r>
              <a:t>• Market expansion: Q1 2024 (Already happened but listed as future)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Q3 2024 Highlights:</a:t>
            </a:r>
          </a:p>
          <a:p>
            <a:r>
              <a:t>• Strong revenue growth: Q3 revenue of $2.9M (Third different number!)</a:t>
            </a:r>
          </a:p>
          <a:p>
            <a:r>
              <a:t>• Excellent customer metrics: 220 new customers</a:t>
            </a:r>
          </a:p>
          <a:p>
            <a:r>
              <a:t>• Market leadership in low-competition environment</a:t>
            </a:r>
          </a:p>
          <a:p>
            <a:r>
              <a:t>• Successfully navigated highly competitive market</a:t>
            </a:r>
          </a:p>
          <a:p>
            <a:r>
              <a:t>• 97% customer retention (Fourth different number!)</a:t>
            </a:r>
          </a:p>
          <a:p>
            <a:r>
              <a:t>• Ready for continued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