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Secure SMTP Email Infrastructure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Charter / Spectrum Architecture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Threats and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Spoofed Emails → SPF/DKIM/DMARC</a:t>
            </a:r>
          </a:p>
          <a:p>
            <a:r>
              <a:t>Malware Attachments → AV engines, sandboxing</a:t>
            </a:r>
          </a:p>
          <a:p>
            <a:r>
              <a:t>Phishing Links → URL rewrite + SafeBrowsing</a:t>
            </a:r>
          </a:p>
          <a:p>
            <a:r>
              <a:t>Brute-force Auth → TLS, OAuth2, 2FA</a:t>
            </a:r>
          </a:p>
          <a:p>
            <a:r>
              <a:t>Insider Threats → SIEM, Logging, UEBA</a:t>
            </a:r>
          </a:p>
          <a:p>
            <a:r>
              <a:t>Zero-Day Exploits → Heuristic filters + Feeds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Architecture (Roles)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smtp-gateway-1: Postfix + TLS proxy</a:t>
            </a:r>
          </a:p>
          <a:p>
            <a:r>
              <a:t>filter-node-[N]: SpamAssassin, ClamAV, Policy engine</a:t>
            </a:r>
          </a:p>
          <a:p>
            <a:r>
              <a:t>sandbox-node-[N]: Cuckoo Sandbox, AV, YARA</a:t>
            </a:r>
          </a:p>
          <a:p>
            <a:r>
              <a:t>mailbox-backend: Dovecot, PostgreSQL</a:t>
            </a:r>
          </a:p>
          <a:p>
            <a:r>
              <a:t>webmail-ui: Roundcube, OAuth2</a:t>
            </a:r>
          </a:p>
          <a:p>
            <a:r>
              <a:t>siem-node: Splunk, Elastic, Threat Intel</a:t>
            </a:r>
          </a:p>
          <a:p>
            <a:r>
              <a:t>monitoring-node: Prometheus, Grafana</a:t>
            </a:r>
          </a:p>
          <a:p>
            <a:r>
              <a:t>admin-portal: Quarantine, policy UI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 Diagram</a:t>
            </a:r>
          </a:p>
        </p:txBody>
      </p:sp>
      <p:pic>
        <p:nvPicPr>
          <p:cNvPr id="3" name="Picture 2" descr="A_flowchart_diagram_in_the_image_illustrates_a_h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SMTP Gateway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Postfix, Exim, or Sendmail as SMTP proxy</a:t>
            </a:r>
          </a:p>
          <a:p>
            <a:r>
              <a:t>TLS Enforcement using Let's Encrypt or Entrust</a:t>
            </a:r>
          </a:p>
          <a:p>
            <a:r>
              <a:t>Rate Limiting, DNSBL integration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Inbound Email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Postfix or Exim for MTA, Dovecot/Cyrus for MDA</a:t>
            </a:r>
          </a:p>
          <a:p>
            <a:r>
              <a:t>SPF, DKIM, DMARC enforcement</a:t>
            </a:r>
          </a:p>
          <a:p>
            <a:r>
              <a:t>SMTP AUTH + SASL + TLS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Spam Filtering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SpamAssassin / Rspamd for scoring</a:t>
            </a:r>
          </a:p>
          <a:p>
            <a:r>
              <a:t>ClamAV, Sophos AV, Greylisting</a:t>
            </a:r>
          </a:p>
          <a:p>
            <a:r>
              <a:t>Custom heuristics and Bayesian learning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Malware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Cuckoo Sandbox for detonation</a:t>
            </a:r>
          </a:p>
          <a:p>
            <a:r>
              <a:t>YARA Rules and AV scanning</a:t>
            </a:r>
          </a:p>
          <a:p>
            <a:r>
              <a:t>File-type whitelisting and stripping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Policy Enforcement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Custom rule engine (Lua, Go, Python)</a:t>
            </a:r>
          </a:p>
          <a:p>
            <a:r>
              <a:t>Amavis or MailScanner quarantine</a:t>
            </a:r>
          </a:p>
          <a:p>
            <a:r>
              <a:t>GeoIP, rate limits, behavior-based rules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Mailbox &amp; User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Dovecot IMAP/POP3, PostgreSQL</a:t>
            </a:r>
          </a:p>
          <a:p>
            <a:r>
              <a:t>Roundcube or SOGo for Webmail</a:t>
            </a:r>
          </a:p>
          <a:p>
            <a:r>
              <a:t>OAuth2, MFA, role-based access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and Threat Intel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SIEM (Splunk, Elastic, QRadar), MISP Threat Feeds</a:t>
            </a:r>
          </a:p>
          <a:p>
            <a:r>
              <a:t>Syslog forwarding and alerting</a:t>
            </a:r>
          </a:p>
          <a:p>
            <a:r>
              <a:t>Prometheus + Grafana for dashboards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