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EKS Overview &amp; Comparison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Architecture, Best Practices, and EC2 Migration Considerations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Amazon EKS?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Amazon Elastic Kubernetes Service (EKS) is a managed Kubernetes service by AWS.</a:t>
            </a:r>
          </a:p>
          <a:p>
            <a:r>
              <a:t>• AWS manages the control plane (multi-AZ, HA)</a:t>
            </a:r>
          </a:p>
          <a:p>
            <a:r>
              <a:t>• Data plane runs in your VPC (EC2 or Fargate)</a:t>
            </a:r>
          </a:p>
          <a:p>
            <a:r>
              <a:t>• Native AWS integrations: IAM, VPC CNI, ELB/NLB, EBS/EFS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 Architecture</a:t>
            </a:r>
          </a:p>
        </p:txBody>
      </p:sp>
      <p:pic>
        <p:nvPicPr>
          <p:cNvPr id="3" name="Picture 2" descr="eks_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8831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 Request/Networking Flow</a:t>
            </a:r>
          </a:p>
        </p:txBody>
      </p:sp>
      <p:pic>
        <p:nvPicPr>
          <p:cNvPr id="3" name="Picture 2" descr="eks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8831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&amp; Workload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Best suited workloads:</a:t>
            </a:r>
          </a:p>
          <a:p>
            <a:r>
              <a:t>• Cloud-native microservices needing AWS integration</a:t>
            </a:r>
          </a:p>
          <a:p>
            <a:r>
              <a:t>• Event/data streaming with autoscaling (Karpenter)</a:t>
            </a:r>
          </a:p>
          <a:p>
            <a:r>
              <a:t>• Security-sensitive workloads (per-pod IAM, SGs for Pods)</a:t>
            </a:r>
          </a:p>
          <a:p>
            <a:r>
              <a:t>• Teams offloading ops of control plane</a:t>
            </a:r>
          </a:p>
          <a:p/>
          <a:p>
            <a:r>
              <a:t>Avoid or consider alternatives:</a:t>
            </a:r>
          </a:p>
          <a:p>
            <a:r>
              <a:t>• Very small/low-cost clusters (control-plane fee overhead)</a:t>
            </a:r>
          </a:p>
          <a:p>
            <a:r>
              <a:t>• Highly customized control plane needs</a:t>
            </a:r>
          </a:p>
          <a:p>
            <a:r>
              <a:t>• Heavy DaemonSet usage on Fargate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 vs EC2 Cluster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EKS vs kops: EKS removes etcd/masters ops, adds per-cluster cost</a:t>
            </a:r>
          </a:p>
          <a:p>
            <a:r>
              <a:t>• EKS vs kubeadm: EKS avoids bootstrap toil, adds limits on control-plane tuning</a:t>
            </a:r>
          </a:p>
          <a:p>
            <a:r>
              <a:t>• EKS vs plain EC2 ASGs: EKS provides orchestration &amp; per-pod IAM vs raw VM simplicity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You Gain &amp; Lose Moving to 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Gains:</a:t>
            </a:r>
          </a:p>
          <a:p>
            <a:r>
              <a:t>• No master/etcd ops, built-in HA</a:t>
            </a:r>
          </a:p>
          <a:p>
            <a:r>
              <a:t>• Native AWS networking (VPC CNI, SGs for Pods)</a:t>
            </a:r>
          </a:p>
          <a:p>
            <a:r>
              <a:t>• Pod Identity per workload</a:t>
            </a:r>
          </a:p>
          <a:p>
            <a:r>
              <a:t>• Fargate option for serverless pods</a:t>
            </a:r>
          </a:p>
          <a:p>
            <a:r>
              <a:t>• Faster autoscaling (Karpenter/Auto Mode)</a:t>
            </a:r>
          </a:p>
          <a:p/>
          <a:p>
            <a:r>
              <a:t>Losses:</a:t>
            </a:r>
          </a:p>
          <a:p>
            <a:r>
              <a:t>• Less control over control plane tuning</a:t>
            </a:r>
          </a:p>
          <a:p>
            <a:r>
              <a:t>• Limited CNI flexibility vs DIY</a:t>
            </a:r>
          </a:p>
          <a:p>
            <a:r>
              <a:t>• Extra per-cluster cost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