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82" r:id="rId5"/>
    <p:sldId id="260" r:id="rId6"/>
    <p:sldId id="281" r:id="rId7"/>
    <p:sldId id="259" r:id="rId8"/>
    <p:sldId id="261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4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Text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217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Full-Text Catalog</a:t>
            </a:r>
            <a:endParaRPr lang="en-US" dirty="0"/>
          </a:p>
        </p:txBody>
      </p:sp>
      <p:pic>
        <p:nvPicPr>
          <p:cNvPr id="5122" name="Picture 2" descr="3 CatCreated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169" y="1930400"/>
            <a:ext cx="2562225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85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Index</a:t>
            </a:r>
            <a:br>
              <a:rPr lang="en-US" dirty="0"/>
            </a:br>
            <a:endParaRPr lang="en-US" dirty="0"/>
          </a:p>
        </p:txBody>
      </p:sp>
      <p:pic>
        <p:nvPicPr>
          <p:cNvPr id="7172" name="Picture 4" descr="4 FullIndex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58" y="1412578"/>
            <a:ext cx="6383620" cy="494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4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Index</a:t>
            </a:r>
            <a:br>
              <a:rPr lang="en-US" dirty="0"/>
            </a:br>
            <a:endParaRPr lang="en-US" dirty="0"/>
          </a:p>
        </p:txBody>
      </p:sp>
      <p:pic>
        <p:nvPicPr>
          <p:cNvPr id="11266" name="Picture 2" descr="5 FullIndex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71" y="1270000"/>
            <a:ext cx="6182594" cy="539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6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Index</a:t>
            </a:r>
            <a:br>
              <a:rPr lang="en-US" dirty="0"/>
            </a:br>
            <a:endParaRPr lang="en-US" dirty="0"/>
          </a:p>
        </p:txBody>
      </p:sp>
      <p:pic>
        <p:nvPicPr>
          <p:cNvPr id="10242" name="Picture 2" descr="6 FullIndex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32" y="1270000"/>
            <a:ext cx="6228472" cy="542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3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Index</a:t>
            </a:r>
            <a:br>
              <a:rPr lang="en-US" dirty="0"/>
            </a:br>
            <a:endParaRPr lang="en-US" dirty="0"/>
          </a:p>
        </p:txBody>
      </p:sp>
      <p:pic>
        <p:nvPicPr>
          <p:cNvPr id="9218" name="Picture 2" descr="7 index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83" y="1270000"/>
            <a:ext cx="6219969" cy="542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9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Index</a:t>
            </a:r>
            <a:br>
              <a:rPr lang="en-US" dirty="0"/>
            </a:br>
            <a:endParaRPr lang="en-US" dirty="0"/>
          </a:p>
        </p:txBody>
      </p:sp>
      <p:pic>
        <p:nvPicPr>
          <p:cNvPr id="8194" name="Picture 2" descr="8 FullIndex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02" y="1392890"/>
            <a:ext cx="6057131" cy="528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81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Index</a:t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 descr="9 FullIndex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17" y="1270000"/>
            <a:ext cx="6121302" cy="533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9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Index</a:t>
            </a:r>
            <a:br>
              <a:rPr lang="en-US" dirty="0"/>
            </a:br>
            <a:endParaRPr lang="en-US" dirty="0"/>
          </a:p>
        </p:txBody>
      </p:sp>
      <p:pic>
        <p:nvPicPr>
          <p:cNvPr id="14338" name="Picture 2" descr="10 index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55" y="1270000"/>
            <a:ext cx="6257426" cy="545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60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Index</a:t>
            </a:r>
            <a:br>
              <a:rPr lang="en-US" dirty="0"/>
            </a:br>
            <a:endParaRPr lang="en-US" dirty="0"/>
          </a:p>
        </p:txBody>
      </p:sp>
      <p:pic>
        <p:nvPicPr>
          <p:cNvPr id="13314" name="Picture 2" descr="11 FullIndex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9" y="1270000"/>
            <a:ext cx="6228697" cy="543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965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Index</a:t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 descr="12 success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69" y="1270000"/>
            <a:ext cx="6238597" cy="544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Full Text Search???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Searching base on </a:t>
            </a:r>
            <a:r>
              <a:rPr lang="en-US" sz="2000" dirty="0" smtClean="0"/>
              <a:t>index</a:t>
            </a:r>
            <a:r>
              <a:rPr lang="en-US" sz="2000" dirty="0" smtClean="0"/>
              <a:t>, isn’t a part of SQL Server.</a:t>
            </a:r>
          </a:p>
          <a:p>
            <a:r>
              <a:rPr lang="en-US" sz="2000" dirty="0" smtClean="0"/>
              <a:t>Belong to Microsoft Index Server and Site Server</a:t>
            </a:r>
            <a:endParaRPr lang="en-US" sz="2000" dirty="0" smtClean="0"/>
          </a:p>
          <a:p>
            <a:r>
              <a:rPr lang="en-US" sz="2000" dirty="0" smtClean="0"/>
              <a:t>Is a mechanism of MS SQL Server that allow us search a word, a phrase, or a whole document file/ image in the fastest and the most efficient way.</a:t>
            </a:r>
          </a:p>
        </p:txBody>
      </p:sp>
    </p:spTree>
    <p:extLst>
      <p:ext uri="{BB962C8B-B14F-4D97-AF65-F5344CB8AC3E}">
        <p14:creationId xmlns:p14="http://schemas.microsoft.com/office/powerpoint/2010/main" val="4246747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the Index</a:t>
            </a:r>
            <a:endParaRPr lang="en-US" dirty="0"/>
          </a:p>
        </p:txBody>
      </p:sp>
      <p:pic>
        <p:nvPicPr>
          <p:cNvPr id="21506" name="Picture 2" descr="13 populate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72" y="1409285"/>
            <a:ext cx="6182391" cy="52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5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the Index</a:t>
            </a:r>
            <a:endParaRPr lang="en-US" dirty="0"/>
          </a:p>
        </p:txBody>
      </p:sp>
      <p:pic>
        <p:nvPicPr>
          <p:cNvPr id="22530" name="Picture 2" descr="14 populateSuccess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47" y="1484333"/>
            <a:ext cx="7359042" cy="441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31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Full Text Search???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Support multi-language (up to 48 languages, including Vietnamese)</a:t>
            </a:r>
          </a:p>
          <a:p>
            <a:r>
              <a:rPr lang="en-US" sz="2000" dirty="0" smtClean="0"/>
              <a:t>Support multi-type of character data (char, </a:t>
            </a:r>
            <a:r>
              <a:rPr lang="en-US" sz="2000" dirty="0" err="1" smtClean="0"/>
              <a:t>varchar</a:t>
            </a:r>
            <a:r>
              <a:rPr lang="en-US" sz="2000" dirty="0" smtClean="0"/>
              <a:t>, </a:t>
            </a:r>
            <a:r>
              <a:rPr lang="en-US" sz="2000" dirty="0" err="1" smtClean="0"/>
              <a:t>nvarchar</a:t>
            </a:r>
            <a:r>
              <a:rPr lang="en-US" sz="2000" dirty="0" smtClean="0"/>
              <a:t>) or binary data (</a:t>
            </a:r>
            <a:r>
              <a:rPr lang="en-US" sz="2000" dirty="0" err="1" smtClean="0"/>
              <a:t>varbinary</a:t>
            </a:r>
            <a:r>
              <a:rPr lang="en-US" sz="2000" dirty="0" smtClean="0"/>
              <a:t>, image)</a:t>
            </a:r>
          </a:p>
        </p:txBody>
      </p:sp>
    </p:spTree>
    <p:extLst>
      <p:ext uri="{BB962C8B-B14F-4D97-AF65-F5344CB8AC3E}">
        <p14:creationId xmlns:p14="http://schemas.microsoft.com/office/powerpoint/2010/main" val="22094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Index</a:t>
            </a:r>
          </a:p>
        </p:txBody>
      </p:sp>
      <p:pic>
        <p:nvPicPr>
          <p:cNvPr id="1026" name="Picture 2" descr="https://qph.is.quoracdn.net/main-qimg-64eb40af5510bc3e201726674197b3dc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66" y="2360897"/>
            <a:ext cx="6663845" cy="44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58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Full-Text Catalog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full-text catalog provides a mechanism for organizing full-text indexes. Each catalog can contain zero or more indexes, but each index can be associated with only one catalog.</a:t>
            </a:r>
          </a:p>
        </p:txBody>
      </p:sp>
    </p:spTree>
    <p:extLst>
      <p:ext uri="{BB962C8B-B14F-4D97-AF65-F5344CB8AC3E}">
        <p14:creationId xmlns:p14="http://schemas.microsoft.com/office/powerpoint/2010/main" val="21434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9" y="1114909"/>
            <a:ext cx="8788147" cy="50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7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Full </a:t>
            </a:r>
            <a:r>
              <a:rPr lang="en-US" dirty="0"/>
              <a:t>Text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Full Text Catalog</a:t>
            </a:r>
          </a:p>
          <a:p>
            <a:r>
              <a:rPr lang="en-US" dirty="0" smtClean="0"/>
              <a:t>Create Full Text Index</a:t>
            </a:r>
          </a:p>
          <a:p>
            <a:r>
              <a:rPr lang="en-US" dirty="0" smtClean="0"/>
              <a:t>Modify Noise/Stop Word (if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Full-Text Catalog</a:t>
            </a:r>
            <a:endParaRPr lang="en-US" dirty="0"/>
          </a:p>
        </p:txBody>
      </p:sp>
      <p:pic>
        <p:nvPicPr>
          <p:cNvPr id="1026" name="Picture 2" descr="1 Catalog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66" y="1930400"/>
            <a:ext cx="47625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5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Full-Text Catalog</a:t>
            </a:r>
            <a:endParaRPr lang="en-US" dirty="0"/>
          </a:p>
        </p:txBody>
      </p:sp>
      <p:pic>
        <p:nvPicPr>
          <p:cNvPr id="6146" name="Picture 2" descr="2 CatalogName SQL SERVER   2008   Creating Full Text Catalog and Full 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74" y="1930400"/>
            <a:ext cx="4762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940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203</Words>
  <Application>Microsoft Office PowerPoint</Application>
  <PresentationFormat>Widescreen</PresentationFormat>
  <Paragraphs>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Full Text Search</vt:lpstr>
      <vt:lpstr>What is Full Text Search???</vt:lpstr>
      <vt:lpstr>What is Full Text Search???</vt:lpstr>
      <vt:lpstr>Full Text Index</vt:lpstr>
      <vt:lpstr>Full-Text Catalog </vt:lpstr>
      <vt:lpstr>PowerPoint Presentation</vt:lpstr>
      <vt:lpstr>Implement Full Text Search</vt:lpstr>
      <vt:lpstr>Full-Text Catalog</vt:lpstr>
      <vt:lpstr>Full-Text Catalog</vt:lpstr>
      <vt:lpstr>Full-Text Catalog</vt:lpstr>
      <vt:lpstr>Full Text Index </vt:lpstr>
      <vt:lpstr>Full Text Index </vt:lpstr>
      <vt:lpstr>Full Text Index </vt:lpstr>
      <vt:lpstr>Full Text Index </vt:lpstr>
      <vt:lpstr>Full Text Index </vt:lpstr>
      <vt:lpstr>Full Text Index </vt:lpstr>
      <vt:lpstr>Full Text Index </vt:lpstr>
      <vt:lpstr>Full Text Index </vt:lpstr>
      <vt:lpstr>Full Text Index </vt:lpstr>
      <vt:lpstr>Populate the Index</vt:lpstr>
      <vt:lpstr>Populate the Index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Text Search</dc:title>
  <dc:creator>Thai Tc</dc:creator>
  <cp:lastModifiedBy>Thai Tc</cp:lastModifiedBy>
  <cp:revision>26</cp:revision>
  <dcterms:created xsi:type="dcterms:W3CDTF">2015-09-13T11:08:50Z</dcterms:created>
  <dcterms:modified xsi:type="dcterms:W3CDTF">2015-09-28T12:29:11Z</dcterms:modified>
</cp:coreProperties>
</file>