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9C53A-E9F0-4BB6-98DD-7457FFB6CA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026272-D1BA-4C1C-8BDE-229B5E72C5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383FB4-0B2E-4E03-9765-93A880B7A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52609-49CD-487A-BC62-2773CBC6365B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A4FBBD-3150-4E9D-A801-73768A4CC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4505F4-D8C9-4C05-9C37-6E1217E5B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A8FD8-062F-4ADC-B9CF-9150C1DC5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19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F2D2A-8FFD-4414-B6A9-927F0FD0F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733F07-0B77-44B6-9F38-43C49BA6FA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FF3542-E070-4B72-B669-4D001A3E0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52609-49CD-487A-BC62-2773CBC6365B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761BEC-4BF3-4774-A875-CF04A74EE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8F3074-97E4-4751-B8C6-4CD8C33AC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A8FD8-062F-4ADC-B9CF-9150C1DC5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258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24F6BB-82C9-4C52-AB73-4A713476B9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91A39F-0451-4E56-B9E5-1BC95B9A1C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8D7E30-449E-49C1-840F-0687A42A6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52609-49CD-487A-BC62-2773CBC6365B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F156C1-94F8-49AC-94BA-4BC0895DC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648CD0-C1D4-4FD3-A67F-5F9798500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A8FD8-062F-4ADC-B9CF-9150C1DC5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045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7F055-DA1D-49C1-9DA4-EA3D8E75A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54E67-9048-4DFC-901B-375B7F0DE5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98F0D0-A2B2-4728-AA52-96FBB3E5F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52609-49CD-487A-BC62-2773CBC6365B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2A9B6-0806-4BD4-8CD5-79B86A7D7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80A46-4BEC-4D6D-B641-8DBD6C213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A8FD8-062F-4ADC-B9CF-9150C1DC5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261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0F365-84B1-4806-96C8-3CE9B6648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CE060E-769F-4923-B3EC-4DDEEFDBFF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E3FFC5-20E1-42F4-B227-631AF3256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52609-49CD-487A-BC62-2773CBC6365B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52D3D4-F5F1-4E3E-8E15-1400EA6D1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0F7F94-99FC-4E91-A986-1A778DC13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A8FD8-062F-4ADC-B9CF-9150C1DC5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548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F60F6-DF06-4FC8-8789-84013272B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48932B-1A48-4905-938A-19FE31BFDD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91B1B4-46B3-438C-A45D-51935B4333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6B6372-0B7F-46AF-A5AC-AF83ED3C5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52609-49CD-487A-BC62-2773CBC6365B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F7E292-3680-4E61-A84A-47AF6106E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D4F116-730C-468D-B7BF-5B24C004E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A8FD8-062F-4ADC-B9CF-9150C1DC5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701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BAE96-58F2-4CF1-AABD-7CBA9FEEC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3C506D-44F7-4DF1-A138-2D1C087D1F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C7B64C-6C51-4740-A603-00EE3D8437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2C0E66-21D1-42D1-93EF-A2AD2FD124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0FD9EA-C379-462D-A7BA-D98D75CE97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DBAF6A-C28D-410B-B232-42B40D6A1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52609-49CD-487A-BC62-2773CBC6365B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BA3E0A-528B-4708-985B-66DAA4491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6E4307-2E64-4BB0-94F3-91659C92F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A8FD8-062F-4ADC-B9CF-9150C1DC5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114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7EE45-B259-4164-AE30-6FE5ED8D6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11DA97-7C74-4317-9EB3-58F1937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52609-49CD-487A-BC62-2773CBC6365B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58549F-99C2-44C9-8488-553F300E5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0149E7-C430-4119-AD26-5639E3194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A8FD8-062F-4ADC-B9CF-9150C1DC5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446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D89371-C4E4-4437-B612-AFA2864E5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52609-49CD-487A-BC62-2773CBC6365B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74E55B-3822-447D-AB09-83F7A98E0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00933A-7BF2-4CA4-8648-3B013BB21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A8FD8-062F-4ADC-B9CF-9150C1DC5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505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A4344-C089-42C1-BC21-6BFB1B084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B4C75-0A99-40F3-AC21-3C0EEB6E28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879FE-8AE2-4675-B488-85C8F5BCF3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CF6A15-95A1-423B-B271-B46F8BCEA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52609-49CD-487A-BC62-2773CBC6365B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08D3A8-1751-43F3-A673-98B8F4046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BE402B-D352-438E-BD20-BDDD4E7F8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A8FD8-062F-4ADC-B9CF-9150C1DC5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383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B0BE0-A6C3-4C2C-B6BD-E80D706D1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CFBAA9-10AE-465A-AE36-D92B06D1BE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E58C78-2117-4931-8564-AFB5DDC80F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FBDA29-040F-420E-AD74-D33184D1A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52609-49CD-487A-BC62-2773CBC6365B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C41470-9AE6-48E4-BEF0-461FE7562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6FBAF0-EC33-4FDE-936F-743E709F8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A8FD8-062F-4ADC-B9CF-9150C1DC5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815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F6A775-2BAE-49F9-8420-C3E185A27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16D3A5-D6BC-4F7B-A9A9-93F4FE7188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5E30B7-A98C-4A81-9C22-42AFE9565E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952609-49CD-487A-BC62-2773CBC6365B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01BBF3-5A3B-47C8-8621-1348DBE060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63E57A-DF8B-4F6A-8CFD-F3E579F230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6A8FD8-062F-4ADC-B9CF-9150C1DC5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615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Four wooden houses with different sizes">
            <a:extLst>
              <a:ext uri="{FF2B5EF4-FFF2-40B4-BE49-F238E27FC236}">
                <a16:creationId xmlns:a16="http://schemas.microsoft.com/office/drawing/2014/main" id="{74E349E5-2097-B90D-7D5D-4E7EFABE4B0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2110" b="1362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9BC5FE8-8EF4-4690-96AD-0D8D7A2FDF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House Price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F066EA-A1D8-4B26-8E85-15AC867D93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r>
              <a:rPr lang="en-US" dirty="0"/>
              <a:t>Hunter Jackson, Matthew Hosier, Aiyana Johnson</a:t>
            </a:r>
          </a:p>
        </p:txBody>
      </p:sp>
    </p:spTree>
    <p:extLst>
      <p:ext uri="{BB962C8B-B14F-4D97-AF65-F5344CB8AC3E}">
        <p14:creationId xmlns:p14="http://schemas.microsoft.com/office/powerpoint/2010/main" val="39531414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C4169-A9CD-4142-AAD1-650988C14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530225"/>
          </a:xfrm>
        </p:spPr>
        <p:txBody>
          <a:bodyPr>
            <a:normAutofit fontScale="90000"/>
          </a:bodyPr>
          <a:lstStyle/>
          <a:p>
            <a:r>
              <a:rPr lang="en-US" dirty="0"/>
              <a:t>Data summary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FC1B26-1138-4FD0-93D1-03196D06EC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987425"/>
            <a:ext cx="3932237" cy="5784311"/>
          </a:xfrm>
        </p:spPr>
        <p:txBody>
          <a:bodyPr/>
          <a:lstStyle/>
          <a:p>
            <a:r>
              <a:rPr lang="en-US" sz="1200" b="1" dirty="0"/>
              <a:t>Dataset used - USA_Housing.csv</a:t>
            </a:r>
          </a:p>
          <a:p>
            <a:r>
              <a:rPr lang="en-US" sz="1200" b="1" dirty="0"/>
              <a:t>Finding correlation between the most relevant columns of data.</a:t>
            </a:r>
          </a:p>
          <a:p>
            <a:r>
              <a:rPr lang="en-US" sz="1200" b="1" dirty="0"/>
              <a:t>Preprocessing the data into a usable format.</a:t>
            </a:r>
          </a:p>
          <a:p>
            <a:r>
              <a:rPr lang="en-US" sz="1200" b="1" dirty="0"/>
              <a:t>Training and testing the data for the ‘price’ column.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X = 'Avg. Area Income','Avg. Area House Age','Avg. Area Number of Rooms','Avg. Area Number of Bedrooms','Area Population’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Y = 'Price’</a:t>
            </a:r>
          </a:p>
          <a:p>
            <a:r>
              <a:rPr lang="en-US" sz="1200" b="1" dirty="0"/>
              <a:t>Different algorithms used to test the data: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Linear Regression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Ridge Regression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Random Forest Regressor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RANSAC </a:t>
            </a:r>
          </a:p>
          <a:p>
            <a:r>
              <a:rPr lang="en-US" sz="1200" b="1" dirty="0"/>
              <a:t>Compute the error rate from the testing set</a:t>
            </a:r>
          </a:p>
          <a:p>
            <a:r>
              <a:rPr lang="en-US" sz="1200" b="1" dirty="0"/>
              <a:t>Calculate the time efficiency and memory cost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E400F4C-12BA-4AD7-BAAD-78494421A0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3818" y="232913"/>
            <a:ext cx="6305908" cy="190269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E2E5225-9F32-4547-8C17-E9AD516566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3817" y="2135604"/>
            <a:ext cx="6305909" cy="275966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8E1A851-9C9E-43DC-9535-2E18169CC0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3816" y="4895273"/>
            <a:ext cx="6438184" cy="1962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69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9CC712-28D1-4DE7-A0D8-BD7C1817F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Linear Regression </a:t>
            </a:r>
            <a:r>
              <a:rPr lang="en-US" sz="2400" dirty="0">
                <a:solidFill>
                  <a:srgbClr val="FFFFFF"/>
                </a:solidFill>
              </a:rPr>
              <a:t>&amp; </a:t>
            </a:r>
            <a:r>
              <a:rPr lang="en-US" sz="2400" dirty="0">
                <a:solidFill>
                  <a:srgbClr val="FF0000"/>
                </a:solidFill>
              </a:rPr>
              <a:t>Ridge Regression </a:t>
            </a:r>
            <a:endParaRPr lang="en-US" sz="2400" kern="1200" dirty="0">
              <a:solidFill>
                <a:srgbClr val="FF0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7F35BA-18D4-4627-9F8E-BF6A99C5C2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66951" y="3355130"/>
            <a:ext cx="3900613" cy="3502870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1400" u="sng" dirty="0"/>
              <a:t>Linear Regression </a:t>
            </a:r>
            <a:r>
              <a:rPr lang="en-US" sz="1400" dirty="0"/>
              <a:t>fits a linear model with coefficients w = (w1, …, wp) to minimize the residual sum of squares between the observed targets in the dataset, and the targets predicted by the linear approximation.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400" dirty="0"/>
              <a:t>R^2 coefficient of determination is a statistical measure of how well the regression predictions approximate the real data points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1400" dirty="0"/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400" u="sng" dirty="0"/>
              <a:t>Ridge regression </a:t>
            </a:r>
            <a:r>
              <a:rPr lang="en-US" sz="1400" dirty="0"/>
              <a:t>or Tikhonov regularization is the regularization technique that performs L2 regularization. 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B563538E-C06D-4836-AE09-922F70C79B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8" y="0"/>
            <a:ext cx="6096000" cy="192116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19639AAE-4C2B-4026-919B-AEEEB29FCF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2978548"/>
            <a:ext cx="6096000" cy="160995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1B8256F-A965-4573-9B1C-20E6518178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99" y="1921164"/>
            <a:ext cx="6096002" cy="1152686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58E1518E-563A-42F1-B7AC-28C48F6A9A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5997" y="4520695"/>
            <a:ext cx="6096003" cy="1171739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EF2FA7A5-BBCD-4F09-A26A-17CB49B1816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5997" y="5686260"/>
            <a:ext cx="6096003" cy="1171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517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9CC712-28D1-4DE7-A0D8-BD7C1817F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304" y="1298999"/>
            <a:ext cx="2669406" cy="178117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Random Forest Regressor &amp; </a:t>
            </a:r>
            <a:r>
              <a:rPr lang="en-US" sz="2400" dirty="0">
                <a:solidFill>
                  <a:srgbClr val="FF0000"/>
                </a:solidFill>
              </a:rPr>
              <a:t>RANSAC</a:t>
            </a:r>
            <a:endParaRPr lang="en-US" sz="2400" kern="1200" dirty="0">
              <a:solidFill>
                <a:srgbClr val="FF0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628C1946-A395-41BB-972C-158B72D8CE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7421" y="3152814"/>
            <a:ext cx="3932237" cy="381158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000" dirty="0"/>
              <a:t> </a:t>
            </a:r>
            <a:r>
              <a:rPr lang="en-US" sz="1800" u="sng" dirty="0"/>
              <a:t>Random Forest </a:t>
            </a:r>
            <a:r>
              <a:rPr lang="en-US" sz="1800" dirty="0"/>
              <a:t>is a meta estimator that fits several classifying decision trees on various sub-samples of the dataset and uses averaging to improve the predictive accuracy and control over-fitting.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800" u="sng" dirty="0"/>
              <a:t>RANSAC</a:t>
            </a:r>
            <a:r>
              <a:rPr lang="en-US" sz="1800" dirty="0"/>
              <a:t> is an iterative algorithm for the robust estimation of parameters from a subset of inliers from the complete data set.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A66AF05-2968-48C3-9ACB-06F519A231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0197" y="0"/>
            <a:ext cx="5501804" cy="183742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2C0AFC5-ED80-4CFC-A5AB-28F8E6EB8A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0196" y="1837426"/>
            <a:ext cx="5501804" cy="1752098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C0D69B3E-0E74-4749-9B0D-6E56A22D3C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0195" y="3538545"/>
            <a:ext cx="5501805" cy="176237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554C8883-685D-410E-AB7B-8932EB9E9E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90195" y="5278242"/>
            <a:ext cx="5501806" cy="1579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5608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470</TotalTime>
  <Words>254</Words>
  <Application>Microsoft Office PowerPoint</Application>
  <PresentationFormat>Widescreen</PresentationFormat>
  <Paragraphs>25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House Price Prediction</vt:lpstr>
      <vt:lpstr>Data summary</vt:lpstr>
      <vt:lpstr>Linear Regression &amp; Ridge Regression </vt:lpstr>
      <vt:lpstr>Random Forest Regressor &amp; RANSAC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House Price Prediction</dc:title>
  <dc:creator>hunter</dc:creator>
  <cp:lastModifiedBy>hunter</cp:lastModifiedBy>
  <cp:revision>14</cp:revision>
  <dcterms:created xsi:type="dcterms:W3CDTF">2022-04-17T17:47:10Z</dcterms:created>
  <dcterms:modified xsi:type="dcterms:W3CDTF">2022-04-18T01:37:20Z</dcterms:modified>
</cp:coreProperties>
</file>