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61" r:id="rId3"/>
    <p:sldId id="662" r:id="rId4"/>
    <p:sldId id="663" r:id="rId5"/>
    <p:sldId id="681" r:id="rId6"/>
    <p:sldId id="682" r:id="rId7"/>
    <p:sldId id="683" r:id="rId8"/>
    <p:sldId id="664" r:id="rId9"/>
    <p:sldId id="673" r:id="rId10"/>
    <p:sldId id="676" r:id="rId11"/>
    <p:sldId id="674" r:id="rId12"/>
    <p:sldId id="675" r:id="rId13"/>
    <p:sldId id="677" r:id="rId14"/>
    <p:sldId id="684" r:id="rId15"/>
    <p:sldId id="685" r:id="rId16"/>
    <p:sldId id="686" r:id="rId17"/>
    <p:sldId id="687" r:id="rId18"/>
    <p:sldId id="688" r:id="rId19"/>
    <p:sldId id="689" r:id="rId20"/>
    <p:sldId id="690" r:id="rId21"/>
    <p:sldId id="691" r:id="rId22"/>
    <p:sldId id="692" r:id="rId23"/>
    <p:sldId id="693" r:id="rId24"/>
    <p:sldId id="694" r:id="rId25"/>
    <p:sldId id="695" r:id="rId26"/>
    <p:sldId id="69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5246" autoAdjust="0"/>
  </p:normalViewPr>
  <p:slideViewPr>
    <p:cSldViewPr snapToGrid="0">
      <p:cViewPr varScale="1">
        <p:scale>
          <a:sx n="114" d="100"/>
          <a:sy n="114" d="100"/>
        </p:scale>
        <p:origin x="51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Antoine Guilbault" userId="735c31a39ff723a8" providerId="LiveId" clId="{6EE2B309-77F5-4A5E-931F-0C0D7B52829A}"/>
    <pc:docChg chg="modSld">
      <pc:chgData name="Charles-Antoine Guilbault" userId="735c31a39ff723a8" providerId="LiveId" clId="{6EE2B309-77F5-4A5E-931F-0C0D7B52829A}" dt="2021-04-21T00:07:27.456" v="3" actId="1076"/>
      <pc:docMkLst>
        <pc:docMk/>
      </pc:docMkLst>
      <pc:sldChg chg="modSp mod">
        <pc:chgData name="Charles-Antoine Guilbault" userId="735c31a39ff723a8" providerId="LiveId" clId="{6EE2B309-77F5-4A5E-931F-0C0D7B52829A}" dt="2021-04-21T00:07:27.456" v="3" actId="1076"/>
        <pc:sldMkLst>
          <pc:docMk/>
          <pc:sldMk cId="796349104" sldId="677"/>
        </pc:sldMkLst>
        <pc:picChg chg="mod">
          <ac:chgData name="Charles-Antoine Guilbault" userId="735c31a39ff723a8" providerId="LiveId" clId="{6EE2B309-77F5-4A5E-931F-0C0D7B52829A}" dt="2021-04-21T00:07:27.456" v="3" actId="1076"/>
          <ac:picMkLst>
            <pc:docMk/>
            <pc:sldMk cId="796349104" sldId="677"/>
            <ac:picMk id="4" creationId="{CA1F5CB6-C23A-420B-B07B-8017372BBD45}"/>
          </ac:picMkLst>
        </pc:picChg>
      </pc:sldChg>
    </pc:docChg>
  </pc:docChgLst>
  <pc:docChgLst>
    <pc:chgData name="C-A Guilbault" userId="735c31a39ff723a8" providerId="LiveId" clId="{6EE2B309-77F5-4A5E-931F-0C0D7B52829A}"/>
    <pc:docChg chg="undo custSel addSld delSld modSld">
      <pc:chgData name="C-A Guilbault" userId="735c31a39ff723a8" providerId="LiveId" clId="{6EE2B309-77F5-4A5E-931F-0C0D7B52829A}" dt="2021-04-20T15:55:51.997" v="2014" actId="20577"/>
      <pc:docMkLst>
        <pc:docMk/>
      </pc:docMkLst>
      <pc:sldChg chg="addSp delSp modSp mod">
        <pc:chgData name="C-A Guilbault" userId="735c31a39ff723a8" providerId="LiveId" clId="{6EE2B309-77F5-4A5E-931F-0C0D7B52829A}" dt="2021-04-20T00:27:16.320" v="63" actId="1076"/>
        <pc:sldMkLst>
          <pc:docMk/>
          <pc:sldMk cId="3881515955" sldId="256"/>
        </pc:sldMkLst>
        <pc:spChg chg="mod">
          <ac:chgData name="C-A Guilbault" userId="735c31a39ff723a8" providerId="LiveId" clId="{6EE2B309-77F5-4A5E-931F-0C0D7B52829A}" dt="2021-04-20T00:26:13.385" v="56" actId="20577"/>
          <ac:spMkLst>
            <pc:docMk/>
            <pc:sldMk cId="3881515955" sldId="256"/>
            <ac:spMk id="2" creationId="{22460F02-27A6-4A54-A332-27E745F22682}"/>
          </ac:spMkLst>
        </pc:spChg>
        <pc:spChg chg="mod">
          <ac:chgData name="C-A Guilbault" userId="735c31a39ff723a8" providerId="LiveId" clId="{6EE2B309-77F5-4A5E-931F-0C0D7B52829A}" dt="2021-04-20T00:25:58.441" v="47" actId="20577"/>
          <ac:spMkLst>
            <pc:docMk/>
            <pc:sldMk cId="3881515955" sldId="256"/>
            <ac:spMk id="3" creationId="{F292F939-EB00-4D8A-AC2C-574F1BAC7EE6}"/>
          </ac:spMkLst>
        </pc:spChg>
        <pc:spChg chg="add del mod">
          <ac:chgData name="C-A Guilbault" userId="735c31a39ff723a8" providerId="LiveId" clId="{6EE2B309-77F5-4A5E-931F-0C0D7B52829A}" dt="2021-04-20T00:27:11.024" v="62" actId="478"/>
          <ac:spMkLst>
            <pc:docMk/>
            <pc:sldMk cId="3881515955" sldId="256"/>
            <ac:spMk id="7" creationId="{687C6A4B-E270-42FF-8C69-29DE4A10BA46}"/>
          </ac:spMkLst>
        </pc:spChg>
        <pc:picChg chg="del">
          <ac:chgData name="C-A Guilbault" userId="735c31a39ff723a8" providerId="LiveId" clId="{6EE2B309-77F5-4A5E-931F-0C0D7B52829A}" dt="2021-04-20T00:26:15.512" v="57" actId="478"/>
          <ac:picMkLst>
            <pc:docMk/>
            <pc:sldMk cId="3881515955" sldId="256"/>
            <ac:picMk id="4" creationId="{EA7AAAF7-93AB-45E8-ADA6-16509DAACCBD}"/>
          </ac:picMkLst>
        </pc:picChg>
        <pc:picChg chg="add mod">
          <ac:chgData name="C-A Guilbault" userId="735c31a39ff723a8" providerId="LiveId" clId="{6EE2B309-77F5-4A5E-931F-0C0D7B52829A}" dt="2021-04-20T00:27:16.320" v="63" actId="1076"/>
          <ac:picMkLst>
            <pc:docMk/>
            <pc:sldMk cId="3881515955" sldId="256"/>
            <ac:picMk id="6" creationId="{24458B53-9E42-4D61-B226-DD8C67D0D88A}"/>
          </ac:picMkLst>
        </pc:picChg>
      </pc:sldChg>
      <pc:sldChg chg="modSp mod">
        <pc:chgData name="C-A Guilbault" userId="735c31a39ff723a8" providerId="LiveId" clId="{6EE2B309-77F5-4A5E-931F-0C0D7B52829A}" dt="2021-04-20T00:27:58.452" v="86" actId="313"/>
        <pc:sldMkLst>
          <pc:docMk/>
          <pc:sldMk cId="2089441017" sldId="261"/>
        </pc:sldMkLst>
        <pc:spChg chg="mod">
          <ac:chgData name="C-A Guilbault" userId="735c31a39ff723a8" providerId="LiveId" clId="{6EE2B309-77F5-4A5E-931F-0C0D7B52829A}" dt="2021-04-20T00:27:58.452" v="86" actId="313"/>
          <ac:spMkLst>
            <pc:docMk/>
            <pc:sldMk cId="2089441017" sldId="261"/>
            <ac:spMk id="3" creationId="{240EA55C-C50B-49F8-AF09-A0F451D67C70}"/>
          </ac:spMkLst>
        </pc:spChg>
      </pc:sldChg>
      <pc:sldChg chg="modSp mod">
        <pc:chgData name="C-A Guilbault" userId="735c31a39ff723a8" providerId="LiveId" clId="{6EE2B309-77F5-4A5E-931F-0C0D7B52829A}" dt="2021-04-20T13:03:49.275" v="118" actId="5793"/>
        <pc:sldMkLst>
          <pc:docMk/>
          <pc:sldMk cId="3032787800" sldId="661"/>
        </pc:sldMkLst>
        <pc:spChg chg="mod">
          <ac:chgData name="C-A Guilbault" userId="735c31a39ff723a8" providerId="LiveId" clId="{6EE2B309-77F5-4A5E-931F-0C0D7B52829A}" dt="2021-04-20T13:03:23.439" v="114" actId="20577"/>
          <ac:spMkLst>
            <pc:docMk/>
            <pc:sldMk cId="3032787800" sldId="661"/>
            <ac:spMk id="2" creationId="{FCF3FDFB-D403-4C1F-9C8C-D8A0987753A6}"/>
          </ac:spMkLst>
        </pc:spChg>
        <pc:spChg chg="mod">
          <ac:chgData name="C-A Guilbault" userId="735c31a39ff723a8" providerId="LiveId" clId="{6EE2B309-77F5-4A5E-931F-0C0D7B52829A}" dt="2021-04-20T13:03:49.275" v="118" actId="5793"/>
          <ac:spMkLst>
            <pc:docMk/>
            <pc:sldMk cId="3032787800" sldId="661"/>
            <ac:spMk id="3" creationId="{6B57B5EA-E1D2-4EF9-8480-8618FAFF7467}"/>
          </ac:spMkLst>
        </pc:spChg>
      </pc:sldChg>
      <pc:sldChg chg="modSp mod">
        <pc:chgData name="C-A Guilbault" userId="735c31a39ff723a8" providerId="LiveId" clId="{6EE2B309-77F5-4A5E-931F-0C0D7B52829A}" dt="2021-04-20T14:12:45.106" v="286" actId="20577"/>
        <pc:sldMkLst>
          <pc:docMk/>
          <pc:sldMk cId="2630257526" sldId="662"/>
        </pc:sldMkLst>
        <pc:spChg chg="mod">
          <ac:chgData name="C-A Guilbault" userId="735c31a39ff723a8" providerId="LiveId" clId="{6EE2B309-77F5-4A5E-931F-0C0D7B52829A}" dt="2021-04-20T14:12:25.543" v="272" actId="20577"/>
          <ac:spMkLst>
            <pc:docMk/>
            <pc:sldMk cId="2630257526" sldId="662"/>
            <ac:spMk id="2" creationId="{7D2AA80B-E02B-438E-B870-E34FCC8FB975}"/>
          </ac:spMkLst>
        </pc:spChg>
        <pc:spChg chg="mod">
          <ac:chgData name="C-A Guilbault" userId="735c31a39ff723a8" providerId="LiveId" clId="{6EE2B309-77F5-4A5E-931F-0C0D7B52829A}" dt="2021-04-20T14:12:45.106" v="286" actId="20577"/>
          <ac:spMkLst>
            <pc:docMk/>
            <pc:sldMk cId="2630257526" sldId="662"/>
            <ac:spMk id="3" creationId="{655636C5-1300-469A-998B-A660DE6B7A02}"/>
          </ac:spMkLst>
        </pc:spChg>
      </pc:sldChg>
      <pc:sldChg chg="del">
        <pc:chgData name="C-A Guilbault" userId="735c31a39ff723a8" providerId="LiveId" clId="{6EE2B309-77F5-4A5E-931F-0C0D7B52829A}" dt="2021-04-20T13:26:37.178" v="122" actId="47"/>
        <pc:sldMkLst>
          <pc:docMk/>
          <pc:sldMk cId="414526257" sldId="663"/>
        </pc:sldMkLst>
      </pc:sldChg>
      <pc:sldChg chg="modSp mod">
        <pc:chgData name="C-A Guilbault" userId="735c31a39ff723a8" providerId="LiveId" clId="{6EE2B309-77F5-4A5E-931F-0C0D7B52829A}" dt="2021-04-20T15:44:07.012" v="1835" actId="20577"/>
        <pc:sldMkLst>
          <pc:docMk/>
          <pc:sldMk cId="2711794091" sldId="664"/>
        </pc:sldMkLst>
        <pc:spChg chg="mod">
          <ac:chgData name="C-A Guilbault" userId="735c31a39ff723a8" providerId="LiveId" clId="{6EE2B309-77F5-4A5E-931F-0C0D7B52829A}" dt="2021-04-20T15:44:07.012" v="1835" actId="20577"/>
          <ac:spMkLst>
            <pc:docMk/>
            <pc:sldMk cId="2711794091" sldId="664"/>
            <ac:spMk id="2" creationId="{FCF3FDFB-D403-4C1F-9C8C-D8A0987753A6}"/>
          </ac:spMkLst>
        </pc:spChg>
        <pc:spChg chg="mod">
          <ac:chgData name="C-A Guilbault" userId="735c31a39ff723a8" providerId="LiveId" clId="{6EE2B309-77F5-4A5E-931F-0C0D7B52829A}" dt="2021-04-20T13:03:53.088" v="121" actId="5793"/>
          <ac:spMkLst>
            <pc:docMk/>
            <pc:sldMk cId="2711794091" sldId="664"/>
            <ac:spMk id="3" creationId="{6B57B5EA-E1D2-4EF9-8480-8618FAFF7467}"/>
          </ac:spMkLst>
        </pc:spChg>
      </pc:sldChg>
      <pc:sldChg chg="addSp delSp modSp mod">
        <pc:chgData name="C-A Guilbault" userId="735c31a39ff723a8" providerId="LiveId" clId="{6EE2B309-77F5-4A5E-931F-0C0D7B52829A}" dt="2021-04-20T15:09:20.111" v="729" actId="123"/>
        <pc:sldMkLst>
          <pc:docMk/>
          <pc:sldMk cId="1575528709" sldId="665"/>
        </pc:sldMkLst>
        <pc:spChg chg="mod">
          <ac:chgData name="C-A Guilbault" userId="735c31a39ff723a8" providerId="LiveId" clId="{6EE2B309-77F5-4A5E-931F-0C0D7B52829A}" dt="2021-04-20T14:13:00.581" v="291" actId="20577"/>
          <ac:spMkLst>
            <pc:docMk/>
            <pc:sldMk cId="1575528709" sldId="665"/>
            <ac:spMk id="2" creationId="{BC48986E-46E6-4CCC-98CB-DD3AE3F853E6}"/>
          </ac:spMkLst>
        </pc:spChg>
        <pc:spChg chg="mod">
          <ac:chgData name="C-A Guilbault" userId="735c31a39ff723a8" providerId="LiveId" clId="{6EE2B309-77F5-4A5E-931F-0C0D7B52829A}" dt="2021-04-20T15:09:20.111" v="729" actId="123"/>
          <ac:spMkLst>
            <pc:docMk/>
            <pc:sldMk cId="1575528709" sldId="665"/>
            <ac:spMk id="3" creationId="{661C95E3-2711-41EC-A883-3D81AE4C8233}"/>
          </ac:spMkLst>
        </pc:spChg>
        <pc:spChg chg="add del mod">
          <ac:chgData name="C-A Guilbault" userId="735c31a39ff723a8" providerId="LiveId" clId="{6EE2B309-77F5-4A5E-931F-0C0D7B52829A}" dt="2021-04-20T13:42:06.345" v="154" actId="478"/>
          <ac:spMkLst>
            <pc:docMk/>
            <pc:sldMk cId="1575528709" sldId="665"/>
            <ac:spMk id="6" creationId="{6BA36CFC-A5FF-4E13-905F-06064B26371B}"/>
          </ac:spMkLst>
        </pc:spChg>
        <pc:picChg chg="add mod">
          <ac:chgData name="C-A Guilbault" userId="735c31a39ff723a8" providerId="LiveId" clId="{6EE2B309-77F5-4A5E-931F-0C0D7B52829A}" dt="2021-04-20T13:42:02.857" v="153" actId="1076"/>
          <ac:picMkLst>
            <pc:docMk/>
            <pc:sldMk cId="1575528709" sldId="665"/>
            <ac:picMk id="5" creationId="{01594FAF-D291-42CC-BEAC-5483CF3F9296}"/>
          </ac:picMkLst>
        </pc:picChg>
      </pc:sldChg>
      <pc:sldChg chg="addSp delSp modSp mod">
        <pc:chgData name="C-A Guilbault" userId="735c31a39ff723a8" providerId="LiveId" clId="{6EE2B309-77F5-4A5E-931F-0C0D7B52829A}" dt="2021-04-20T15:30:52.998" v="1138" actId="313"/>
        <pc:sldMkLst>
          <pc:docMk/>
          <pc:sldMk cId="2752878831" sldId="667"/>
        </pc:sldMkLst>
        <pc:spChg chg="mod">
          <ac:chgData name="C-A Guilbault" userId="735c31a39ff723a8" providerId="LiveId" clId="{6EE2B309-77F5-4A5E-931F-0C0D7B52829A}" dt="2021-04-20T14:13:28.813" v="308" actId="20577"/>
          <ac:spMkLst>
            <pc:docMk/>
            <pc:sldMk cId="2752878831" sldId="667"/>
            <ac:spMk id="2" creationId="{BC48986E-46E6-4CCC-98CB-DD3AE3F853E6}"/>
          </ac:spMkLst>
        </pc:spChg>
        <pc:spChg chg="mod">
          <ac:chgData name="C-A Guilbault" userId="735c31a39ff723a8" providerId="LiveId" clId="{6EE2B309-77F5-4A5E-931F-0C0D7B52829A}" dt="2021-04-20T15:30:52.998" v="1138" actId="313"/>
          <ac:spMkLst>
            <pc:docMk/>
            <pc:sldMk cId="2752878831" sldId="667"/>
            <ac:spMk id="3" creationId="{661C95E3-2711-41EC-A883-3D81AE4C8233}"/>
          </ac:spMkLst>
        </pc:spChg>
        <pc:spChg chg="add del mod">
          <ac:chgData name="C-A Guilbault" userId="735c31a39ff723a8" providerId="LiveId" clId="{6EE2B309-77F5-4A5E-931F-0C0D7B52829A}" dt="2021-04-20T13:41:21.868" v="150" actId="478"/>
          <ac:spMkLst>
            <pc:docMk/>
            <pc:sldMk cId="2752878831" sldId="667"/>
            <ac:spMk id="6" creationId="{2FC09C1B-3973-488D-BF6B-9184F0284816}"/>
          </ac:spMkLst>
        </pc:spChg>
        <pc:picChg chg="add mod">
          <ac:chgData name="C-A Guilbault" userId="735c31a39ff723a8" providerId="LiveId" clId="{6EE2B309-77F5-4A5E-931F-0C0D7B52829A}" dt="2021-04-20T13:41:18.099" v="149" actId="1076"/>
          <ac:picMkLst>
            <pc:docMk/>
            <pc:sldMk cId="2752878831" sldId="667"/>
            <ac:picMk id="5" creationId="{C0CFD105-B38A-4657-A915-84D84955AB16}"/>
          </ac:picMkLst>
        </pc:picChg>
      </pc:sldChg>
      <pc:sldChg chg="modSp mod">
        <pc:chgData name="C-A Guilbault" userId="735c31a39ff723a8" providerId="LiveId" clId="{6EE2B309-77F5-4A5E-931F-0C0D7B52829A}" dt="2021-04-20T15:54:55.398" v="1971" actId="313"/>
        <pc:sldMkLst>
          <pc:docMk/>
          <pc:sldMk cId="1514576397" sldId="668"/>
        </pc:sldMkLst>
        <pc:spChg chg="mod">
          <ac:chgData name="C-A Guilbault" userId="735c31a39ff723a8" providerId="LiveId" clId="{6EE2B309-77F5-4A5E-931F-0C0D7B52829A}" dt="2021-04-20T15:54:55.398" v="1971" actId="313"/>
          <ac:spMkLst>
            <pc:docMk/>
            <pc:sldMk cId="1514576397" sldId="668"/>
            <ac:spMk id="2" creationId="{80DDCEB0-EC48-4A09-B569-8743B6B53C63}"/>
          </ac:spMkLst>
        </pc:spChg>
        <pc:spChg chg="mod">
          <ac:chgData name="C-A Guilbault" userId="735c31a39ff723a8" providerId="LiveId" clId="{6EE2B309-77F5-4A5E-931F-0C0D7B52829A}" dt="2021-04-20T15:48:08.960" v="1866" actId="113"/>
          <ac:spMkLst>
            <pc:docMk/>
            <pc:sldMk cId="1514576397" sldId="668"/>
            <ac:spMk id="3" creationId="{A6B9E926-B7AA-4F86-9487-07C2783FD012}"/>
          </ac:spMkLst>
        </pc:spChg>
      </pc:sldChg>
      <pc:sldChg chg="modSp mod">
        <pc:chgData name="C-A Guilbault" userId="735c31a39ff723a8" providerId="LiveId" clId="{6EE2B309-77F5-4A5E-931F-0C0D7B52829A}" dt="2021-04-20T15:55:00.288" v="1974" actId="313"/>
        <pc:sldMkLst>
          <pc:docMk/>
          <pc:sldMk cId="606024257" sldId="671"/>
        </pc:sldMkLst>
        <pc:spChg chg="mod">
          <ac:chgData name="C-A Guilbault" userId="735c31a39ff723a8" providerId="LiveId" clId="{6EE2B309-77F5-4A5E-931F-0C0D7B52829A}" dt="2021-04-20T15:55:00.288" v="1974" actId="313"/>
          <ac:spMkLst>
            <pc:docMk/>
            <pc:sldMk cId="606024257" sldId="671"/>
            <ac:spMk id="2" creationId="{80DDCEB0-EC48-4A09-B569-8743B6B53C63}"/>
          </ac:spMkLst>
        </pc:spChg>
        <pc:spChg chg="mod">
          <ac:chgData name="C-A Guilbault" userId="735c31a39ff723a8" providerId="LiveId" clId="{6EE2B309-77F5-4A5E-931F-0C0D7B52829A}" dt="2021-04-20T15:40:09.653" v="1529" actId="113"/>
          <ac:spMkLst>
            <pc:docMk/>
            <pc:sldMk cId="606024257" sldId="671"/>
            <ac:spMk id="3" creationId="{A6B9E926-B7AA-4F86-9487-07C2783FD012}"/>
          </ac:spMkLst>
        </pc:spChg>
      </pc:sldChg>
      <pc:sldChg chg="modSp mod">
        <pc:chgData name="C-A Guilbault" userId="735c31a39ff723a8" providerId="LiveId" clId="{6EE2B309-77F5-4A5E-931F-0C0D7B52829A}" dt="2021-04-20T15:10:55.553" v="869" actId="20577"/>
        <pc:sldMkLst>
          <pc:docMk/>
          <pc:sldMk cId="3450180564" sldId="672"/>
        </pc:sldMkLst>
        <pc:spChg chg="mod">
          <ac:chgData name="C-A Guilbault" userId="735c31a39ff723a8" providerId="LiveId" clId="{6EE2B309-77F5-4A5E-931F-0C0D7B52829A}" dt="2021-04-20T14:13:07.213" v="296" actId="20577"/>
          <ac:spMkLst>
            <pc:docMk/>
            <pc:sldMk cId="3450180564" sldId="672"/>
            <ac:spMk id="2" creationId="{BC48986E-46E6-4CCC-98CB-DD3AE3F853E6}"/>
          </ac:spMkLst>
        </pc:spChg>
        <pc:spChg chg="mod">
          <ac:chgData name="C-A Guilbault" userId="735c31a39ff723a8" providerId="LiveId" clId="{6EE2B309-77F5-4A5E-931F-0C0D7B52829A}" dt="2021-04-20T15:10:55.553" v="869" actId="20577"/>
          <ac:spMkLst>
            <pc:docMk/>
            <pc:sldMk cId="3450180564" sldId="672"/>
            <ac:spMk id="3" creationId="{661C95E3-2711-41EC-A883-3D81AE4C8233}"/>
          </ac:spMkLst>
        </pc:spChg>
      </pc:sldChg>
      <pc:sldChg chg="add del">
        <pc:chgData name="C-A Guilbault" userId="735c31a39ff723a8" providerId="LiveId" clId="{6EE2B309-77F5-4A5E-931F-0C0D7B52829A}" dt="2021-04-20T13:55:06.596" v="181" actId="47"/>
        <pc:sldMkLst>
          <pc:docMk/>
          <pc:sldMk cId="818047836" sldId="673"/>
        </pc:sldMkLst>
      </pc:sldChg>
      <pc:sldChg chg="del">
        <pc:chgData name="C-A Guilbault" userId="735c31a39ff723a8" providerId="LiveId" clId="{6EE2B309-77F5-4A5E-931F-0C0D7B52829A}" dt="2021-04-20T13:26:37.178" v="122" actId="47"/>
        <pc:sldMkLst>
          <pc:docMk/>
          <pc:sldMk cId="845087278" sldId="673"/>
        </pc:sldMkLst>
      </pc:sldChg>
      <pc:sldChg chg="modSp add mod">
        <pc:chgData name="C-A Guilbault" userId="735c31a39ff723a8" providerId="LiveId" clId="{6EE2B309-77F5-4A5E-931F-0C0D7B52829A}" dt="2021-04-20T15:27:40.524" v="1137" actId="14100"/>
        <pc:sldMkLst>
          <pc:docMk/>
          <pc:sldMk cId="2428307481" sldId="673"/>
        </pc:sldMkLst>
        <pc:spChg chg="mod">
          <ac:chgData name="C-A Guilbault" userId="735c31a39ff723a8" providerId="LiveId" clId="{6EE2B309-77F5-4A5E-931F-0C0D7B52829A}" dt="2021-04-20T14:13:25.573" v="306" actId="20577"/>
          <ac:spMkLst>
            <pc:docMk/>
            <pc:sldMk cId="2428307481" sldId="673"/>
            <ac:spMk id="2" creationId="{BC48986E-46E6-4CCC-98CB-DD3AE3F853E6}"/>
          </ac:spMkLst>
        </pc:spChg>
        <pc:spChg chg="mod">
          <ac:chgData name="C-A Guilbault" userId="735c31a39ff723a8" providerId="LiveId" clId="{6EE2B309-77F5-4A5E-931F-0C0D7B52829A}" dt="2021-04-20T15:27:40.524" v="1137" actId="14100"/>
          <ac:spMkLst>
            <pc:docMk/>
            <pc:sldMk cId="2428307481" sldId="673"/>
            <ac:spMk id="3" creationId="{661C95E3-2711-41EC-A883-3D81AE4C8233}"/>
          </ac:spMkLst>
        </pc:spChg>
      </pc:sldChg>
      <pc:sldChg chg="addSp delSp modSp add mod">
        <pc:chgData name="C-A Guilbault" userId="735c31a39ff723a8" providerId="LiveId" clId="{6EE2B309-77F5-4A5E-931F-0C0D7B52829A}" dt="2021-04-20T15:44:28.952" v="1838" actId="113"/>
        <pc:sldMkLst>
          <pc:docMk/>
          <pc:sldMk cId="1805561040" sldId="674"/>
        </pc:sldMkLst>
        <pc:spChg chg="mod">
          <ac:chgData name="C-A Guilbault" userId="735c31a39ff723a8" providerId="LiveId" clId="{6EE2B309-77F5-4A5E-931F-0C0D7B52829A}" dt="2021-04-20T14:13:17.282" v="301" actId="20577"/>
          <ac:spMkLst>
            <pc:docMk/>
            <pc:sldMk cId="1805561040" sldId="674"/>
            <ac:spMk id="2" creationId="{BC48986E-46E6-4CCC-98CB-DD3AE3F853E6}"/>
          </ac:spMkLst>
        </pc:spChg>
        <pc:spChg chg="mod">
          <ac:chgData name="C-A Guilbault" userId="735c31a39ff723a8" providerId="LiveId" clId="{6EE2B309-77F5-4A5E-931F-0C0D7B52829A}" dt="2021-04-20T15:44:28.952" v="1838" actId="113"/>
          <ac:spMkLst>
            <pc:docMk/>
            <pc:sldMk cId="1805561040" sldId="674"/>
            <ac:spMk id="3" creationId="{661C95E3-2711-41EC-A883-3D81AE4C8233}"/>
          </ac:spMkLst>
        </pc:spChg>
        <pc:spChg chg="add del">
          <ac:chgData name="C-A Guilbault" userId="735c31a39ff723a8" providerId="LiveId" clId="{6EE2B309-77F5-4A5E-931F-0C0D7B52829A}" dt="2021-04-20T14:49:08.362" v="481" actId="22"/>
          <ac:spMkLst>
            <pc:docMk/>
            <pc:sldMk cId="1805561040" sldId="674"/>
            <ac:spMk id="5" creationId="{D0CFF268-0143-4B51-B6E0-3546F9A863EA}"/>
          </ac:spMkLst>
        </pc:spChg>
      </pc:sldChg>
      <pc:sldChg chg="del">
        <pc:chgData name="C-A Guilbault" userId="735c31a39ff723a8" providerId="LiveId" clId="{6EE2B309-77F5-4A5E-931F-0C0D7B52829A}" dt="2021-04-20T13:26:37.178" v="122" actId="47"/>
        <pc:sldMkLst>
          <pc:docMk/>
          <pc:sldMk cId="2549344854" sldId="674"/>
        </pc:sldMkLst>
      </pc:sldChg>
      <pc:sldChg chg="modSp add mod">
        <pc:chgData name="C-A Guilbault" userId="735c31a39ff723a8" providerId="LiveId" clId="{6EE2B309-77F5-4A5E-931F-0C0D7B52829A}" dt="2021-04-20T15:55:04.088" v="1977" actId="313"/>
        <pc:sldMkLst>
          <pc:docMk/>
          <pc:sldMk cId="1267712634" sldId="675"/>
        </pc:sldMkLst>
        <pc:spChg chg="mod">
          <ac:chgData name="C-A Guilbault" userId="735c31a39ff723a8" providerId="LiveId" clId="{6EE2B309-77F5-4A5E-931F-0C0D7B52829A}" dt="2021-04-20T15:55:04.088" v="1977" actId="313"/>
          <ac:spMkLst>
            <pc:docMk/>
            <pc:sldMk cId="1267712634" sldId="675"/>
            <ac:spMk id="2" creationId="{80DDCEB0-EC48-4A09-B569-8743B6B53C63}"/>
          </ac:spMkLst>
        </pc:spChg>
        <pc:spChg chg="mod">
          <ac:chgData name="C-A Guilbault" userId="735c31a39ff723a8" providerId="LiveId" clId="{6EE2B309-77F5-4A5E-931F-0C0D7B52829A}" dt="2021-04-20T15:45:51.077" v="1850" actId="113"/>
          <ac:spMkLst>
            <pc:docMk/>
            <pc:sldMk cId="1267712634" sldId="675"/>
            <ac:spMk id="3" creationId="{A6B9E926-B7AA-4F86-9487-07C2783FD012}"/>
          </ac:spMkLst>
        </pc:spChg>
      </pc:sldChg>
      <pc:sldChg chg="del">
        <pc:chgData name="C-A Guilbault" userId="735c31a39ff723a8" providerId="LiveId" clId="{6EE2B309-77F5-4A5E-931F-0C0D7B52829A}" dt="2021-04-20T13:26:37.178" v="122" actId="47"/>
        <pc:sldMkLst>
          <pc:docMk/>
          <pc:sldMk cId="3297652857" sldId="675"/>
        </pc:sldMkLst>
      </pc:sldChg>
      <pc:sldChg chg="del">
        <pc:chgData name="C-A Guilbault" userId="735c31a39ff723a8" providerId="LiveId" clId="{6EE2B309-77F5-4A5E-931F-0C0D7B52829A}" dt="2021-04-20T13:26:37.178" v="122" actId="47"/>
        <pc:sldMkLst>
          <pc:docMk/>
          <pc:sldMk cId="1714874542" sldId="676"/>
        </pc:sldMkLst>
      </pc:sldChg>
      <pc:sldChg chg="modSp add mod">
        <pc:chgData name="C-A Guilbault" userId="735c31a39ff723a8" providerId="LiveId" clId="{6EE2B309-77F5-4A5E-931F-0C0D7B52829A}" dt="2021-04-20T15:44:36.998" v="1839" actId="113"/>
        <pc:sldMkLst>
          <pc:docMk/>
          <pc:sldMk cId="3683526651" sldId="676"/>
        </pc:sldMkLst>
        <pc:spChg chg="mod">
          <ac:chgData name="C-A Guilbault" userId="735c31a39ff723a8" providerId="LiveId" clId="{6EE2B309-77F5-4A5E-931F-0C0D7B52829A}" dt="2021-04-20T15:44:36.998" v="1839" actId="113"/>
          <ac:spMkLst>
            <pc:docMk/>
            <pc:sldMk cId="3683526651" sldId="676"/>
            <ac:spMk id="3" creationId="{661C95E3-2711-41EC-A883-3D81AE4C8233}"/>
          </ac:spMkLst>
        </pc:spChg>
      </pc:sldChg>
      <pc:sldChg chg="addSp delSp modSp add mod">
        <pc:chgData name="C-A Guilbault" userId="735c31a39ff723a8" providerId="LiveId" clId="{6EE2B309-77F5-4A5E-931F-0C0D7B52829A}" dt="2021-04-20T15:47:49.600" v="1864" actId="1076"/>
        <pc:sldMkLst>
          <pc:docMk/>
          <pc:sldMk cId="796349104" sldId="677"/>
        </pc:sldMkLst>
        <pc:spChg chg="mod">
          <ac:chgData name="C-A Guilbault" userId="735c31a39ff723a8" providerId="LiveId" clId="{6EE2B309-77F5-4A5E-931F-0C0D7B52829A}" dt="2021-04-20T15:27:20.825" v="1118" actId="113"/>
          <ac:spMkLst>
            <pc:docMk/>
            <pc:sldMk cId="796349104" sldId="677"/>
            <ac:spMk id="3" creationId="{661C95E3-2711-41EC-A883-3D81AE4C8233}"/>
          </ac:spMkLst>
        </pc:spChg>
        <pc:spChg chg="add del mod">
          <ac:chgData name="C-A Guilbault" userId="735c31a39ff723a8" providerId="LiveId" clId="{6EE2B309-77F5-4A5E-931F-0C0D7B52829A}" dt="2021-04-20T15:47:45.970" v="1863" actId="478"/>
          <ac:spMkLst>
            <pc:docMk/>
            <pc:sldMk cId="796349104" sldId="677"/>
            <ac:spMk id="5" creationId="{80CC9F1F-C1D6-452A-BB5D-02877C3748B0}"/>
          </ac:spMkLst>
        </pc:spChg>
        <pc:picChg chg="add mod">
          <ac:chgData name="C-A Guilbault" userId="735c31a39ff723a8" providerId="LiveId" clId="{6EE2B309-77F5-4A5E-931F-0C0D7B52829A}" dt="2021-04-20T15:47:49.600" v="1864" actId="1076"/>
          <ac:picMkLst>
            <pc:docMk/>
            <pc:sldMk cId="796349104" sldId="677"/>
            <ac:picMk id="4" creationId="{CA1F5CB6-C23A-420B-B07B-8017372BBD45}"/>
          </ac:picMkLst>
        </pc:picChg>
      </pc:sldChg>
      <pc:sldChg chg="del">
        <pc:chgData name="C-A Guilbault" userId="735c31a39ff723a8" providerId="LiveId" clId="{6EE2B309-77F5-4A5E-931F-0C0D7B52829A}" dt="2021-04-20T13:26:41.709" v="123" actId="47"/>
        <pc:sldMkLst>
          <pc:docMk/>
          <pc:sldMk cId="2640046775" sldId="677"/>
        </pc:sldMkLst>
      </pc:sldChg>
      <pc:sldChg chg="delSp modSp add mod">
        <pc:chgData name="C-A Guilbault" userId="735c31a39ff723a8" providerId="LiveId" clId="{6EE2B309-77F5-4A5E-931F-0C0D7B52829A}" dt="2021-04-20T15:15:46.878" v="1093" actId="113"/>
        <pc:sldMkLst>
          <pc:docMk/>
          <pc:sldMk cId="3120731024" sldId="678"/>
        </pc:sldMkLst>
        <pc:spChg chg="mod">
          <ac:chgData name="C-A Guilbault" userId="735c31a39ff723a8" providerId="LiveId" clId="{6EE2B309-77F5-4A5E-931F-0C0D7B52829A}" dt="2021-04-20T15:15:46.878" v="1093" actId="113"/>
          <ac:spMkLst>
            <pc:docMk/>
            <pc:sldMk cId="3120731024" sldId="678"/>
            <ac:spMk id="3" creationId="{661C95E3-2711-41EC-A883-3D81AE4C8233}"/>
          </ac:spMkLst>
        </pc:spChg>
        <pc:picChg chg="del">
          <ac:chgData name="C-A Guilbault" userId="735c31a39ff723a8" providerId="LiveId" clId="{6EE2B309-77F5-4A5E-931F-0C0D7B52829A}" dt="2021-04-20T15:08:40.817" v="655" actId="478"/>
          <ac:picMkLst>
            <pc:docMk/>
            <pc:sldMk cId="3120731024" sldId="678"/>
            <ac:picMk id="5" creationId="{01594FAF-D291-42CC-BEAC-5483CF3F9296}"/>
          </ac:picMkLst>
        </pc:picChg>
      </pc:sldChg>
      <pc:sldChg chg="modSp add mod">
        <pc:chgData name="C-A Guilbault" userId="735c31a39ff723a8" providerId="LiveId" clId="{6EE2B309-77F5-4A5E-931F-0C0D7B52829A}" dt="2021-04-20T15:55:51.997" v="2014" actId="20577"/>
        <pc:sldMkLst>
          <pc:docMk/>
          <pc:sldMk cId="3085277921" sldId="679"/>
        </pc:sldMkLst>
        <pc:spChg chg="mod">
          <ac:chgData name="C-A Guilbault" userId="735c31a39ff723a8" providerId="LiveId" clId="{6EE2B309-77F5-4A5E-931F-0C0D7B52829A}" dt="2021-04-20T15:55:51.997" v="2014" actId="20577"/>
          <ac:spMkLst>
            <pc:docMk/>
            <pc:sldMk cId="3085277921" sldId="679"/>
            <ac:spMk id="3" creationId="{655636C5-1300-469A-998B-A660DE6B7A02}"/>
          </ac:spMkLst>
        </pc:spChg>
      </pc:sldChg>
      <pc:sldChg chg="delSp modSp add mod">
        <pc:chgData name="C-A Guilbault" userId="735c31a39ff723a8" providerId="LiveId" clId="{6EE2B309-77F5-4A5E-931F-0C0D7B52829A}" dt="2021-04-20T15:45:15.411" v="1845" actId="113"/>
        <pc:sldMkLst>
          <pc:docMk/>
          <pc:sldMk cId="2509281595" sldId="680"/>
        </pc:sldMkLst>
        <pc:spChg chg="mod">
          <ac:chgData name="C-A Guilbault" userId="735c31a39ff723a8" providerId="LiveId" clId="{6EE2B309-77F5-4A5E-931F-0C0D7B52829A}" dt="2021-04-20T15:45:15.411" v="1845" actId="113"/>
          <ac:spMkLst>
            <pc:docMk/>
            <pc:sldMk cId="2509281595" sldId="680"/>
            <ac:spMk id="3" creationId="{661C95E3-2711-41EC-A883-3D81AE4C8233}"/>
          </ac:spMkLst>
        </pc:spChg>
        <pc:picChg chg="del">
          <ac:chgData name="C-A Guilbault" userId="735c31a39ff723a8" providerId="LiveId" clId="{6EE2B309-77F5-4A5E-931F-0C0D7B52829A}" dt="2021-04-20T15:31:17.138" v="1145" actId="478"/>
          <ac:picMkLst>
            <pc:docMk/>
            <pc:sldMk cId="2509281595" sldId="680"/>
            <ac:picMk id="5" creationId="{C0CFD105-B38A-4657-A915-84D84955AB16}"/>
          </ac:picMkLst>
        </pc:picChg>
      </pc:sldChg>
      <pc:sldChg chg="addSp delSp modSp add mod">
        <pc:chgData name="C-A Guilbault" userId="735c31a39ff723a8" providerId="LiveId" clId="{6EE2B309-77F5-4A5E-931F-0C0D7B52829A}" dt="2021-04-20T15:47:28.820" v="1858" actId="21"/>
        <pc:sldMkLst>
          <pc:docMk/>
          <pc:sldMk cId="3616208529" sldId="681"/>
        </pc:sldMkLst>
        <pc:spChg chg="mod">
          <ac:chgData name="C-A Guilbault" userId="735c31a39ff723a8" providerId="LiveId" clId="{6EE2B309-77F5-4A5E-931F-0C0D7B52829A}" dt="2021-04-20T15:45:28.931" v="1846" actId="113"/>
          <ac:spMkLst>
            <pc:docMk/>
            <pc:sldMk cId="3616208529" sldId="681"/>
            <ac:spMk id="3" creationId="{661C95E3-2711-41EC-A883-3D81AE4C8233}"/>
          </ac:spMkLst>
        </pc:spChg>
        <pc:spChg chg="add del mod">
          <ac:chgData name="C-A Guilbault" userId="735c31a39ff723a8" providerId="LiveId" clId="{6EE2B309-77F5-4A5E-931F-0C0D7B52829A}" dt="2021-04-20T15:47:28.820" v="1858" actId="21"/>
          <ac:spMkLst>
            <pc:docMk/>
            <pc:sldMk cId="3616208529" sldId="681"/>
            <ac:spMk id="6" creationId="{5D54C59F-36D4-45A5-8127-D3E5DF185E5C}"/>
          </ac:spMkLst>
        </pc:spChg>
        <pc:picChg chg="add del mod">
          <ac:chgData name="C-A Guilbault" userId="735c31a39ff723a8" providerId="LiveId" clId="{6EE2B309-77F5-4A5E-931F-0C0D7B52829A}" dt="2021-04-20T15:47:28.820" v="1858" actId="21"/>
          <ac:picMkLst>
            <pc:docMk/>
            <pc:sldMk cId="3616208529" sldId="681"/>
            <ac:picMk id="5" creationId="{68ECD4C3-244E-4ED3-ABAC-F3F376DC22F3}"/>
          </ac:picMkLst>
        </pc:picChg>
      </pc:sldChg>
      <pc:sldChg chg="modSp add mod">
        <pc:chgData name="C-A Guilbault" userId="735c31a39ff723a8" providerId="LiveId" clId="{6EE2B309-77F5-4A5E-931F-0C0D7B52829A}" dt="2021-04-20T15:55:08.308" v="1980" actId="313"/>
        <pc:sldMkLst>
          <pc:docMk/>
          <pc:sldMk cId="2159792777" sldId="682"/>
        </pc:sldMkLst>
        <pc:spChg chg="mod">
          <ac:chgData name="C-A Guilbault" userId="735c31a39ff723a8" providerId="LiveId" clId="{6EE2B309-77F5-4A5E-931F-0C0D7B52829A}" dt="2021-04-20T15:55:08.308" v="1980" actId="313"/>
          <ac:spMkLst>
            <pc:docMk/>
            <pc:sldMk cId="2159792777" sldId="682"/>
            <ac:spMk id="2" creationId="{80DDCEB0-EC48-4A09-B569-8743B6B53C63}"/>
          </ac:spMkLst>
        </pc:spChg>
        <pc:spChg chg="mod">
          <ac:chgData name="C-A Guilbault" userId="735c31a39ff723a8" providerId="LiveId" clId="{6EE2B309-77F5-4A5E-931F-0C0D7B52829A}" dt="2021-04-20T15:48:25.460" v="1880" actId="20577"/>
          <ac:spMkLst>
            <pc:docMk/>
            <pc:sldMk cId="2159792777" sldId="682"/>
            <ac:spMk id="3" creationId="{A6B9E926-B7AA-4F86-9487-07C2783FD012}"/>
          </ac:spMkLst>
        </pc:spChg>
      </pc:sldChg>
      <pc:sldChg chg="delSp modSp add mod delAnim">
        <pc:chgData name="C-A Guilbault" userId="735c31a39ff723a8" providerId="LiveId" clId="{6EE2B309-77F5-4A5E-931F-0C0D7B52829A}" dt="2021-04-20T15:54:24.282" v="1968" actId="113"/>
        <pc:sldMkLst>
          <pc:docMk/>
          <pc:sldMk cId="3828143740" sldId="683"/>
        </pc:sldMkLst>
        <pc:spChg chg="mod">
          <ac:chgData name="C-A Guilbault" userId="735c31a39ff723a8" providerId="LiveId" clId="{6EE2B309-77F5-4A5E-931F-0C0D7B52829A}" dt="2021-04-20T15:54:24.282" v="1968" actId="113"/>
          <ac:spMkLst>
            <pc:docMk/>
            <pc:sldMk cId="3828143740" sldId="683"/>
            <ac:spMk id="3" creationId="{6B57B5EA-E1D2-4EF9-8480-8618FAFF7467}"/>
          </ac:spMkLst>
        </pc:spChg>
        <pc:spChg chg="del">
          <ac:chgData name="C-A Guilbault" userId="735c31a39ff723a8" providerId="LiveId" clId="{6EE2B309-77F5-4A5E-931F-0C0D7B52829A}" dt="2021-04-20T15:46:21.551" v="1856" actId="478"/>
          <ac:spMkLst>
            <pc:docMk/>
            <pc:sldMk cId="3828143740" sldId="683"/>
            <ac:spMk id="5" creationId="{34425A1A-9A21-4FE8-A5F4-8657E9B819DC}"/>
          </ac:spMkLst>
        </pc:spChg>
        <pc:picChg chg="del">
          <ac:chgData name="C-A Guilbault" userId="735c31a39ff723a8" providerId="LiveId" clId="{6EE2B309-77F5-4A5E-931F-0C0D7B52829A}" dt="2021-04-20T15:46:16.641" v="1853" actId="478"/>
          <ac:picMkLst>
            <pc:docMk/>
            <pc:sldMk cId="3828143740" sldId="683"/>
            <ac:picMk id="4" creationId="{B63DFF43-DB6A-4BD3-B346-0846A07C762C}"/>
          </ac:picMkLst>
        </pc:picChg>
      </pc:sldChg>
      <pc:sldChg chg="modSp add mod">
        <pc:chgData name="C-A Guilbault" userId="735c31a39ff723a8" providerId="LiveId" clId="{6EE2B309-77F5-4A5E-931F-0C0D7B52829A}" dt="2021-04-20T15:54:03.507" v="1964" actId="123"/>
        <pc:sldMkLst>
          <pc:docMk/>
          <pc:sldMk cId="1394913496" sldId="684"/>
        </pc:sldMkLst>
        <pc:spChg chg="mod">
          <ac:chgData name="C-A Guilbault" userId="735c31a39ff723a8" providerId="LiveId" clId="{6EE2B309-77F5-4A5E-931F-0C0D7B52829A}" dt="2021-04-20T15:54:03.507" v="1964" actId="123"/>
          <ac:spMkLst>
            <pc:docMk/>
            <pc:sldMk cId="1394913496" sldId="684"/>
            <ac:spMk id="3" creationId="{6B57B5EA-E1D2-4EF9-8480-8618FAFF7467}"/>
          </ac:spMkLst>
        </pc:spChg>
      </pc:sldChg>
    </pc:docChg>
  </pc:docChgLst>
  <pc:docChgLst>
    <pc:chgData name="Charles-Antoine Guilbault" userId="735c31a39ff723a8" providerId="LiveId" clId="{4988DBF6-D854-48D9-9B41-3110B900848A}"/>
    <pc:docChg chg="undo redo custSel addSld delSld modSld">
      <pc:chgData name="Charles-Antoine Guilbault" userId="735c31a39ff723a8" providerId="LiveId" clId="{4988DBF6-D854-48D9-9B41-3110B900848A}" dt="2021-04-27T15:49:01.267" v="2427" actId="114"/>
      <pc:docMkLst>
        <pc:docMk/>
      </pc:docMkLst>
      <pc:sldChg chg="addSp delSp modSp mod">
        <pc:chgData name="Charles-Antoine Guilbault" userId="735c31a39ff723a8" providerId="LiveId" clId="{4988DBF6-D854-48D9-9B41-3110B900848A}" dt="2021-04-27T15:44:15.367" v="2183" actId="478"/>
        <pc:sldMkLst>
          <pc:docMk/>
          <pc:sldMk cId="3881515955" sldId="256"/>
        </pc:sldMkLst>
        <pc:spChg chg="mod">
          <ac:chgData name="Charles-Antoine Guilbault" userId="735c31a39ff723a8" providerId="LiveId" clId="{4988DBF6-D854-48D9-9B41-3110B900848A}" dt="2021-04-26T14:01:47.188" v="1" actId="20577"/>
          <ac:spMkLst>
            <pc:docMk/>
            <pc:sldMk cId="3881515955" sldId="256"/>
            <ac:spMk id="2" creationId="{22460F02-27A6-4A54-A332-27E745F22682}"/>
          </ac:spMkLst>
        </pc:spChg>
        <pc:spChg chg="add del mod">
          <ac:chgData name="Charles-Antoine Guilbault" userId="735c31a39ff723a8" providerId="LiveId" clId="{4988DBF6-D854-48D9-9B41-3110B900848A}" dt="2021-04-27T15:44:15.367" v="2183" actId="478"/>
          <ac:spMkLst>
            <pc:docMk/>
            <pc:sldMk cId="3881515955" sldId="256"/>
            <ac:spMk id="6" creationId="{2852B8DC-8C6A-45DB-A1B2-BACAABCE938C}"/>
          </ac:spMkLst>
        </pc:spChg>
        <pc:picChg chg="add mod">
          <ac:chgData name="Charles-Antoine Guilbault" userId="735c31a39ff723a8" providerId="LiveId" clId="{4988DBF6-D854-48D9-9B41-3110B900848A}" dt="2021-04-27T15:44:13.229" v="2182" actId="1076"/>
          <ac:picMkLst>
            <pc:docMk/>
            <pc:sldMk cId="3881515955" sldId="256"/>
            <ac:picMk id="5" creationId="{6726903E-BF16-48D8-ACE4-51964636C4CF}"/>
          </ac:picMkLst>
        </pc:picChg>
        <pc:picChg chg="del">
          <ac:chgData name="Charles-Antoine Guilbault" userId="735c31a39ff723a8" providerId="LiveId" clId="{4988DBF6-D854-48D9-9B41-3110B900848A}" dt="2021-04-26T14:02:58.601" v="2" actId="478"/>
          <ac:picMkLst>
            <pc:docMk/>
            <pc:sldMk cId="3881515955" sldId="256"/>
            <ac:picMk id="6" creationId="{24458B53-9E42-4D61-B226-DD8C67D0D88A}"/>
          </ac:picMkLst>
        </pc:picChg>
      </pc:sldChg>
      <pc:sldChg chg="modSp mod">
        <pc:chgData name="Charles-Antoine Guilbault" userId="735c31a39ff723a8" providerId="LiveId" clId="{4988DBF6-D854-48D9-9B41-3110B900848A}" dt="2021-04-26T16:30:45.875" v="1031" actId="20577"/>
        <pc:sldMkLst>
          <pc:docMk/>
          <pc:sldMk cId="2089441017" sldId="261"/>
        </pc:sldMkLst>
        <pc:spChg chg="mod">
          <ac:chgData name="Charles-Antoine Guilbault" userId="735c31a39ff723a8" providerId="LiveId" clId="{4988DBF6-D854-48D9-9B41-3110B900848A}" dt="2021-04-26T16:30:45.875" v="1031" actId="20577"/>
          <ac:spMkLst>
            <pc:docMk/>
            <pc:sldMk cId="2089441017" sldId="261"/>
            <ac:spMk id="3" creationId="{240EA55C-C50B-49F8-AF09-A0F451D67C70}"/>
          </ac:spMkLst>
        </pc:spChg>
      </pc:sldChg>
      <pc:sldChg chg="add del">
        <pc:chgData name="Charles-Antoine Guilbault" userId="735c31a39ff723a8" providerId="LiveId" clId="{4988DBF6-D854-48D9-9B41-3110B900848A}" dt="2021-04-26T14:35:12.327" v="44" actId="2890"/>
        <pc:sldMkLst>
          <pc:docMk/>
          <pc:sldMk cId="2147605796" sldId="262"/>
        </pc:sldMkLst>
      </pc:sldChg>
      <pc:sldChg chg="modSp add del mod">
        <pc:chgData name="Charles-Antoine Guilbault" userId="735c31a39ff723a8" providerId="LiveId" clId="{4988DBF6-D854-48D9-9B41-3110B900848A}" dt="2021-04-26T14:41:08.232" v="345" actId="47"/>
        <pc:sldMkLst>
          <pc:docMk/>
          <pc:sldMk cId="3032787800" sldId="661"/>
        </pc:sldMkLst>
        <pc:spChg chg="mod">
          <ac:chgData name="Charles-Antoine Guilbault" userId="735c31a39ff723a8" providerId="LiveId" clId="{4988DBF6-D854-48D9-9B41-3110B900848A}" dt="2021-04-26T14:37:47.079" v="204" actId="27636"/>
          <ac:spMkLst>
            <pc:docMk/>
            <pc:sldMk cId="3032787800" sldId="661"/>
            <ac:spMk id="3" creationId="{6B57B5EA-E1D2-4EF9-8480-8618FAFF7467}"/>
          </ac:spMkLst>
        </pc:spChg>
      </pc:sldChg>
      <pc:sldChg chg="del">
        <pc:chgData name="Charles-Antoine Guilbault" userId="735c31a39ff723a8" providerId="LiveId" clId="{4988DBF6-D854-48D9-9B41-3110B900848A}" dt="2021-04-26T14:04:35.081" v="3" actId="47"/>
        <pc:sldMkLst>
          <pc:docMk/>
          <pc:sldMk cId="2630257526" sldId="662"/>
        </pc:sldMkLst>
      </pc:sldChg>
      <pc:sldChg chg="modSp add mod">
        <pc:chgData name="Charles-Antoine Guilbault" userId="735c31a39ff723a8" providerId="LiveId" clId="{4988DBF6-D854-48D9-9B41-3110B900848A}" dt="2021-04-27T12:44:27.003" v="1789" actId="113"/>
        <pc:sldMkLst>
          <pc:docMk/>
          <pc:sldMk cId="3242391134" sldId="662"/>
        </pc:sldMkLst>
        <pc:spChg chg="mod">
          <ac:chgData name="Charles-Antoine Guilbault" userId="735c31a39ff723a8" providerId="LiveId" clId="{4988DBF6-D854-48D9-9B41-3110B900848A}" dt="2021-04-26T14:41:11.294" v="347" actId="20577"/>
          <ac:spMkLst>
            <pc:docMk/>
            <pc:sldMk cId="3242391134" sldId="662"/>
            <ac:spMk id="2" creationId="{FCF3FDFB-D403-4C1F-9C8C-D8A0987753A6}"/>
          </ac:spMkLst>
        </pc:spChg>
        <pc:spChg chg="mod">
          <ac:chgData name="Charles-Antoine Guilbault" userId="735c31a39ff723a8" providerId="LiveId" clId="{4988DBF6-D854-48D9-9B41-3110B900848A}" dt="2021-04-27T12:44:27.003" v="1789" actId="113"/>
          <ac:spMkLst>
            <pc:docMk/>
            <pc:sldMk cId="3242391134" sldId="662"/>
            <ac:spMk id="3" creationId="{6B57B5EA-E1D2-4EF9-8480-8618FAFF7467}"/>
          </ac:spMkLst>
        </pc:spChg>
      </pc:sldChg>
      <pc:sldChg chg="modSp add mod">
        <pc:chgData name="Charles-Antoine Guilbault" userId="735c31a39ff723a8" providerId="LiveId" clId="{4988DBF6-D854-48D9-9B41-3110B900848A}" dt="2021-04-27T12:44:57.909" v="1794" actId="113"/>
        <pc:sldMkLst>
          <pc:docMk/>
          <pc:sldMk cId="2263407145" sldId="663"/>
        </pc:sldMkLst>
        <pc:spChg chg="mod">
          <ac:chgData name="Charles-Antoine Guilbault" userId="735c31a39ff723a8" providerId="LiveId" clId="{4988DBF6-D854-48D9-9B41-3110B900848A}" dt="2021-04-26T14:41:14.841" v="349" actId="20577"/>
          <ac:spMkLst>
            <pc:docMk/>
            <pc:sldMk cId="2263407145" sldId="663"/>
            <ac:spMk id="2" creationId="{FCF3FDFB-D403-4C1F-9C8C-D8A0987753A6}"/>
          </ac:spMkLst>
        </pc:spChg>
        <pc:spChg chg="mod">
          <ac:chgData name="Charles-Antoine Guilbault" userId="735c31a39ff723a8" providerId="LiveId" clId="{4988DBF6-D854-48D9-9B41-3110B900848A}" dt="2021-04-27T12:44:57.909" v="1794" actId="113"/>
          <ac:spMkLst>
            <pc:docMk/>
            <pc:sldMk cId="2263407145" sldId="663"/>
            <ac:spMk id="3" creationId="{6B57B5EA-E1D2-4EF9-8480-8618FAFF7467}"/>
          </ac:spMkLst>
        </pc:spChg>
      </pc:sldChg>
      <pc:sldChg chg="modSp add mod">
        <pc:chgData name="Charles-Antoine Guilbault" userId="735c31a39ff723a8" providerId="LiveId" clId="{4988DBF6-D854-48D9-9B41-3110B900848A}" dt="2021-04-27T12:51:38.818" v="1808" actId="20577"/>
        <pc:sldMkLst>
          <pc:docMk/>
          <pc:sldMk cId="414526257" sldId="664"/>
        </pc:sldMkLst>
        <pc:spChg chg="mod">
          <ac:chgData name="Charles-Antoine Guilbault" userId="735c31a39ff723a8" providerId="LiveId" clId="{4988DBF6-D854-48D9-9B41-3110B900848A}" dt="2021-04-26T16:23:06.406" v="795" actId="20577"/>
          <ac:spMkLst>
            <pc:docMk/>
            <pc:sldMk cId="414526257" sldId="664"/>
            <ac:spMk id="2" creationId="{EBDE8E90-B761-4D79-BED8-B24309CAE8EA}"/>
          </ac:spMkLst>
        </pc:spChg>
        <pc:spChg chg="mod">
          <ac:chgData name="Charles-Antoine Guilbault" userId="735c31a39ff723a8" providerId="LiveId" clId="{4988DBF6-D854-48D9-9B41-3110B900848A}" dt="2021-04-27T12:51:38.818" v="1808" actId="20577"/>
          <ac:spMkLst>
            <pc:docMk/>
            <pc:sldMk cId="414526257" sldId="664"/>
            <ac:spMk id="3" creationId="{DAA9CB5A-DD97-477C-B1FD-57EF9231AAC9}"/>
          </ac:spMkLst>
        </pc:spChg>
      </pc:sldChg>
      <pc:sldChg chg="del">
        <pc:chgData name="Charles-Antoine Guilbault" userId="735c31a39ff723a8" providerId="LiveId" clId="{4988DBF6-D854-48D9-9B41-3110B900848A}" dt="2021-04-26T14:04:35.081" v="3" actId="47"/>
        <pc:sldMkLst>
          <pc:docMk/>
          <pc:sldMk cId="2711794091" sldId="664"/>
        </pc:sldMkLst>
      </pc:sldChg>
      <pc:sldChg chg="del">
        <pc:chgData name="Charles-Antoine Guilbault" userId="735c31a39ff723a8" providerId="LiveId" clId="{4988DBF6-D854-48D9-9B41-3110B900848A}" dt="2021-04-26T14:04:35.081" v="3" actId="47"/>
        <pc:sldMkLst>
          <pc:docMk/>
          <pc:sldMk cId="1575528709" sldId="665"/>
        </pc:sldMkLst>
      </pc:sldChg>
      <pc:sldChg chg="del">
        <pc:chgData name="Charles-Antoine Guilbault" userId="735c31a39ff723a8" providerId="LiveId" clId="{4988DBF6-D854-48D9-9B41-3110B900848A}" dt="2021-04-26T14:04:35.081" v="3" actId="47"/>
        <pc:sldMkLst>
          <pc:docMk/>
          <pc:sldMk cId="2752878831" sldId="667"/>
        </pc:sldMkLst>
      </pc:sldChg>
      <pc:sldChg chg="del">
        <pc:chgData name="Charles-Antoine Guilbault" userId="735c31a39ff723a8" providerId="LiveId" clId="{4988DBF6-D854-48D9-9B41-3110B900848A}" dt="2021-04-26T14:04:35.081" v="3" actId="47"/>
        <pc:sldMkLst>
          <pc:docMk/>
          <pc:sldMk cId="1514576397" sldId="668"/>
        </pc:sldMkLst>
      </pc:sldChg>
      <pc:sldChg chg="del">
        <pc:chgData name="Charles-Antoine Guilbault" userId="735c31a39ff723a8" providerId="LiveId" clId="{4988DBF6-D854-48D9-9B41-3110B900848A}" dt="2021-04-26T14:04:35.081" v="3" actId="47"/>
        <pc:sldMkLst>
          <pc:docMk/>
          <pc:sldMk cId="606024257" sldId="671"/>
        </pc:sldMkLst>
      </pc:sldChg>
      <pc:sldChg chg="del">
        <pc:chgData name="Charles-Antoine Guilbault" userId="735c31a39ff723a8" providerId="LiveId" clId="{4988DBF6-D854-48D9-9B41-3110B900848A}" dt="2021-04-26T14:04:35.081" v="3" actId="47"/>
        <pc:sldMkLst>
          <pc:docMk/>
          <pc:sldMk cId="3450180564" sldId="672"/>
        </pc:sldMkLst>
      </pc:sldChg>
      <pc:sldChg chg="modSp add mod">
        <pc:chgData name="Charles-Antoine Guilbault" userId="735c31a39ff723a8" providerId="LiveId" clId="{4988DBF6-D854-48D9-9B41-3110B900848A}" dt="2021-04-27T12:51:59.388" v="1809" actId="113"/>
        <pc:sldMkLst>
          <pc:docMk/>
          <pc:sldMk cId="845087278" sldId="673"/>
        </pc:sldMkLst>
        <pc:spChg chg="mod">
          <ac:chgData name="Charles-Antoine Guilbault" userId="735c31a39ff723a8" providerId="LiveId" clId="{4988DBF6-D854-48D9-9B41-3110B900848A}" dt="2021-04-26T16:23:10.998" v="797" actId="20577"/>
          <ac:spMkLst>
            <pc:docMk/>
            <pc:sldMk cId="845087278" sldId="673"/>
            <ac:spMk id="2" creationId="{EBDE8E90-B761-4D79-BED8-B24309CAE8EA}"/>
          </ac:spMkLst>
        </pc:spChg>
        <pc:spChg chg="mod">
          <ac:chgData name="Charles-Antoine Guilbault" userId="735c31a39ff723a8" providerId="LiveId" clId="{4988DBF6-D854-48D9-9B41-3110B900848A}" dt="2021-04-27T12:51:59.388" v="1809" actId="113"/>
          <ac:spMkLst>
            <pc:docMk/>
            <pc:sldMk cId="845087278" sldId="673"/>
            <ac:spMk id="3" creationId="{DAA9CB5A-DD97-477C-B1FD-57EF9231AAC9}"/>
          </ac:spMkLst>
        </pc:spChg>
      </pc:sldChg>
      <pc:sldChg chg="del">
        <pc:chgData name="Charles-Antoine Guilbault" userId="735c31a39ff723a8" providerId="LiveId" clId="{4988DBF6-D854-48D9-9B41-3110B900848A}" dt="2021-04-26T14:04:35.081" v="3" actId="47"/>
        <pc:sldMkLst>
          <pc:docMk/>
          <pc:sldMk cId="2428307481" sldId="673"/>
        </pc:sldMkLst>
      </pc:sldChg>
      <pc:sldChg chg="del">
        <pc:chgData name="Charles-Antoine Guilbault" userId="735c31a39ff723a8" providerId="LiveId" clId="{4988DBF6-D854-48D9-9B41-3110B900848A}" dt="2021-04-26T14:04:35.081" v="3" actId="47"/>
        <pc:sldMkLst>
          <pc:docMk/>
          <pc:sldMk cId="1805561040" sldId="674"/>
        </pc:sldMkLst>
      </pc:sldChg>
      <pc:sldChg chg="modSp add mod">
        <pc:chgData name="Charles-Antoine Guilbault" userId="735c31a39ff723a8" providerId="LiveId" clId="{4988DBF6-D854-48D9-9B41-3110B900848A}" dt="2021-04-27T15:45:49.890" v="2361" actId="20577"/>
        <pc:sldMkLst>
          <pc:docMk/>
          <pc:sldMk cId="2549344854" sldId="674"/>
        </pc:sldMkLst>
        <pc:spChg chg="mod">
          <ac:chgData name="Charles-Antoine Guilbault" userId="735c31a39ff723a8" providerId="LiveId" clId="{4988DBF6-D854-48D9-9B41-3110B900848A}" dt="2021-04-26T16:23:18.279" v="801" actId="20577"/>
          <ac:spMkLst>
            <pc:docMk/>
            <pc:sldMk cId="2549344854" sldId="674"/>
            <ac:spMk id="2" creationId="{EBDE8E90-B761-4D79-BED8-B24309CAE8EA}"/>
          </ac:spMkLst>
        </pc:spChg>
        <pc:spChg chg="mod">
          <ac:chgData name="Charles-Antoine Guilbault" userId="735c31a39ff723a8" providerId="LiveId" clId="{4988DBF6-D854-48D9-9B41-3110B900848A}" dt="2021-04-27T15:45:49.890" v="2361" actId="20577"/>
          <ac:spMkLst>
            <pc:docMk/>
            <pc:sldMk cId="2549344854" sldId="674"/>
            <ac:spMk id="3" creationId="{DAA9CB5A-DD97-477C-B1FD-57EF9231AAC9}"/>
          </ac:spMkLst>
        </pc:spChg>
      </pc:sldChg>
      <pc:sldChg chg="del">
        <pc:chgData name="Charles-Antoine Guilbault" userId="735c31a39ff723a8" providerId="LiveId" clId="{4988DBF6-D854-48D9-9B41-3110B900848A}" dt="2021-04-26T14:04:35.081" v="3" actId="47"/>
        <pc:sldMkLst>
          <pc:docMk/>
          <pc:sldMk cId="1267712634" sldId="675"/>
        </pc:sldMkLst>
      </pc:sldChg>
      <pc:sldChg chg="modSp add mod">
        <pc:chgData name="Charles-Antoine Guilbault" userId="735c31a39ff723a8" providerId="LiveId" clId="{4988DBF6-D854-48D9-9B41-3110B900848A}" dt="2021-04-26T16:26:51.556" v="934" actId="20577"/>
        <pc:sldMkLst>
          <pc:docMk/>
          <pc:sldMk cId="3297652857" sldId="675"/>
        </pc:sldMkLst>
        <pc:spChg chg="mod">
          <ac:chgData name="Charles-Antoine Guilbault" userId="735c31a39ff723a8" providerId="LiveId" clId="{4988DBF6-D854-48D9-9B41-3110B900848A}" dt="2021-04-26T16:23:26.064" v="805" actId="20577"/>
          <ac:spMkLst>
            <pc:docMk/>
            <pc:sldMk cId="3297652857" sldId="675"/>
            <ac:spMk id="2" creationId="{EBDE8E90-B761-4D79-BED8-B24309CAE8EA}"/>
          </ac:spMkLst>
        </pc:spChg>
        <pc:spChg chg="mod">
          <ac:chgData name="Charles-Antoine Guilbault" userId="735c31a39ff723a8" providerId="LiveId" clId="{4988DBF6-D854-48D9-9B41-3110B900848A}" dt="2021-04-26T16:26:51.556" v="934" actId="20577"/>
          <ac:spMkLst>
            <pc:docMk/>
            <pc:sldMk cId="3297652857" sldId="675"/>
            <ac:spMk id="3" creationId="{DAA9CB5A-DD97-477C-B1FD-57EF9231AAC9}"/>
          </ac:spMkLst>
        </pc:spChg>
      </pc:sldChg>
      <pc:sldChg chg="modSp add mod">
        <pc:chgData name="Charles-Antoine Guilbault" userId="735c31a39ff723a8" providerId="LiveId" clId="{4988DBF6-D854-48D9-9B41-3110B900848A}" dt="2021-04-27T12:52:17.324" v="1811" actId="113"/>
        <pc:sldMkLst>
          <pc:docMk/>
          <pc:sldMk cId="1714874542" sldId="676"/>
        </pc:sldMkLst>
        <pc:spChg chg="mod">
          <ac:chgData name="Charles-Antoine Guilbault" userId="735c31a39ff723a8" providerId="LiveId" clId="{4988DBF6-D854-48D9-9B41-3110B900848A}" dt="2021-04-26T16:23:14.998" v="799" actId="20577"/>
          <ac:spMkLst>
            <pc:docMk/>
            <pc:sldMk cId="1714874542" sldId="676"/>
            <ac:spMk id="2" creationId="{EBDE8E90-B761-4D79-BED8-B24309CAE8EA}"/>
          </ac:spMkLst>
        </pc:spChg>
        <pc:spChg chg="mod">
          <ac:chgData name="Charles-Antoine Guilbault" userId="735c31a39ff723a8" providerId="LiveId" clId="{4988DBF6-D854-48D9-9B41-3110B900848A}" dt="2021-04-27T12:52:17.324" v="1811" actId="113"/>
          <ac:spMkLst>
            <pc:docMk/>
            <pc:sldMk cId="1714874542" sldId="676"/>
            <ac:spMk id="3" creationId="{DAA9CB5A-DD97-477C-B1FD-57EF9231AAC9}"/>
          </ac:spMkLst>
        </pc:spChg>
      </pc:sldChg>
      <pc:sldChg chg="del">
        <pc:chgData name="Charles-Antoine Guilbault" userId="735c31a39ff723a8" providerId="LiveId" clId="{4988DBF6-D854-48D9-9B41-3110B900848A}" dt="2021-04-26T14:04:35.081" v="3" actId="47"/>
        <pc:sldMkLst>
          <pc:docMk/>
          <pc:sldMk cId="3683526651" sldId="676"/>
        </pc:sldMkLst>
      </pc:sldChg>
      <pc:sldChg chg="del">
        <pc:chgData name="Charles-Antoine Guilbault" userId="735c31a39ff723a8" providerId="LiveId" clId="{4988DBF6-D854-48D9-9B41-3110B900848A}" dt="2021-04-26T14:04:35.081" v="3" actId="47"/>
        <pc:sldMkLst>
          <pc:docMk/>
          <pc:sldMk cId="796349104" sldId="677"/>
        </pc:sldMkLst>
      </pc:sldChg>
      <pc:sldChg chg="modSp add mod">
        <pc:chgData name="Charles-Antoine Guilbault" userId="735c31a39ff723a8" providerId="LiveId" clId="{4988DBF6-D854-48D9-9B41-3110B900848A}" dt="2021-04-26T16:26:58.859" v="943" actId="20577"/>
        <pc:sldMkLst>
          <pc:docMk/>
          <pc:sldMk cId="2640046775" sldId="677"/>
        </pc:sldMkLst>
        <pc:spChg chg="mod">
          <ac:chgData name="Charles-Antoine Guilbault" userId="735c31a39ff723a8" providerId="LiveId" clId="{4988DBF6-D854-48D9-9B41-3110B900848A}" dt="2021-04-26T16:23:31.096" v="807" actId="20577"/>
          <ac:spMkLst>
            <pc:docMk/>
            <pc:sldMk cId="2640046775" sldId="677"/>
            <ac:spMk id="2" creationId="{EBDE8E90-B761-4D79-BED8-B24309CAE8EA}"/>
          </ac:spMkLst>
        </pc:spChg>
        <pc:spChg chg="mod">
          <ac:chgData name="Charles-Antoine Guilbault" userId="735c31a39ff723a8" providerId="LiveId" clId="{4988DBF6-D854-48D9-9B41-3110B900848A}" dt="2021-04-26T16:26:58.859" v="943" actId="20577"/>
          <ac:spMkLst>
            <pc:docMk/>
            <pc:sldMk cId="2640046775" sldId="677"/>
            <ac:spMk id="3" creationId="{DAA9CB5A-DD97-477C-B1FD-57EF9231AAC9}"/>
          </ac:spMkLst>
        </pc:spChg>
      </pc:sldChg>
      <pc:sldChg chg="modSp add del mod">
        <pc:chgData name="Charles-Antoine Guilbault" userId="735c31a39ff723a8" providerId="LiveId" clId="{4988DBF6-D854-48D9-9B41-3110B900848A}" dt="2021-04-26T16:23:01.002" v="791" actId="47"/>
        <pc:sldMkLst>
          <pc:docMk/>
          <pc:sldMk cId="322943883" sldId="678"/>
        </pc:sldMkLst>
        <pc:spChg chg="mod">
          <ac:chgData name="Charles-Antoine Guilbault" userId="735c31a39ff723a8" providerId="LiveId" clId="{4988DBF6-D854-48D9-9B41-3110B900848A}" dt="2021-04-26T15:42:31.657" v="755" actId="20577"/>
          <ac:spMkLst>
            <pc:docMk/>
            <pc:sldMk cId="322943883" sldId="678"/>
            <ac:spMk id="2" creationId="{FCF3FDFB-D403-4C1F-9C8C-D8A0987753A6}"/>
          </ac:spMkLst>
        </pc:spChg>
        <pc:spChg chg="mod">
          <ac:chgData name="Charles-Antoine Guilbault" userId="735c31a39ff723a8" providerId="LiveId" clId="{4988DBF6-D854-48D9-9B41-3110B900848A}" dt="2021-04-26T15:49:44.767" v="757" actId="27636"/>
          <ac:spMkLst>
            <pc:docMk/>
            <pc:sldMk cId="322943883" sldId="678"/>
            <ac:spMk id="3" creationId="{6B57B5EA-E1D2-4EF9-8480-8618FAFF7467}"/>
          </ac:spMkLst>
        </pc:spChg>
      </pc:sldChg>
      <pc:sldChg chg="add del">
        <pc:chgData name="Charles-Antoine Guilbault" userId="735c31a39ff723a8" providerId="LiveId" clId="{4988DBF6-D854-48D9-9B41-3110B900848A}" dt="2021-04-26T15:21:12.924" v="441" actId="2890"/>
        <pc:sldMkLst>
          <pc:docMk/>
          <pc:sldMk cId="2516926451" sldId="678"/>
        </pc:sldMkLst>
      </pc:sldChg>
      <pc:sldChg chg="del">
        <pc:chgData name="Charles-Antoine Guilbault" userId="735c31a39ff723a8" providerId="LiveId" clId="{4988DBF6-D854-48D9-9B41-3110B900848A}" dt="2021-04-26T14:04:35.081" v="3" actId="47"/>
        <pc:sldMkLst>
          <pc:docMk/>
          <pc:sldMk cId="3120731024" sldId="678"/>
        </pc:sldMkLst>
      </pc:sldChg>
      <pc:sldChg chg="modSp add del mod">
        <pc:chgData name="Charles-Antoine Guilbault" userId="735c31a39ff723a8" providerId="LiveId" clId="{4988DBF6-D854-48D9-9B41-3110B900848A}" dt="2021-04-26T16:23:01.410" v="792" actId="47"/>
        <pc:sldMkLst>
          <pc:docMk/>
          <pc:sldMk cId="381654863" sldId="679"/>
        </pc:sldMkLst>
        <pc:spChg chg="mod">
          <ac:chgData name="Charles-Antoine Guilbault" userId="735c31a39ff723a8" providerId="LiveId" clId="{4988DBF6-D854-48D9-9B41-3110B900848A}" dt="2021-04-26T15:42:27.618" v="751" actId="20577"/>
          <ac:spMkLst>
            <pc:docMk/>
            <pc:sldMk cId="381654863" sldId="679"/>
            <ac:spMk id="2" creationId="{FCF3FDFB-D403-4C1F-9C8C-D8A0987753A6}"/>
          </ac:spMkLst>
        </pc:spChg>
        <pc:spChg chg="mod">
          <ac:chgData name="Charles-Antoine Guilbault" userId="735c31a39ff723a8" providerId="LiveId" clId="{4988DBF6-D854-48D9-9B41-3110B900848A}" dt="2021-04-26T15:49:51.442" v="760" actId="20577"/>
          <ac:spMkLst>
            <pc:docMk/>
            <pc:sldMk cId="381654863" sldId="679"/>
            <ac:spMk id="3" creationId="{6B57B5EA-E1D2-4EF9-8480-8618FAFF7467}"/>
          </ac:spMkLst>
        </pc:spChg>
      </pc:sldChg>
      <pc:sldChg chg="del">
        <pc:chgData name="Charles-Antoine Guilbault" userId="735c31a39ff723a8" providerId="LiveId" clId="{4988DBF6-D854-48D9-9B41-3110B900848A}" dt="2021-04-26T14:04:35.081" v="3" actId="47"/>
        <pc:sldMkLst>
          <pc:docMk/>
          <pc:sldMk cId="3085277921" sldId="679"/>
        </pc:sldMkLst>
      </pc:sldChg>
      <pc:sldChg chg="del">
        <pc:chgData name="Charles-Antoine Guilbault" userId="735c31a39ff723a8" providerId="LiveId" clId="{4988DBF6-D854-48D9-9B41-3110B900848A}" dt="2021-04-26T14:04:35.081" v="3" actId="47"/>
        <pc:sldMkLst>
          <pc:docMk/>
          <pc:sldMk cId="2509281595" sldId="680"/>
        </pc:sldMkLst>
      </pc:sldChg>
      <pc:sldChg chg="modSp add del mod">
        <pc:chgData name="Charles-Antoine Guilbault" userId="735c31a39ff723a8" providerId="LiveId" clId="{4988DBF6-D854-48D9-9B41-3110B900848A}" dt="2021-04-26T16:23:02.088" v="793" actId="47"/>
        <pc:sldMkLst>
          <pc:docMk/>
          <pc:sldMk cId="4265865086" sldId="680"/>
        </pc:sldMkLst>
        <pc:spChg chg="mod">
          <ac:chgData name="Charles-Antoine Guilbault" userId="735c31a39ff723a8" providerId="LiveId" clId="{4988DBF6-D854-48D9-9B41-3110B900848A}" dt="2021-04-26T15:42:23.483" v="747" actId="20577"/>
          <ac:spMkLst>
            <pc:docMk/>
            <pc:sldMk cId="4265865086" sldId="680"/>
            <ac:spMk id="2" creationId="{FCF3FDFB-D403-4C1F-9C8C-D8A0987753A6}"/>
          </ac:spMkLst>
        </pc:spChg>
        <pc:spChg chg="mod">
          <ac:chgData name="Charles-Antoine Guilbault" userId="735c31a39ff723a8" providerId="LiveId" clId="{4988DBF6-D854-48D9-9B41-3110B900848A}" dt="2021-04-26T15:49:54.819" v="762" actId="5793"/>
          <ac:spMkLst>
            <pc:docMk/>
            <pc:sldMk cId="4265865086" sldId="680"/>
            <ac:spMk id="3" creationId="{6B57B5EA-E1D2-4EF9-8480-8618FAFF7467}"/>
          </ac:spMkLst>
        </pc:spChg>
      </pc:sldChg>
      <pc:sldChg chg="modSp add mod">
        <pc:chgData name="Charles-Antoine Guilbault" userId="735c31a39ff723a8" providerId="LiveId" clId="{4988DBF6-D854-48D9-9B41-3110B900848A}" dt="2021-04-26T16:24:27.537" v="854" actId="20577"/>
        <pc:sldMkLst>
          <pc:docMk/>
          <pc:sldMk cId="1122593409" sldId="681"/>
        </pc:sldMkLst>
        <pc:spChg chg="mod">
          <ac:chgData name="Charles-Antoine Guilbault" userId="735c31a39ff723a8" providerId="LiveId" clId="{4988DBF6-D854-48D9-9B41-3110B900848A}" dt="2021-04-26T16:24:27.537" v="854" actId="20577"/>
          <ac:spMkLst>
            <pc:docMk/>
            <pc:sldMk cId="1122593409" sldId="681"/>
            <ac:spMk id="3" creationId="{6B57B5EA-E1D2-4EF9-8480-8618FAFF7467}"/>
          </ac:spMkLst>
        </pc:spChg>
      </pc:sldChg>
      <pc:sldChg chg="del">
        <pc:chgData name="Charles-Antoine Guilbault" userId="735c31a39ff723a8" providerId="LiveId" clId="{4988DBF6-D854-48D9-9B41-3110B900848A}" dt="2021-04-26T14:04:35.081" v="3" actId="47"/>
        <pc:sldMkLst>
          <pc:docMk/>
          <pc:sldMk cId="3616208529" sldId="681"/>
        </pc:sldMkLst>
      </pc:sldChg>
      <pc:sldChg chg="modSp add mod">
        <pc:chgData name="Charles-Antoine Guilbault" userId="735c31a39ff723a8" providerId="LiveId" clId="{4988DBF6-D854-48D9-9B41-3110B900848A}" dt="2021-04-27T12:51:00.408" v="1799" actId="113"/>
        <pc:sldMkLst>
          <pc:docMk/>
          <pc:sldMk cId="204298540" sldId="682"/>
        </pc:sldMkLst>
        <pc:spChg chg="mod">
          <ac:chgData name="Charles-Antoine Guilbault" userId="735c31a39ff723a8" providerId="LiveId" clId="{4988DBF6-D854-48D9-9B41-3110B900848A}" dt="2021-04-27T12:51:00.408" v="1799" actId="113"/>
          <ac:spMkLst>
            <pc:docMk/>
            <pc:sldMk cId="204298540" sldId="682"/>
            <ac:spMk id="3" creationId="{6B57B5EA-E1D2-4EF9-8480-8618FAFF7467}"/>
          </ac:spMkLst>
        </pc:spChg>
      </pc:sldChg>
      <pc:sldChg chg="del">
        <pc:chgData name="Charles-Antoine Guilbault" userId="735c31a39ff723a8" providerId="LiveId" clId="{4988DBF6-D854-48D9-9B41-3110B900848A}" dt="2021-04-26T14:04:35.081" v="3" actId="47"/>
        <pc:sldMkLst>
          <pc:docMk/>
          <pc:sldMk cId="2159792777" sldId="682"/>
        </pc:sldMkLst>
      </pc:sldChg>
      <pc:sldChg chg="modSp add mod">
        <pc:chgData name="Charles-Antoine Guilbault" userId="735c31a39ff723a8" providerId="LiveId" clId="{4988DBF6-D854-48D9-9B41-3110B900848A}" dt="2021-04-27T12:51:23.025" v="1801" actId="113"/>
        <pc:sldMkLst>
          <pc:docMk/>
          <pc:sldMk cId="2847840782" sldId="683"/>
        </pc:sldMkLst>
        <pc:spChg chg="mod">
          <ac:chgData name="Charles-Antoine Guilbault" userId="735c31a39ff723a8" providerId="LiveId" clId="{4988DBF6-D854-48D9-9B41-3110B900848A}" dt="2021-04-27T12:51:23.025" v="1801" actId="113"/>
          <ac:spMkLst>
            <pc:docMk/>
            <pc:sldMk cId="2847840782" sldId="683"/>
            <ac:spMk id="3" creationId="{6B57B5EA-E1D2-4EF9-8480-8618FAFF7467}"/>
          </ac:spMkLst>
        </pc:spChg>
      </pc:sldChg>
      <pc:sldChg chg="del">
        <pc:chgData name="Charles-Antoine Guilbault" userId="735c31a39ff723a8" providerId="LiveId" clId="{4988DBF6-D854-48D9-9B41-3110B900848A}" dt="2021-04-26T14:04:35.081" v="3" actId="47"/>
        <pc:sldMkLst>
          <pc:docMk/>
          <pc:sldMk cId="3828143740" sldId="683"/>
        </pc:sldMkLst>
      </pc:sldChg>
      <pc:sldChg chg="addSp modSp add mod">
        <pc:chgData name="Charles-Antoine Guilbault" userId="735c31a39ff723a8" providerId="LiveId" clId="{4988DBF6-D854-48D9-9B41-3110B900848A}" dt="2021-04-27T15:49:01.267" v="2427" actId="114"/>
        <pc:sldMkLst>
          <pc:docMk/>
          <pc:sldMk cId="1242240067" sldId="684"/>
        </pc:sldMkLst>
        <pc:spChg chg="mod">
          <ac:chgData name="Charles-Antoine Guilbault" userId="735c31a39ff723a8" providerId="LiveId" clId="{4988DBF6-D854-48D9-9B41-3110B900848A}" dt="2021-04-26T16:31:03.363" v="1068" actId="20577"/>
          <ac:spMkLst>
            <pc:docMk/>
            <pc:sldMk cId="1242240067" sldId="684"/>
            <ac:spMk id="2" creationId="{EBDE8E90-B761-4D79-BED8-B24309CAE8EA}"/>
          </ac:spMkLst>
        </pc:spChg>
        <pc:spChg chg="mod">
          <ac:chgData name="Charles-Antoine Guilbault" userId="735c31a39ff723a8" providerId="LiveId" clId="{4988DBF6-D854-48D9-9B41-3110B900848A}" dt="2021-04-27T12:43:46.449" v="1788" actId="114"/>
          <ac:spMkLst>
            <pc:docMk/>
            <pc:sldMk cId="1242240067" sldId="684"/>
            <ac:spMk id="3" creationId="{DAA9CB5A-DD97-477C-B1FD-57EF9231AAC9}"/>
          </ac:spMkLst>
        </pc:spChg>
        <pc:spChg chg="add mod">
          <ac:chgData name="Charles-Antoine Guilbault" userId="735c31a39ff723a8" providerId="LiveId" clId="{4988DBF6-D854-48D9-9B41-3110B900848A}" dt="2021-04-27T15:48:44.472" v="2417" actId="1076"/>
          <ac:spMkLst>
            <pc:docMk/>
            <pc:sldMk cId="1242240067" sldId="684"/>
            <ac:spMk id="4" creationId="{B744C37C-372C-49AF-93B3-72FF236B0961}"/>
          </ac:spMkLst>
        </pc:spChg>
        <pc:spChg chg="add mod">
          <ac:chgData name="Charles-Antoine Guilbault" userId="735c31a39ff723a8" providerId="LiveId" clId="{4988DBF6-D854-48D9-9B41-3110B900848A}" dt="2021-04-27T15:49:01.267" v="2427" actId="114"/>
          <ac:spMkLst>
            <pc:docMk/>
            <pc:sldMk cId="1242240067" sldId="684"/>
            <ac:spMk id="5" creationId="{9EB57EAD-C62D-43AA-A27E-0D45B8BD0AC9}"/>
          </ac:spMkLst>
        </pc:spChg>
      </pc:sldChg>
      <pc:sldChg chg="del">
        <pc:chgData name="Charles-Antoine Guilbault" userId="735c31a39ff723a8" providerId="LiveId" clId="{4988DBF6-D854-48D9-9B41-3110B900848A}" dt="2021-04-26T14:04:35.081" v="3" actId="47"/>
        <pc:sldMkLst>
          <pc:docMk/>
          <pc:sldMk cId="1394913496" sldId="684"/>
        </pc:sldMkLst>
      </pc:sldChg>
      <pc:sldChg chg="modSp add mod">
        <pc:chgData name="Charles-Antoine Guilbault" userId="735c31a39ff723a8" providerId="LiveId" clId="{4988DBF6-D854-48D9-9B41-3110B900848A}" dt="2021-04-27T12:42:56.191" v="1772" actId="113"/>
        <pc:sldMkLst>
          <pc:docMk/>
          <pc:sldMk cId="2156849316" sldId="685"/>
        </pc:sldMkLst>
        <pc:spChg chg="mod">
          <ac:chgData name="Charles-Antoine Guilbault" userId="735c31a39ff723a8" providerId="LiveId" clId="{4988DBF6-D854-48D9-9B41-3110B900848A}" dt="2021-04-27T12:42:56.191" v="1772" actId="113"/>
          <ac:spMkLst>
            <pc:docMk/>
            <pc:sldMk cId="2156849316" sldId="685"/>
            <ac:spMk id="3" creationId="{DAA9CB5A-DD97-477C-B1FD-57EF9231AAC9}"/>
          </ac:spMkLst>
        </pc:spChg>
      </pc:sldChg>
      <pc:sldChg chg="modSp add mod">
        <pc:chgData name="Charles-Antoine Guilbault" userId="735c31a39ff723a8" providerId="LiveId" clId="{4988DBF6-D854-48D9-9B41-3110B900848A}" dt="2021-04-27T12:42:33.201" v="1763" actId="113"/>
        <pc:sldMkLst>
          <pc:docMk/>
          <pc:sldMk cId="396869622" sldId="686"/>
        </pc:sldMkLst>
        <pc:spChg chg="mod">
          <ac:chgData name="Charles-Antoine Guilbault" userId="735c31a39ff723a8" providerId="LiveId" clId="{4988DBF6-D854-48D9-9B41-3110B900848A}" dt="2021-04-27T12:41:13.316" v="1758" actId="313"/>
          <ac:spMkLst>
            <pc:docMk/>
            <pc:sldMk cId="396869622" sldId="686"/>
            <ac:spMk id="2" creationId="{EBDE8E90-B761-4D79-BED8-B24309CAE8EA}"/>
          </ac:spMkLst>
        </pc:spChg>
        <pc:spChg chg="mod">
          <ac:chgData name="Charles-Antoine Guilbault" userId="735c31a39ff723a8" providerId="LiveId" clId="{4988DBF6-D854-48D9-9B41-3110B900848A}" dt="2021-04-27T12:42:33.201" v="1763" actId="113"/>
          <ac:spMkLst>
            <pc:docMk/>
            <pc:sldMk cId="396869622" sldId="686"/>
            <ac:spMk id="3" creationId="{DAA9CB5A-DD97-477C-B1FD-57EF9231AAC9}"/>
          </ac:spMkLst>
        </pc:spChg>
      </pc:sldChg>
      <pc:sldChg chg="modSp add mod">
        <pc:chgData name="Charles-Antoine Guilbault" userId="735c31a39ff723a8" providerId="LiveId" clId="{4988DBF6-D854-48D9-9B41-3110B900848A}" dt="2021-04-27T12:42:42.006" v="1770" actId="20577"/>
        <pc:sldMkLst>
          <pc:docMk/>
          <pc:sldMk cId="1336145349" sldId="687"/>
        </pc:sldMkLst>
        <pc:spChg chg="mod">
          <ac:chgData name="Charles-Antoine Guilbault" userId="735c31a39ff723a8" providerId="LiveId" clId="{4988DBF6-D854-48D9-9B41-3110B900848A}" dt="2021-04-27T12:41:17.890" v="1759" actId="313"/>
          <ac:spMkLst>
            <pc:docMk/>
            <pc:sldMk cId="1336145349" sldId="687"/>
            <ac:spMk id="2" creationId="{EBDE8E90-B761-4D79-BED8-B24309CAE8EA}"/>
          </ac:spMkLst>
        </pc:spChg>
        <pc:spChg chg="mod">
          <ac:chgData name="Charles-Antoine Guilbault" userId="735c31a39ff723a8" providerId="LiveId" clId="{4988DBF6-D854-48D9-9B41-3110B900848A}" dt="2021-04-27T12:42:42.006" v="1770" actId="20577"/>
          <ac:spMkLst>
            <pc:docMk/>
            <pc:sldMk cId="1336145349" sldId="687"/>
            <ac:spMk id="3" creationId="{DAA9CB5A-DD97-477C-B1FD-57EF9231AAC9}"/>
          </ac:spMkLst>
        </pc:spChg>
      </pc:sldChg>
      <pc:sldChg chg="modSp add mod">
        <pc:chgData name="Charles-Antoine Guilbault" userId="735c31a39ff723a8" providerId="LiveId" clId="{4988DBF6-D854-48D9-9B41-3110B900848A}" dt="2021-04-27T12:41:20.378" v="1760" actId="313"/>
        <pc:sldMkLst>
          <pc:docMk/>
          <pc:sldMk cId="2584856338" sldId="688"/>
        </pc:sldMkLst>
        <pc:spChg chg="mod">
          <ac:chgData name="Charles-Antoine Guilbault" userId="735c31a39ff723a8" providerId="LiveId" clId="{4988DBF6-D854-48D9-9B41-3110B900848A}" dt="2021-04-27T12:41:20.378" v="1760" actId="313"/>
          <ac:spMkLst>
            <pc:docMk/>
            <pc:sldMk cId="2584856338" sldId="688"/>
            <ac:spMk id="2" creationId="{EBDE8E90-B761-4D79-BED8-B24309CAE8EA}"/>
          </ac:spMkLst>
        </pc:spChg>
        <pc:spChg chg="mod">
          <ac:chgData name="Charles-Antoine Guilbault" userId="735c31a39ff723a8" providerId="LiveId" clId="{4988DBF6-D854-48D9-9B41-3110B900848A}" dt="2021-04-26T16:38:05.801" v="1534" actId="20577"/>
          <ac:spMkLst>
            <pc:docMk/>
            <pc:sldMk cId="2584856338" sldId="688"/>
            <ac:spMk id="3" creationId="{DAA9CB5A-DD97-477C-B1FD-57EF9231AAC9}"/>
          </ac:spMkLst>
        </pc:spChg>
      </pc:sldChg>
      <pc:sldChg chg="modSp add mod">
        <pc:chgData name="Charles-Antoine Guilbault" userId="735c31a39ff723a8" providerId="LiveId" clId="{4988DBF6-D854-48D9-9B41-3110B900848A}" dt="2021-04-27T12:41:24.140" v="1761" actId="313"/>
        <pc:sldMkLst>
          <pc:docMk/>
          <pc:sldMk cId="3482931099" sldId="689"/>
        </pc:sldMkLst>
        <pc:spChg chg="mod">
          <ac:chgData name="Charles-Antoine Guilbault" userId="735c31a39ff723a8" providerId="LiveId" clId="{4988DBF6-D854-48D9-9B41-3110B900848A}" dt="2021-04-27T12:41:24.140" v="1761" actId="313"/>
          <ac:spMkLst>
            <pc:docMk/>
            <pc:sldMk cId="3482931099" sldId="689"/>
            <ac:spMk id="2" creationId="{EBDE8E90-B761-4D79-BED8-B24309CAE8EA}"/>
          </ac:spMkLst>
        </pc:spChg>
        <pc:spChg chg="mod">
          <ac:chgData name="Charles-Antoine Guilbault" userId="735c31a39ff723a8" providerId="LiveId" clId="{4988DBF6-D854-48D9-9B41-3110B900848A}" dt="2021-04-26T16:37:40.715" v="1524" actId="113"/>
          <ac:spMkLst>
            <pc:docMk/>
            <pc:sldMk cId="3482931099" sldId="689"/>
            <ac:spMk id="3" creationId="{DAA9CB5A-DD97-477C-B1FD-57EF9231AAC9}"/>
          </ac:spMkLst>
        </pc:spChg>
      </pc:sldChg>
      <pc:sldChg chg="modSp add mod">
        <pc:chgData name="Charles-Antoine Guilbault" userId="735c31a39ff723a8" providerId="LiveId" clId="{4988DBF6-D854-48D9-9B41-3110B900848A}" dt="2021-04-27T15:46:25.869" v="2368" actId="313"/>
        <pc:sldMkLst>
          <pc:docMk/>
          <pc:sldMk cId="2560852402" sldId="690"/>
        </pc:sldMkLst>
        <pc:spChg chg="mod">
          <ac:chgData name="Charles-Antoine Guilbault" userId="735c31a39ff723a8" providerId="LiveId" clId="{4988DBF6-D854-48D9-9B41-3110B900848A}" dt="2021-04-27T15:46:25.869" v="2368" actId="313"/>
          <ac:spMkLst>
            <pc:docMk/>
            <pc:sldMk cId="2560852402" sldId="690"/>
            <ac:spMk id="2" creationId="{EBDE8E90-B761-4D79-BED8-B24309CAE8EA}"/>
          </ac:spMkLst>
        </pc:spChg>
        <pc:spChg chg="mod">
          <ac:chgData name="Charles-Antoine Guilbault" userId="735c31a39ff723a8" providerId="LiveId" clId="{4988DBF6-D854-48D9-9B41-3110B900848A}" dt="2021-04-26T16:39:02.422" v="1620" actId="113"/>
          <ac:spMkLst>
            <pc:docMk/>
            <pc:sldMk cId="2560852402" sldId="690"/>
            <ac:spMk id="3" creationId="{DAA9CB5A-DD97-477C-B1FD-57EF9231AAC9}"/>
          </ac:spMkLst>
        </pc:spChg>
      </pc:sldChg>
      <pc:sldChg chg="modSp add mod">
        <pc:chgData name="Charles-Antoine Guilbault" userId="735c31a39ff723a8" providerId="LiveId" clId="{4988DBF6-D854-48D9-9B41-3110B900848A}" dt="2021-04-27T15:46:22.575" v="2367" actId="313"/>
        <pc:sldMkLst>
          <pc:docMk/>
          <pc:sldMk cId="3649651960" sldId="691"/>
        </pc:sldMkLst>
        <pc:spChg chg="mod">
          <ac:chgData name="Charles-Antoine Guilbault" userId="735c31a39ff723a8" providerId="LiveId" clId="{4988DBF6-D854-48D9-9B41-3110B900848A}" dt="2021-04-27T15:46:22.575" v="2367" actId="313"/>
          <ac:spMkLst>
            <pc:docMk/>
            <pc:sldMk cId="3649651960" sldId="691"/>
            <ac:spMk id="2" creationId="{EBDE8E90-B761-4D79-BED8-B24309CAE8EA}"/>
          </ac:spMkLst>
        </pc:spChg>
        <pc:spChg chg="mod">
          <ac:chgData name="Charles-Antoine Guilbault" userId="735c31a39ff723a8" providerId="LiveId" clId="{4988DBF6-D854-48D9-9B41-3110B900848A}" dt="2021-04-27T15:35:52.592" v="1904" actId="27636"/>
          <ac:spMkLst>
            <pc:docMk/>
            <pc:sldMk cId="3649651960" sldId="691"/>
            <ac:spMk id="3" creationId="{DAA9CB5A-DD97-477C-B1FD-57EF9231AAC9}"/>
          </ac:spMkLst>
        </pc:spChg>
      </pc:sldChg>
      <pc:sldChg chg="modSp add mod">
        <pc:chgData name="Charles-Antoine Guilbault" userId="735c31a39ff723a8" providerId="LiveId" clId="{4988DBF6-D854-48D9-9B41-3110B900848A}" dt="2021-04-27T15:46:19.544" v="2366" actId="313"/>
        <pc:sldMkLst>
          <pc:docMk/>
          <pc:sldMk cId="97186799" sldId="692"/>
        </pc:sldMkLst>
        <pc:spChg chg="mod">
          <ac:chgData name="Charles-Antoine Guilbault" userId="735c31a39ff723a8" providerId="LiveId" clId="{4988DBF6-D854-48D9-9B41-3110B900848A}" dt="2021-04-27T15:46:19.544" v="2366" actId="313"/>
          <ac:spMkLst>
            <pc:docMk/>
            <pc:sldMk cId="97186799" sldId="692"/>
            <ac:spMk id="2" creationId="{EBDE8E90-B761-4D79-BED8-B24309CAE8EA}"/>
          </ac:spMkLst>
        </pc:spChg>
      </pc:sldChg>
      <pc:sldChg chg="modSp add mod">
        <pc:chgData name="Charles-Antoine Guilbault" userId="735c31a39ff723a8" providerId="LiveId" clId="{4988DBF6-D854-48D9-9B41-3110B900848A}" dt="2021-04-27T15:46:17.192" v="2365" actId="313"/>
        <pc:sldMkLst>
          <pc:docMk/>
          <pc:sldMk cId="635757540" sldId="693"/>
        </pc:sldMkLst>
        <pc:spChg chg="mod">
          <ac:chgData name="Charles-Antoine Guilbault" userId="735c31a39ff723a8" providerId="LiveId" clId="{4988DBF6-D854-48D9-9B41-3110B900848A}" dt="2021-04-27T15:46:17.192" v="2365" actId="313"/>
          <ac:spMkLst>
            <pc:docMk/>
            <pc:sldMk cId="635757540" sldId="693"/>
            <ac:spMk id="2" creationId="{EBDE8E90-B761-4D79-BED8-B24309CAE8EA}"/>
          </ac:spMkLst>
        </pc:spChg>
        <pc:spChg chg="mod">
          <ac:chgData name="Charles-Antoine Guilbault" userId="735c31a39ff723a8" providerId="LiveId" clId="{4988DBF6-D854-48D9-9B41-3110B900848A}" dt="2021-04-27T15:39:53.296" v="1984" actId="113"/>
          <ac:spMkLst>
            <pc:docMk/>
            <pc:sldMk cId="635757540" sldId="693"/>
            <ac:spMk id="3" creationId="{DAA9CB5A-DD97-477C-B1FD-57EF9231AAC9}"/>
          </ac:spMkLst>
        </pc:spChg>
      </pc:sldChg>
      <pc:sldChg chg="modSp add mod">
        <pc:chgData name="Charles-Antoine Guilbault" userId="735c31a39ff723a8" providerId="LiveId" clId="{4988DBF6-D854-48D9-9B41-3110B900848A}" dt="2021-04-27T15:46:15.040" v="2364" actId="313"/>
        <pc:sldMkLst>
          <pc:docMk/>
          <pc:sldMk cId="579518374" sldId="694"/>
        </pc:sldMkLst>
        <pc:spChg chg="mod">
          <ac:chgData name="Charles-Antoine Guilbault" userId="735c31a39ff723a8" providerId="LiveId" clId="{4988DBF6-D854-48D9-9B41-3110B900848A}" dt="2021-04-27T15:46:15.040" v="2364" actId="313"/>
          <ac:spMkLst>
            <pc:docMk/>
            <pc:sldMk cId="579518374" sldId="694"/>
            <ac:spMk id="2" creationId="{EBDE8E90-B761-4D79-BED8-B24309CAE8EA}"/>
          </ac:spMkLst>
        </pc:spChg>
        <pc:spChg chg="mod">
          <ac:chgData name="Charles-Antoine Guilbault" userId="735c31a39ff723a8" providerId="LiveId" clId="{4988DBF6-D854-48D9-9B41-3110B900848A}" dt="2021-04-27T15:41:27.881" v="2060" actId="27636"/>
          <ac:spMkLst>
            <pc:docMk/>
            <pc:sldMk cId="579518374" sldId="694"/>
            <ac:spMk id="3" creationId="{DAA9CB5A-DD97-477C-B1FD-57EF9231AAC9}"/>
          </ac:spMkLst>
        </pc:spChg>
      </pc:sldChg>
      <pc:sldChg chg="modSp add mod">
        <pc:chgData name="Charles-Antoine Guilbault" userId="735c31a39ff723a8" providerId="LiveId" clId="{4988DBF6-D854-48D9-9B41-3110B900848A}" dt="2021-04-27T15:46:13.068" v="2363" actId="313"/>
        <pc:sldMkLst>
          <pc:docMk/>
          <pc:sldMk cId="1456982599" sldId="695"/>
        </pc:sldMkLst>
        <pc:spChg chg="mod">
          <ac:chgData name="Charles-Antoine Guilbault" userId="735c31a39ff723a8" providerId="LiveId" clId="{4988DBF6-D854-48D9-9B41-3110B900848A}" dt="2021-04-27T15:46:13.068" v="2363" actId="313"/>
          <ac:spMkLst>
            <pc:docMk/>
            <pc:sldMk cId="1456982599" sldId="695"/>
            <ac:spMk id="2" creationId="{EBDE8E90-B761-4D79-BED8-B24309CAE8EA}"/>
          </ac:spMkLst>
        </pc:spChg>
        <pc:spChg chg="mod">
          <ac:chgData name="Charles-Antoine Guilbault" userId="735c31a39ff723a8" providerId="LiveId" clId="{4988DBF6-D854-48D9-9B41-3110B900848A}" dt="2021-04-27T15:42:20.803" v="2113"/>
          <ac:spMkLst>
            <pc:docMk/>
            <pc:sldMk cId="1456982599" sldId="695"/>
            <ac:spMk id="3" creationId="{DAA9CB5A-DD97-477C-B1FD-57EF9231AAC9}"/>
          </ac:spMkLst>
        </pc:spChg>
      </pc:sldChg>
      <pc:sldChg chg="modSp add mod">
        <pc:chgData name="Charles-Antoine Guilbault" userId="735c31a39ff723a8" providerId="LiveId" clId="{4988DBF6-D854-48D9-9B41-3110B900848A}" dt="2021-04-27T15:46:10.781" v="2362" actId="313"/>
        <pc:sldMkLst>
          <pc:docMk/>
          <pc:sldMk cId="359087034" sldId="696"/>
        </pc:sldMkLst>
        <pc:spChg chg="mod">
          <ac:chgData name="Charles-Antoine Guilbault" userId="735c31a39ff723a8" providerId="LiveId" clId="{4988DBF6-D854-48D9-9B41-3110B900848A}" dt="2021-04-27T15:46:10.781" v="2362" actId="313"/>
          <ac:spMkLst>
            <pc:docMk/>
            <pc:sldMk cId="359087034" sldId="696"/>
            <ac:spMk id="2" creationId="{EBDE8E90-B761-4D79-BED8-B24309CAE8EA}"/>
          </ac:spMkLst>
        </pc:spChg>
        <pc:spChg chg="mod">
          <ac:chgData name="Charles-Antoine Guilbault" userId="735c31a39ff723a8" providerId="LiveId" clId="{4988DBF6-D854-48D9-9B41-3110B900848A}" dt="2021-04-27T15:43:28.667" v="2177" actId="113"/>
          <ac:spMkLst>
            <pc:docMk/>
            <pc:sldMk cId="359087034" sldId="696"/>
            <ac:spMk id="3" creationId="{DAA9CB5A-DD97-477C-B1FD-57EF9231AAC9}"/>
          </ac:spMkLst>
        </pc:spChg>
      </pc:sldChg>
    </pc:docChg>
  </pc:docChgLst>
  <pc:docChgLst>
    <pc:chgData name="Charles-Antoine Guilbault" userId="735c31a39ff723a8" providerId="LiveId" clId="{1E8A858B-45FD-418C-9811-2C8FEA2FDB54}"/>
    <pc:docChg chg="modSld">
      <pc:chgData name="Charles-Antoine Guilbault" userId="735c31a39ff723a8" providerId="LiveId" clId="{1E8A858B-45FD-418C-9811-2C8FEA2FDB54}" dt="2021-10-19T17:55:29.148" v="13" actId="20577"/>
      <pc:docMkLst>
        <pc:docMk/>
      </pc:docMkLst>
      <pc:sldChg chg="modSp mod">
        <pc:chgData name="Charles-Antoine Guilbault" userId="735c31a39ff723a8" providerId="LiveId" clId="{1E8A858B-45FD-418C-9811-2C8FEA2FDB54}" dt="2021-10-19T17:55:29.148" v="13" actId="20577"/>
        <pc:sldMkLst>
          <pc:docMk/>
          <pc:sldMk cId="3881515955" sldId="256"/>
        </pc:sldMkLst>
        <pc:spChg chg="mod">
          <ac:chgData name="Charles-Antoine Guilbault" userId="735c31a39ff723a8" providerId="LiveId" clId="{1E8A858B-45FD-418C-9811-2C8FEA2FDB54}" dt="2021-10-19T17:55:22.696" v="1" actId="20577"/>
          <ac:spMkLst>
            <pc:docMk/>
            <pc:sldMk cId="3881515955" sldId="256"/>
            <ac:spMk id="2" creationId="{22460F02-27A6-4A54-A332-27E745F22682}"/>
          </ac:spMkLst>
        </pc:spChg>
        <pc:spChg chg="mod">
          <ac:chgData name="Charles-Antoine Guilbault" userId="735c31a39ff723a8" providerId="LiveId" clId="{1E8A858B-45FD-418C-9811-2C8FEA2FDB54}" dt="2021-10-19T17:55:29.148" v="13" actId="20577"/>
          <ac:spMkLst>
            <pc:docMk/>
            <pc:sldMk cId="3881515955" sldId="256"/>
            <ac:spMk id="3" creationId="{F292F939-EB00-4D8A-AC2C-574F1BAC7E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798EA-AAD1-4E70-8975-C167B479C00A}" type="datetimeFigureOut">
              <a:rPr lang="en-CA" smtClean="0"/>
              <a:t>2021-10-19</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00810-D581-4762-B8C2-A86787FF7314}" type="slidenum">
              <a:rPr lang="en-CA" smtClean="0"/>
              <a:t>‹N°›</a:t>
            </a:fld>
            <a:endParaRPr lang="en-CA"/>
          </a:p>
        </p:txBody>
      </p:sp>
    </p:spTree>
    <p:extLst>
      <p:ext uri="{BB962C8B-B14F-4D97-AF65-F5344CB8AC3E}">
        <p14:creationId xmlns:p14="http://schemas.microsoft.com/office/powerpoint/2010/main" val="211700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D5700810-D581-4762-B8C2-A86787FF7314}" type="slidenum">
              <a:rPr lang="en-CA" smtClean="0"/>
              <a:t>1</a:t>
            </a:fld>
            <a:endParaRPr lang="en-CA"/>
          </a:p>
        </p:txBody>
      </p:sp>
    </p:spTree>
    <p:extLst>
      <p:ext uri="{BB962C8B-B14F-4D97-AF65-F5344CB8AC3E}">
        <p14:creationId xmlns:p14="http://schemas.microsoft.com/office/powerpoint/2010/main" val="1754382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D5700810-D581-4762-B8C2-A86787FF7314}" type="slidenum">
              <a:rPr lang="en-CA" smtClean="0"/>
              <a:t>2</a:t>
            </a:fld>
            <a:endParaRPr lang="en-CA"/>
          </a:p>
        </p:txBody>
      </p:sp>
    </p:spTree>
    <p:extLst>
      <p:ext uri="{BB962C8B-B14F-4D97-AF65-F5344CB8AC3E}">
        <p14:creationId xmlns:p14="http://schemas.microsoft.com/office/powerpoint/2010/main" val="3025680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2021-10-19</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36CD1E92-8410-4C00-82BA-2777C6C0CBEF}" type="slidenum">
              <a:rPr lang="en-CA" smtClean="0"/>
              <a:t>‹N°›</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630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306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035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18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E0251D-46E5-4D09-A785-705FDC6A5772}"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681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9E0251D-46E5-4D09-A785-705FDC6A5772}" type="datetimeFigureOut">
              <a:rPr lang="en-CA" smtClean="0"/>
              <a:t>2021-10-19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6CD1E92-8410-4C00-82BA-2777C6C0CBEF}" type="slidenum">
              <a:rPr lang="en-CA" smtClean="0"/>
              <a:t>‹N°›</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006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9E0251D-46E5-4D09-A785-705FDC6A5772}" type="datetimeFigureOut">
              <a:rPr lang="en-CA" smtClean="0"/>
              <a:t>2021-10-19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6CD1E92-8410-4C00-82BA-2777C6C0CBEF}" type="slidenum">
              <a:rPr lang="en-CA" smtClean="0"/>
              <a:t>‹N°›</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22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9E0251D-46E5-4D09-A785-705FDC6A5772}" type="datetimeFigureOut">
              <a:rPr lang="en-CA" smtClean="0"/>
              <a:t>2021-10-19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6CD1E92-8410-4C00-82BA-2777C6C0CBEF}" type="slidenum">
              <a:rPr lang="en-CA" smtClean="0"/>
              <a:t>‹N°›</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794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0251D-46E5-4D09-A785-705FDC6A5772}" type="datetimeFigureOut">
              <a:rPr lang="en-CA" smtClean="0"/>
              <a:t>2021-10-19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6CD1E92-8410-4C00-82BA-2777C6C0CBEF}" type="slidenum">
              <a:rPr lang="en-CA" smtClean="0"/>
              <a:t>‹N°›</a:t>
            </a:fld>
            <a:endParaRPr lang="en-CA"/>
          </a:p>
        </p:txBody>
      </p:sp>
    </p:spTree>
    <p:extLst>
      <p:ext uri="{BB962C8B-B14F-4D97-AF65-F5344CB8AC3E}">
        <p14:creationId xmlns:p14="http://schemas.microsoft.com/office/powerpoint/2010/main" val="143303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9E0251D-46E5-4D09-A785-705FDC6A5772}" type="datetimeFigureOut">
              <a:rPr lang="en-CA" smtClean="0"/>
              <a:t>2021-10-19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6CD1E92-8410-4C00-82BA-2777C6C0CBEF}" type="slidenum">
              <a:rPr lang="en-CA" smtClean="0"/>
              <a:t>‹N°›</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773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9E0251D-46E5-4D09-A785-705FDC6A5772}" type="datetimeFigureOut">
              <a:rPr lang="en-CA" smtClean="0"/>
              <a:t>2021-10-19</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36CD1E92-8410-4C00-82BA-2777C6C0CBEF}" type="slidenum">
              <a:rPr lang="en-CA" smtClean="0"/>
              <a:t>‹N°›</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503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9E0251D-46E5-4D09-A785-705FDC6A5772}" type="datetimeFigureOut">
              <a:rPr lang="en-CA" smtClean="0"/>
              <a:t>2021-10-19</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6CD1E92-8410-4C00-82BA-2777C6C0CBEF}" type="slidenum">
              <a:rPr lang="en-CA" smtClean="0"/>
              <a:t>‹N°›</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2119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flickr.com/photos/mikemacmarketing/3021241104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declarationmontreal-iaresponsable.com/la-declar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60F02-27A6-4A54-A332-27E745F22682}"/>
              </a:ext>
            </a:extLst>
          </p:cNvPr>
          <p:cNvSpPr>
            <a:spLocks noGrp="1"/>
          </p:cNvSpPr>
          <p:nvPr>
            <p:ph type="ctrTitle"/>
          </p:nvPr>
        </p:nvSpPr>
        <p:spPr/>
        <p:txBody>
          <a:bodyPr>
            <a:normAutofit/>
          </a:bodyPr>
          <a:lstStyle/>
          <a:p>
            <a:r>
              <a:rPr lang="fr-CA" altLang="fr-FR" sz="3200" dirty="0">
                <a:latin typeface="Arial" panose="020B0604020202020204" pitchFamily="34" charset="0"/>
                <a:cs typeface="Arial" panose="020B0604020202020204" pitchFamily="34" charset="0"/>
              </a:rPr>
              <a:t>Interaction professionnelle en </a:t>
            </a:r>
            <a:r>
              <a:rPr lang="fr-CA" altLang="fr-FR" sz="3200" dirty="0" err="1">
                <a:latin typeface="Arial" panose="020B0604020202020204" pitchFamily="34" charset="0"/>
                <a:cs typeface="Arial" panose="020B0604020202020204" pitchFamily="34" charset="0"/>
              </a:rPr>
              <a:t>ia</a:t>
            </a:r>
            <a:r>
              <a:rPr lang="fr-CA" altLang="fr-FR" sz="3200" dirty="0">
                <a:latin typeface="Arial" panose="020B0604020202020204" pitchFamily="34" charset="0"/>
                <a:cs typeface="Arial" panose="020B0604020202020204" pitchFamily="34" charset="0"/>
              </a:rPr>
              <a:t> -360-A54-BB</a:t>
            </a:r>
            <a:br>
              <a:rPr lang="fr-CA" altLang="fr-FR" sz="3600" dirty="0">
                <a:latin typeface="Arial" panose="020B0604020202020204" pitchFamily="34" charset="0"/>
                <a:cs typeface="Arial" panose="020B0604020202020204" pitchFamily="34" charset="0"/>
              </a:rPr>
            </a:br>
            <a:br>
              <a:rPr lang="fr-CA" altLang="fr-FR" sz="3600" dirty="0">
                <a:latin typeface="Arial" panose="020B0604020202020204" pitchFamily="34" charset="0"/>
                <a:cs typeface="Arial" panose="020B0604020202020204" pitchFamily="34" charset="0"/>
              </a:rPr>
            </a:br>
            <a:r>
              <a:rPr lang="fr-CA" altLang="fr-FR" sz="2400" b="1" dirty="0">
                <a:solidFill>
                  <a:srgbClr val="C00000"/>
                </a:solidFill>
                <a:latin typeface="Arial" panose="020B0604020202020204" pitchFamily="34" charset="0"/>
                <a:cs typeface="Arial" panose="020B0604020202020204" pitchFamily="34" charset="0"/>
              </a:rPr>
              <a:t>COURS 2</a:t>
            </a:r>
            <a:endParaRPr lang="en-CA" sz="2400" b="1" dirty="0">
              <a:solidFill>
                <a:srgbClr val="C00000"/>
              </a:solidFill>
              <a:latin typeface="Arial" panose="020B0604020202020204" pitchFamily="34" charset="0"/>
              <a:cs typeface="Arial" panose="020B0604020202020204" pitchFamily="34" charset="0"/>
            </a:endParaRPr>
          </a:p>
        </p:txBody>
      </p:sp>
      <p:sp>
        <p:nvSpPr>
          <p:cNvPr id="3" name="Sous-titre 2">
            <a:extLst>
              <a:ext uri="{FF2B5EF4-FFF2-40B4-BE49-F238E27FC236}">
                <a16:creationId xmlns:a16="http://schemas.microsoft.com/office/drawing/2014/main" id="{F292F939-EB00-4D8A-AC2C-574F1BAC7EE6}"/>
              </a:ext>
            </a:extLst>
          </p:cNvPr>
          <p:cNvSpPr>
            <a:spLocks noGrp="1"/>
          </p:cNvSpPr>
          <p:nvPr>
            <p:ph type="subTitle" idx="1"/>
          </p:nvPr>
        </p:nvSpPr>
        <p:spPr>
          <a:xfrm>
            <a:off x="2417780" y="3531204"/>
            <a:ext cx="8637072" cy="1502190"/>
          </a:xfrm>
        </p:spPr>
        <p:txBody>
          <a:bodyPr/>
          <a:lstStyle/>
          <a:p>
            <a:r>
              <a:rPr lang="fr-CA" altLang="fr-FR" dirty="0">
                <a:latin typeface="Arial" panose="020B0604020202020204" pitchFamily="34" charset="0"/>
                <a:cs typeface="Arial" panose="020B0604020202020204" pitchFamily="34" charset="0"/>
              </a:rPr>
              <a:t>Me Charles-Antoine Guilbault</a:t>
            </a:r>
          </a:p>
          <a:p>
            <a:r>
              <a:rPr lang="fr-CA" altLang="fr-FR" dirty="0">
                <a:latin typeface="Arial" panose="020B0604020202020204" pitchFamily="34" charset="0"/>
                <a:cs typeface="Arial" panose="020B0604020202020204" pitchFamily="34" charset="0"/>
              </a:rPr>
              <a:t>COLLÈGE BOIS-DE-BOULOGNE	</a:t>
            </a:r>
          </a:p>
          <a:p>
            <a:r>
              <a:rPr lang="fr-CA" altLang="fr-FR" dirty="0">
                <a:latin typeface="Arial" panose="020B0604020202020204" pitchFamily="34" charset="0"/>
                <a:cs typeface="Arial" panose="020B0604020202020204" pitchFamily="34" charset="0"/>
              </a:rPr>
              <a:t>AUTOMNE 2021</a:t>
            </a:r>
          </a:p>
          <a:p>
            <a:endParaRPr lang="fr-CA" altLang="fr-FR" dirty="0"/>
          </a:p>
          <a:p>
            <a:endParaRPr lang="en-CA" dirty="0"/>
          </a:p>
        </p:txBody>
      </p:sp>
      <p:pic>
        <p:nvPicPr>
          <p:cNvPr id="5" name="Image 4">
            <a:extLst>
              <a:ext uri="{FF2B5EF4-FFF2-40B4-BE49-F238E27FC236}">
                <a16:creationId xmlns:a16="http://schemas.microsoft.com/office/drawing/2014/main" id="{6726903E-BF16-48D8-ACE4-51964636C4C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31922" y="1609227"/>
            <a:ext cx="2285857" cy="1828239"/>
          </a:xfrm>
          <a:prstGeom prst="rect">
            <a:avLst/>
          </a:prstGeom>
        </p:spPr>
      </p:pic>
    </p:spTree>
    <p:extLst>
      <p:ext uri="{BB962C8B-B14F-4D97-AF65-F5344CB8AC3E}">
        <p14:creationId xmlns:p14="http://schemas.microsoft.com/office/powerpoint/2010/main" val="388151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2. Les champs éthiques spécifiques à l’IA</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a:bodyPr>
          <a:lstStyle/>
          <a:p>
            <a:pPr marL="457200" indent="-457200" algn="just">
              <a:buAutoNum type="alphaUcParenR"/>
            </a:pPr>
            <a:r>
              <a:rPr lang="fr-CA" b="1" dirty="0"/>
              <a:t>L’éthique de la conception</a:t>
            </a:r>
          </a:p>
          <a:p>
            <a:pPr marL="0" indent="0" algn="just">
              <a:buNone/>
            </a:pPr>
            <a:r>
              <a:rPr lang="fr-CA" b="1" dirty="0"/>
              <a:t> </a:t>
            </a:r>
            <a:r>
              <a:rPr lang="fr-CA" dirty="0"/>
              <a:t>Par exemple, des </a:t>
            </a:r>
            <a:r>
              <a:rPr lang="fr-CA" b="1" dirty="0"/>
              <a:t>questions éthiques au niveau de la conception </a:t>
            </a:r>
            <a:r>
              <a:rPr lang="fr-CA" dirty="0"/>
              <a:t>peuvent être soulevées </a:t>
            </a:r>
            <a:r>
              <a:rPr lang="fr-CA" b="1" dirty="0"/>
              <a:t>dans la sélection des jeux de données </a:t>
            </a:r>
            <a:r>
              <a:rPr lang="fr-CA" dirty="0"/>
              <a:t>:</a:t>
            </a:r>
          </a:p>
          <a:p>
            <a:pPr marL="0" indent="0" algn="just">
              <a:buNone/>
            </a:pPr>
            <a:r>
              <a:rPr lang="fr-CA" dirty="0"/>
              <a:t>Certains jeux de données qui servent de base d’apprentissage aux algorithmes peuvent véhiculer des biais cognitifs. Certaines bases de données peuvent par exemple, dans un domaine particulier, contenir un biais culturel et historique en termes de représentativité homme – femme. Il semble important de pouvoir expliquer le contenu des données sélectionnées et utilisées par des algorithmes apprenants afin de s’assurer de leur neutralité.</a:t>
            </a:r>
            <a:endParaRPr lang="fr-CA" b="1" dirty="0"/>
          </a:p>
        </p:txBody>
      </p:sp>
    </p:spTree>
    <p:extLst>
      <p:ext uri="{BB962C8B-B14F-4D97-AF65-F5344CB8AC3E}">
        <p14:creationId xmlns:p14="http://schemas.microsoft.com/office/powerpoint/2010/main" val="171487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2. Les champs éthiques spécifiques à l’IA</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lstStyle/>
          <a:p>
            <a:pPr marL="457200" indent="-457200">
              <a:buAutoNum type="alphaUcParenR" startAt="2"/>
            </a:pPr>
            <a:r>
              <a:rPr lang="fr-CA" b="1" dirty="0"/>
              <a:t>L’éthique des usages</a:t>
            </a:r>
          </a:p>
          <a:p>
            <a:pPr marL="0" indent="0">
              <a:buNone/>
            </a:pPr>
            <a:r>
              <a:rPr lang="fr-CA" dirty="0"/>
              <a:t>Cette éthique vise à s’interroger sur </a:t>
            </a:r>
            <a:r>
              <a:rPr lang="fr-CA" b="1" dirty="0"/>
              <a:t>les usages du numérique</a:t>
            </a:r>
            <a:r>
              <a:rPr lang="fr-CA" dirty="0"/>
              <a:t> que font les clients, les collaborateurs, mais aussi les managers et les partenaires d’une entreprise. </a:t>
            </a:r>
          </a:p>
          <a:p>
            <a:pPr marL="0" indent="0">
              <a:buNone/>
            </a:pPr>
            <a:r>
              <a:rPr lang="fr-CA" dirty="0"/>
              <a:t>Il s’agit donc de mener une réflexion éthique sur l’usage que fait l’homme des ressources technologiques qu’il a à disposition.</a:t>
            </a:r>
          </a:p>
          <a:p>
            <a:pPr marL="0" indent="0">
              <a:buNone/>
            </a:pPr>
            <a:r>
              <a:rPr lang="fr-CA" dirty="0"/>
              <a:t>Par exemple, un usage licite peut rapidement se transformer en usage illicite ou illégal par des utilisateurs. </a:t>
            </a:r>
          </a:p>
        </p:txBody>
      </p:sp>
    </p:spTree>
    <p:extLst>
      <p:ext uri="{BB962C8B-B14F-4D97-AF65-F5344CB8AC3E}">
        <p14:creationId xmlns:p14="http://schemas.microsoft.com/office/powerpoint/2010/main" val="254934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2. Les champs éthiques spécifiques à l’IA</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3450613"/>
          </a:xfrm>
        </p:spPr>
        <p:txBody>
          <a:bodyPr/>
          <a:lstStyle/>
          <a:p>
            <a:pPr marL="457200" indent="-457200">
              <a:buAutoNum type="alphaUcParenR" startAt="3"/>
            </a:pPr>
            <a:r>
              <a:rPr lang="fr-CA" b="1" dirty="0"/>
              <a:t>L’éthique sociétale</a:t>
            </a:r>
          </a:p>
          <a:p>
            <a:pPr marL="0" indent="0">
              <a:buNone/>
            </a:pPr>
            <a:r>
              <a:rPr lang="fr-CA" dirty="0"/>
              <a:t>Cette éthique interroge à un niveau macroscopique </a:t>
            </a:r>
            <a:r>
              <a:rPr lang="fr-CA" b="1" dirty="0"/>
              <a:t>les impacts du numérique sur la société</a:t>
            </a:r>
            <a:r>
              <a:rPr lang="fr-CA" dirty="0"/>
              <a:t>. </a:t>
            </a:r>
          </a:p>
          <a:p>
            <a:pPr marL="0" indent="0">
              <a:buNone/>
            </a:pPr>
            <a:r>
              <a:rPr lang="fr-CA" dirty="0"/>
              <a:t>Elle traite ainsi, notamment, de l’acceptabilité des innovations et solutions numériques, de l’économie et du design de l’attention, et de l’empreinte écologique et énergétique du numérique, de l’inclusion sociale, etc.</a:t>
            </a:r>
            <a:endParaRPr lang="fr-CA" b="1" dirty="0"/>
          </a:p>
        </p:txBody>
      </p:sp>
    </p:spTree>
    <p:extLst>
      <p:ext uri="{BB962C8B-B14F-4D97-AF65-F5344CB8AC3E}">
        <p14:creationId xmlns:p14="http://schemas.microsoft.com/office/powerpoint/2010/main" val="329765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2. Les champs éthiques spécifiques à l’IA</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3450613"/>
          </a:xfrm>
        </p:spPr>
        <p:txBody>
          <a:bodyPr>
            <a:normAutofit/>
          </a:bodyPr>
          <a:lstStyle/>
          <a:p>
            <a:pPr marL="457200" indent="-457200">
              <a:buAutoNum type="alphaUcParenR" startAt="3"/>
            </a:pPr>
            <a:r>
              <a:rPr lang="fr-CA" b="1" dirty="0"/>
              <a:t>L’éthique sociétale</a:t>
            </a:r>
          </a:p>
          <a:p>
            <a:pPr marL="0" indent="0">
              <a:buNone/>
            </a:pPr>
            <a:r>
              <a:rPr lang="fr-CA" dirty="0"/>
              <a:t>Par exemple, le numérique génère une forte croissance de la consommation énergétique, tant par les usages que par la production des équipements. </a:t>
            </a:r>
          </a:p>
          <a:p>
            <a:pPr marL="0" indent="0">
              <a:buNone/>
            </a:pPr>
            <a:r>
              <a:rPr lang="fr-CA" dirty="0"/>
              <a:t>La digitalisation du monde (avec notamment l’augmentation des flux de données, de leurs traitements, de leur stockage etc.) produit des effets négatifs notables sur la planète (réchauffement climatique, extraction de métaux rares, impacts sanitaires...).</a:t>
            </a:r>
          </a:p>
        </p:txBody>
      </p:sp>
    </p:spTree>
    <p:extLst>
      <p:ext uri="{BB962C8B-B14F-4D97-AF65-F5344CB8AC3E}">
        <p14:creationId xmlns:p14="http://schemas.microsoft.com/office/powerpoint/2010/main" val="264004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3. La déclaration de </a:t>
            </a:r>
            <a:r>
              <a:rPr lang="fr-CA" dirty="0" err="1"/>
              <a:t>montréal</a:t>
            </a:r>
            <a:endParaRPr lang="fr-CA" dirty="0"/>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48585"/>
          </a:xfrm>
        </p:spPr>
        <p:txBody>
          <a:bodyPr>
            <a:normAutofit/>
          </a:bodyPr>
          <a:lstStyle/>
          <a:p>
            <a:pPr marL="0" indent="0" algn="just">
              <a:buNone/>
            </a:pPr>
            <a:r>
              <a:rPr lang="fr-CA" b="1" dirty="0"/>
              <a:t>La </a:t>
            </a:r>
            <a:r>
              <a:rPr lang="fr-CA" b="1" i="1" dirty="0"/>
              <a:t>Déclaration de Montréal pour un développement responsable de l’Intelligence Artificielle</a:t>
            </a:r>
            <a:r>
              <a:rPr lang="fr-CA" b="1" dirty="0"/>
              <a:t> </a:t>
            </a:r>
            <a:r>
              <a:rPr lang="fr-CA" dirty="0"/>
              <a:t>a été lancée le  3 novembre 2017 lors d’un forum IA responsable organisé par l’Université de Montréal au Palais des Congrès. </a:t>
            </a:r>
          </a:p>
          <a:p>
            <a:pPr marL="0" indent="0" algn="just">
              <a:buNone/>
            </a:pPr>
            <a:r>
              <a:rPr lang="fr-CA" dirty="0"/>
              <a:t>Il s’agissait par là de susciter un </a:t>
            </a:r>
            <a:r>
              <a:rPr lang="fr-CA" b="1" dirty="0"/>
              <a:t>débat public </a:t>
            </a:r>
            <a:r>
              <a:rPr lang="fr-CA" dirty="0"/>
              <a:t>et de « proposer une orientation progressiste et inclusive du développement de l’IA. » </a:t>
            </a:r>
          </a:p>
          <a:p>
            <a:pPr marL="0" indent="0" algn="just">
              <a:buNone/>
            </a:pPr>
            <a:r>
              <a:rPr lang="fr-CA" dirty="0"/>
              <a:t>Après plusieurs mois de réflexions et de consultations, dix (10) principes et près de soixante (60) sous-principes on été dévoilés le 3 décembre 2018 à la société des arts technologiques, en marge du congrès </a:t>
            </a:r>
            <a:r>
              <a:rPr lang="fr-CA" i="1" dirty="0" err="1"/>
              <a:t>NeurIPS</a:t>
            </a:r>
            <a:r>
              <a:rPr lang="fr-CA" dirty="0"/>
              <a:t>.</a:t>
            </a:r>
          </a:p>
        </p:txBody>
      </p:sp>
      <p:sp>
        <p:nvSpPr>
          <p:cNvPr id="4" name="Bouton d’action : obtenir des informations 3">
            <a:hlinkClick r:id="rId2" highlightClick="1"/>
            <a:extLst>
              <a:ext uri="{FF2B5EF4-FFF2-40B4-BE49-F238E27FC236}">
                <a16:creationId xmlns:a16="http://schemas.microsoft.com/office/drawing/2014/main" id="{B744C37C-372C-49AF-93B3-72FF236B0961}"/>
              </a:ext>
            </a:extLst>
          </p:cNvPr>
          <p:cNvSpPr/>
          <p:nvPr/>
        </p:nvSpPr>
        <p:spPr>
          <a:xfrm>
            <a:off x="201336" y="2105636"/>
            <a:ext cx="520117" cy="402672"/>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ZoneTexte 4">
            <a:extLst>
              <a:ext uri="{FF2B5EF4-FFF2-40B4-BE49-F238E27FC236}">
                <a16:creationId xmlns:a16="http://schemas.microsoft.com/office/drawing/2014/main" id="{9EB57EAD-C62D-43AA-A27E-0D45B8BD0AC9}"/>
              </a:ext>
            </a:extLst>
          </p:cNvPr>
          <p:cNvSpPr txBox="1"/>
          <p:nvPr/>
        </p:nvSpPr>
        <p:spPr>
          <a:xfrm>
            <a:off x="0" y="2508308"/>
            <a:ext cx="1115736" cy="646331"/>
          </a:xfrm>
          <a:prstGeom prst="rect">
            <a:avLst/>
          </a:prstGeom>
          <a:noFill/>
        </p:spPr>
        <p:txBody>
          <a:bodyPr wrap="square" rtlCol="0">
            <a:spAutoFit/>
          </a:bodyPr>
          <a:lstStyle/>
          <a:p>
            <a:r>
              <a:rPr lang="fr-CA" sz="1200" dirty="0"/>
              <a:t>Hyperlien vers la </a:t>
            </a:r>
            <a:r>
              <a:rPr lang="fr-CA" sz="1200" i="1" dirty="0"/>
              <a:t>Déclaration de Montréal</a:t>
            </a:r>
          </a:p>
        </p:txBody>
      </p:sp>
    </p:spTree>
    <p:extLst>
      <p:ext uri="{BB962C8B-B14F-4D97-AF65-F5344CB8AC3E}">
        <p14:creationId xmlns:p14="http://schemas.microsoft.com/office/powerpoint/2010/main" val="1242240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3. La déclaration de </a:t>
            </a:r>
            <a:r>
              <a:rPr lang="fr-CA" dirty="0" err="1"/>
              <a:t>montréal</a:t>
            </a:r>
            <a:endParaRPr lang="fr-CA" dirty="0"/>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48585"/>
          </a:xfrm>
        </p:spPr>
        <p:txBody>
          <a:bodyPr>
            <a:normAutofit/>
          </a:bodyPr>
          <a:lstStyle/>
          <a:p>
            <a:pPr marL="0" indent="0" algn="just">
              <a:buNone/>
            </a:pPr>
            <a:r>
              <a:rPr lang="fr-CA" dirty="0"/>
              <a:t>Le </a:t>
            </a:r>
            <a:r>
              <a:rPr lang="fr-CA" b="1" dirty="0"/>
              <a:t>préambule commence </a:t>
            </a:r>
            <a:r>
              <a:rPr lang="fr-CA" dirty="0"/>
              <a:t>par prendre </a:t>
            </a:r>
            <a:r>
              <a:rPr lang="fr-CA" b="1" dirty="0"/>
              <a:t>acte du bouleversement</a:t>
            </a:r>
            <a:r>
              <a:rPr lang="fr-CA" dirty="0"/>
              <a:t>: </a:t>
            </a:r>
          </a:p>
          <a:p>
            <a:pPr marL="0" indent="0" algn="just">
              <a:buNone/>
            </a:pPr>
            <a:r>
              <a:rPr lang="fr-CA" dirty="0"/>
              <a:t>« Pour la première fois dans l’histoire de l’humanité, il est possible de créer des systèmes autonomes capables d’accomplir des tâches complexes que l’on croyait réservées à l’intelligence naturelle : traiter de grandes quantités d’informations, calculer et prédire, apprendre et adapter ses réponses aux situations changeantes, et reconnaître et classer des objets. » </a:t>
            </a:r>
          </a:p>
        </p:txBody>
      </p:sp>
    </p:spTree>
    <p:extLst>
      <p:ext uri="{BB962C8B-B14F-4D97-AF65-F5344CB8AC3E}">
        <p14:creationId xmlns:p14="http://schemas.microsoft.com/office/powerpoint/2010/main" val="2156849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3. La déclaration de Montréal</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48585"/>
          </a:xfrm>
        </p:spPr>
        <p:txBody>
          <a:bodyPr>
            <a:normAutofit/>
          </a:bodyPr>
          <a:lstStyle/>
          <a:p>
            <a:pPr marL="0" indent="0" algn="just">
              <a:buNone/>
            </a:pPr>
            <a:r>
              <a:rPr lang="fr-CA" b="0" i="0" dirty="0">
                <a:solidFill>
                  <a:srgbClr val="282828"/>
                </a:solidFill>
                <a:effectLst/>
              </a:rPr>
              <a:t>Le </a:t>
            </a:r>
            <a:r>
              <a:rPr lang="fr-CA" b="1" i="0" dirty="0">
                <a:solidFill>
                  <a:srgbClr val="282828"/>
                </a:solidFill>
                <a:effectLst/>
              </a:rPr>
              <a:t>préambule</a:t>
            </a:r>
            <a:r>
              <a:rPr lang="fr-CA" b="0" i="0" dirty="0">
                <a:solidFill>
                  <a:srgbClr val="282828"/>
                </a:solidFill>
                <a:effectLst/>
              </a:rPr>
              <a:t> se poursuit en explicitant les </a:t>
            </a:r>
            <a:r>
              <a:rPr lang="fr-CA" b="1" i="0" dirty="0">
                <a:solidFill>
                  <a:srgbClr val="282828"/>
                </a:solidFill>
                <a:effectLst/>
              </a:rPr>
              <a:t>défis éthiques et sociaux </a:t>
            </a:r>
            <a:r>
              <a:rPr lang="fr-CA" b="0" i="0" dirty="0">
                <a:solidFill>
                  <a:srgbClr val="282828"/>
                </a:solidFill>
                <a:effectLst/>
              </a:rPr>
              <a:t>que soulève les systèmes d’IA : </a:t>
            </a:r>
          </a:p>
          <a:p>
            <a:pPr marL="0" indent="0" algn="just">
              <a:buNone/>
            </a:pPr>
            <a:r>
              <a:rPr lang="fr-CA" b="0" i="0" dirty="0">
                <a:solidFill>
                  <a:srgbClr val="282828"/>
                </a:solidFill>
                <a:effectLst/>
              </a:rPr>
              <a:t>« En effet, les machines intelligentes peuvent contraindre les choix des individus et des groupes, abaisser la qualité de vie, bouleverser l’organisation du travail et le marché de l’emploi, inﬂuencer la vie politique, entrer en tension avec les droits fondamentaux, exacerber les inégalités économiques et sociales, et affecter les écosystèmes, l’environnement et le climat. Bien qu’il n’y ait pas de progrès scientiﬁque ni de vie sociale sans risque, il appartient aux citoyennes et aux citoyens de déterminer les ﬁnalités morales et politiques qui donnent un sens aux risques encourus dans un monde incertain. »</a:t>
            </a:r>
            <a:endParaRPr lang="fr-CA" dirty="0"/>
          </a:p>
        </p:txBody>
      </p:sp>
    </p:spTree>
    <p:extLst>
      <p:ext uri="{BB962C8B-B14F-4D97-AF65-F5344CB8AC3E}">
        <p14:creationId xmlns:p14="http://schemas.microsoft.com/office/powerpoint/2010/main" val="396869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3. La déclaration de Montréal</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48585"/>
          </a:xfrm>
        </p:spPr>
        <p:txBody>
          <a:bodyPr>
            <a:normAutofit/>
          </a:bodyPr>
          <a:lstStyle/>
          <a:p>
            <a:pPr marL="0" indent="0" algn="just">
              <a:buNone/>
            </a:pPr>
            <a:r>
              <a:rPr lang="fr-CA" b="0" i="0" dirty="0">
                <a:solidFill>
                  <a:srgbClr val="282828"/>
                </a:solidFill>
                <a:effectLst/>
              </a:rPr>
              <a:t>La Déclaration se décline ensuite dans les dix (10) principes suivants :</a:t>
            </a:r>
          </a:p>
          <a:p>
            <a:pPr marL="457200" indent="-457200" algn="just">
              <a:buAutoNum type="arabicParenR"/>
            </a:pPr>
            <a:r>
              <a:rPr lang="fr-CA" b="1" dirty="0">
                <a:solidFill>
                  <a:srgbClr val="282828"/>
                </a:solidFill>
              </a:rPr>
              <a:t>Principe de bien-être</a:t>
            </a:r>
          </a:p>
          <a:p>
            <a:pPr marL="0" indent="0" algn="just">
              <a:buNone/>
            </a:pPr>
            <a:r>
              <a:rPr lang="fr-CA" dirty="0"/>
              <a:t>Le développement et l’utilisation des systèmes d’intelligence artiﬁcielle (SIA) doivent permettre d’accroître le bien-être de tous les êtres sensibles.</a:t>
            </a:r>
          </a:p>
          <a:p>
            <a:pPr marL="457200" indent="-457200" algn="just">
              <a:buAutoNum type="arabicParenR" startAt="2"/>
            </a:pPr>
            <a:r>
              <a:rPr lang="fr-CA" b="1" dirty="0"/>
              <a:t>Principe de respect de l’autonomie</a:t>
            </a:r>
          </a:p>
          <a:p>
            <a:pPr marL="0" indent="0" algn="just">
              <a:buNone/>
            </a:pPr>
            <a:r>
              <a:rPr lang="fr-CA" dirty="0"/>
              <a:t>Les SIA doivent être développés et utilisés dans le respect de l’autonomie des personnes et dans le but d’accroître le contrôle des individus sur leur vie et leur environnement.</a:t>
            </a:r>
          </a:p>
        </p:txBody>
      </p:sp>
    </p:spTree>
    <p:extLst>
      <p:ext uri="{BB962C8B-B14F-4D97-AF65-F5344CB8AC3E}">
        <p14:creationId xmlns:p14="http://schemas.microsoft.com/office/powerpoint/2010/main" val="1336145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3. La déclaration de Montréal</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48585"/>
          </a:xfrm>
        </p:spPr>
        <p:txBody>
          <a:bodyPr>
            <a:normAutofit fontScale="92500" lnSpcReduction="20000"/>
          </a:bodyPr>
          <a:lstStyle/>
          <a:p>
            <a:pPr marL="457200" indent="-457200" algn="just">
              <a:buAutoNum type="arabicParenR" startAt="3"/>
            </a:pPr>
            <a:r>
              <a:rPr lang="fr-CA" b="1" dirty="0"/>
              <a:t>Principe d’équité</a:t>
            </a:r>
          </a:p>
          <a:p>
            <a:pPr marL="0" indent="0" algn="just">
              <a:buNone/>
            </a:pPr>
            <a:r>
              <a:rPr lang="fr-CA" dirty="0"/>
              <a:t>Le développement et l’utilisation des SIA doivent contribuer à la réalisation d’une société juste et équitable.</a:t>
            </a:r>
          </a:p>
          <a:p>
            <a:pPr marL="457200" indent="-457200" algn="just">
              <a:buAutoNum type="arabicParenR" startAt="4"/>
            </a:pPr>
            <a:r>
              <a:rPr lang="fr-CA" b="1" dirty="0"/>
              <a:t>Principe d’inclusion de la diversité</a:t>
            </a:r>
          </a:p>
          <a:p>
            <a:pPr marL="0" indent="0" algn="just">
              <a:buNone/>
            </a:pPr>
            <a:r>
              <a:rPr lang="fr-CA" dirty="0"/>
              <a:t>Le développement et l’utilisation de SIA doivent être compatibles avec le maintien de la diversité sociale et culturelle et ne doivent pas restreindre l’éventail des choix de vie et des expériences personnelles.</a:t>
            </a:r>
          </a:p>
          <a:p>
            <a:pPr marL="457200" indent="-457200" algn="just">
              <a:buAutoNum type="arabicParenR" startAt="5"/>
            </a:pPr>
            <a:r>
              <a:rPr lang="fr-CA" b="1" dirty="0"/>
              <a:t>Principe de prudence</a:t>
            </a:r>
          </a:p>
          <a:p>
            <a:pPr marL="0" indent="0" algn="just">
              <a:buNone/>
            </a:pPr>
            <a:r>
              <a:rPr lang="fr-CA" dirty="0"/>
              <a:t>Toutes les personnes impliquées dans le développement des SIA doivent faire preuve de prudence en anticipant autant que possible les conséquences néfastes de l’utilisation des SIA et en prenant des mesures appropriées pour les éviter.</a:t>
            </a:r>
          </a:p>
        </p:txBody>
      </p:sp>
    </p:spTree>
    <p:extLst>
      <p:ext uri="{BB962C8B-B14F-4D97-AF65-F5344CB8AC3E}">
        <p14:creationId xmlns:p14="http://schemas.microsoft.com/office/powerpoint/2010/main" val="258485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3. La déclaration de Montréal</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48585"/>
          </a:xfrm>
        </p:spPr>
        <p:txBody>
          <a:bodyPr>
            <a:normAutofit/>
          </a:bodyPr>
          <a:lstStyle/>
          <a:p>
            <a:pPr marL="457200" indent="-457200" algn="just">
              <a:buAutoNum type="arabicParenR" startAt="6"/>
            </a:pPr>
            <a:r>
              <a:rPr lang="fr-CA" b="1" dirty="0"/>
              <a:t>Principe de responsabilité</a:t>
            </a:r>
          </a:p>
          <a:p>
            <a:pPr marL="0" indent="0" algn="just">
              <a:buNone/>
            </a:pPr>
            <a:r>
              <a:rPr lang="fr-CA" dirty="0"/>
              <a:t>Le développement et l’utilisation des SIA ne doivent pas contribuer à une déresponsabilisation des êtres humains quand une décision doit être prise.</a:t>
            </a:r>
          </a:p>
          <a:p>
            <a:pPr marL="457200" indent="-457200" algn="just">
              <a:buAutoNum type="arabicParenR" startAt="7"/>
            </a:pPr>
            <a:r>
              <a:rPr lang="fr-CA" b="1" dirty="0"/>
              <a:t>Principe de participation démocratique</a:t>
            </a:r>
          </a:p>
          <a:p>
            <a:pPr marL="0" indent="0" algn="just">
              <a:buNone/>
            </a:pPr>
            <a:r>
              <a:rPr lang="fr-CA" dirty="0"/>
              <a:t>Les SIA doivent satisfaire les critères d’intelligibilité, de </a:t>
            </a:r>
            <a:r>
              <a:rPr lang="fr-CA" dirty="0" err="1"/>
              <a:t>justifiabilité</a:t>
            </a:r>
            <a:r>
              <a:rPr lang="fr-CA" dirty="0"/>
              <a:t> et d’accessibilité, et doivent pouvoir être soumis à un examen, un débat et un contrôle démocratiques.</a:t>
            </a:r>
          </a:p>
          <a:p>
            <a:pPr marL="457200" indent="-457200" algn="just">
              <a:buAutoNum type="arabicParenR" startAt="8"/>
            </a:pPr>
            <a:r>
              <a:rPr lang="fr-CA" b="1" dirty="0"/>
              <a:t>Principe de protection de l’intimité et de la vie privée</a:t>
            </a:r>
          </a:p>
          <a:p>
            <a:pPr marL="0" indent="0" algn="just">
              <a:buNone/>
            </a:pPr>
            <a:r>
              <a:rPr lang="fr-CA" dirty="0"/>
              <a:t>La vie privée et l’intimité doivent être protégées de l’intrusion de SIA et de systèmes d’acquisition et d’archivage des données personnelles (SAAD).</a:t>
            </a:r>
          </a:p>
        </p:txBody>
      </p:sp>
    </p:spTree>
    <p:extLst>
      <p:ext uri="{BB962C8B-B14F-4D97-AF65-F5344CB8AC3E}">
        <p14:creationId xmlns:p14="http://schemas.microsoft.com/office/powerpoint/2010/main" val="348293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88B08E-71EE-4DDC-9E65-1E79BE272A6E}"/>
              </a:ext>
            </a:extLst>
          </p:cNvPr>
          <p:cNvSpPr>
            <a:spLocks noGrp="1"/>
          </p:cNvSpPr>
          <p:nvPr>
            <p:ph type="title"/>
          </p:nvPr>
        </p:nvSpPr>
        <p:spPr/>
        <p:txBody>
          <a:bodyPr/>
          <a:lstStyle/>
          <a:p>
            <a:r>
              <a:rPr lang="en-CA" b="1" dirty="0"/>
              <a:t>Plan de la SÉANCE</a:t>
            </a:r>
          </a:p>
        </p:txBody>
      </p:sp>
      <p:sp>
        <p:nvSpPr>
          <p:cNvPr id="3" name="Espace réservé du contenu 2">
            <a:extLst>
              <a:ext uri="{FF2B5EF4-FFF2-40B4-BE49-F238E27FC236}">
                <a16:creationId xmlns:a16="http://schemas.microsoft.com/office/drawing/2014/main" id="{240EA55C-C50B-49F8-AF09-A0F451D67C70}"/>
              </a:ext>
            </a:extLst>
          </p:cNvPr>
          <p:cNvSpPr>
            <a:spLocks noGrp="1"/>
          </p:cNvSpPr>
          <p:nvPr>
            <p:ph idx="1"/>
          </p:nvPr>
        </p:nvSpPr>
        <p:spPr>
          <a:xfrm>
            <a:off x="1451579" y="2015732"/>
            <a:ext cx="10275365" cy="3450613"/>
          </a:xfrm>
        </p:spPr>
        <p:txBody>
          <a:bodyPr>
            <a:normAutofit/>
          </a:bodyPr>
          <a:lstStyle/>
          <a:p>
            <a:pPr marL="514350" indent="-514350">
              <a:buFont typeface="+mj-lt"/>
              <a:buAutoNum type="arabicPeriod"/>
            </a:pPr>
            <a:r>
              <a:rPr lang="fr-CA" sz="2800" dirty="0"/>
              <a:t>Problématiques soulevées par l’IA</a:t>
            </a:r>
          </a:p>
          <a:p>
            <a:pPr marL="514350" indent="-514350">
              <a:buFont typeface="+mj-lt"/>
              <a:buAutoNum type="arabicPeriod"/>
            </a:pPr>
            <a:r>
              <a:rPr lang="fr-CA" sz="2800" dirty="0"/>
              <a:t>Les champs éthiques spécifiques à l’IA</a:t>
            </a:r>
          </a:p>
          <a:p>
            <a:pPr marL="514350" indent="-514350">
              <a:buFont typeface="+mj-lt"/>
              <a:buAutoNum type="arabicPeriod"/>
            </a:pPr>
            <a:r>
              <a:rPr lang="fr-CA" sz="2800" dirty="0"/>
              <a:t>La Déclaration de Montréal</a:t>
            </a:r>
          </a:p>
        </p:txBody>
      </p:sp>
    </p:spTree>
    <p:extLst>
      <p:ext uri="{BB962C8B-B14F-4D97-AF65-F5344CB8AC3E}">
        <p14:creationId xmlns:p14="http://schemas.microsoft.com/office/powerpoint/2010/main" val="2089441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3. La déclaration de Montréal</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48585"/>
          </a:xfrm>
        </p:spPr>
        <p:txBody>
          <a:bodyPr>
            <a:normAutofit/>
          </a:bodyPr>
          <a:lstStyle/>
          <a:p>
            <a:pPr marL="457200" indent="-457200" algn="just">
              <a:buAutoNum type="arabicParenR" startAt="9"/>
            </a:pPr>
            <a:r>
              <a:rPr lang="fr-CA" b="1" dirty="0"/>
              <a:t>Principe de solidarité</a:t>
            </a:r>
          </a:p>
          <a:p>
            <a:pPr marL="0" indent="0" algn="just">
              <a:buNone/>
            </a:pPr>
            <a:r>
              <a:rPr lang="fr-CA" dirty="0"/>
              <a:t>Le développement de SIA doit être compatible avec le maintien de liens de solidarité entre les personnes et les générations.</a:t>
            </a:r>
          </a:p>
          <a:p>
            <a:pPr marL="457200" indent="-457200" algn="just">
              <a:buAutoNum type="arabicParenR" startAt="10"/>
            </a:pPr>
            <a:r>
              <a:rPr lang="fr-CA" b="1" dirty="0"/>
              <a:t>Principe de développement soutenable</a:t>
            </a:r>
          </a:p>
          <a:p>
            <a:pPr marL="0" indent="0" algn="just">
              <a:buNone/>
            </a:pPr>
            <a:r>
              <a:rPr lang="fr-CA" dirty="0"/>
              <a:t>Le développement et l’utilisation de SIA doivent se réaliser de manière à assurer une soutenabilité écologique forte de la planète.</a:t>
            </a:r>
          </a:p>
        </p:txBody>
      </p:sp>
    </p:spTree>
    <p:extLst>
      <p:ext uri="{BB962C8B-B14F-4D97-AF65-F5344CB8AC3E}">
        <p14:creationId xmlns:p14="http://schemas.microsoft.com/office/powerpoint/2010/main" val="2560852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3. La déclaration de Montréal</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48585"/>
          </a:xfrm>
        </p:spPr>
        <p:txBody>
          <a:bodyPr>
            <a:normAutofit lnSpcReduction="10000"/>
          </a:bodyPr>
          <a:lstStyle/>
          <a:p>
            <a:pPr marL="0" indent="0" algn="just">
              <a:buNone/>
            </a:pPr>
            <a:r>
              <a:rPr lang="fr-CA" b="1" dirty="0"/>
              <a:t>Les défis de l’application de la </a:t>
            </a:r>
            <a:r>
              <a:rPr lang="fr-CA" b="1" i="1" dirty="0"/>
              <a:t>Déclaration de Montréal </a:t>
            </a:r>
            <a:r>
              <a:rPr lang="fr-CA" b="1" dirty="0"/>
              <a:t>:</a:t>
            </a:r>
          </a:p>
          <a:p>
            <a:pPr marL="457200" indent="-457200" algn="just">
              <a:buAutoNum type="arabicParenR"/>
            </a:pPr>
            <a:r>
              <a:rPr lang="fr-CA" b="1" dirty="0"/>
              <a:t>Rallier les grandes entreprises</a:t>
            </a:r>
          </a:p>
          <a:p>
            <a:pPr marL="0" indent="0" algn="just">
              <a:buNone/>
            </a:pPr>
            <a:r>
              <a:rPr lang="fr-CA" dirty="0"/>
              <a:t>La Déclaration de Montréal n’est pas contraignante. Elle invite plutôt les parties intéressées à la signer volontairement, sans aucune assurance que ses principes seront respectés.</a:t>
            </a:r>
          </a:p>
          <a:p>
            <a:pPr marL="0" indent="0" algn="just">
              <a:buNone/>
            </a:pPr>
            <a:r>
              <a:rPr lang="fr-CA" dirty="0"/>
              <a:t>Comme l’a soulevé l’un de ses auteurs, « certains principes sont assez radicaux et obligent de poser des questions qui changent les manières de faire ». Certains peuvent même entrer en conflit avec les autres objectifs des entreprises.</a:t>
            </a:r>
          </a:p>
          <a:p>
            <a:pPr marL="0" indent="0" algn="just">
              <a:buNone/>
            </a:pPr>
            <a:r>
              <a:rPr lang="fr-CA" dirty="0"/>
              <a:t>La Déclaration ne demande pas d’ouvrir son code au public, mais la majorité des entreprises, tant les géants de la Silicon Valley que les sociétés locales, seront probablement réticentes à l’idée de volontairement soumettre leurs algorithmes aux autorités.</a:t>
            </a:r>
          </a:p>
          <a:p>
            <a:pPr marL="0" indent="0" algn="just">
              <a:buNone/>
            </a:pPr>
            <a:endParaRPr lang="fr-CA" dirty="0"/>
          </a:p>
          <a:p>
            <a:pPr marL="0" indent="0" algn="just">
              <a:buNone/>
            </a:pPr>
            <a:endParaRPr lang="fr-CA" dirty="0"/>
          </a:p>
        </p:txBody>
      </p:sp>
    </p:spTree>
    <p:extLst>
      <p:ext uri="{BB962C8B-B14F-4D97-AF65-F5344CB8AC3E}">
        <p14:creationId xmlns:p14="http://schemas.microsoft.com/office/powerpoint/2010/main" val="3649651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3. La déclaration de Montréal</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48585"/>
          </a:xfrm>
        </p:spPr>
        <p:txBody>
          <a:bodyPr>
            <a:normAutofit lnSpcReduction="10000"/>
          </a:bodyPr>
          <a:lstStyle/>
          <a:p>
            <a:pPr marL="0" indent="0" algn="just">
              <a:buNone/>
            </a:pPr>
            <a:r>
              <a:rPr lang="fr-CA" b="1" dirty="0"/>
              <a:t>Les défis de l’application de la </a:t>
            </a:r>
            <a:r>
              <a:rPr lang="fr-CA" b="1" i="1" dirty="0"/>
              <a:t>Déclaration de Montréal </a:t>
            </a:r>
            <a:r>
              <a:rPr lang="fr-CA" b="1" dirty="0"/>
              <a:t>:</a:t>
            </a:r>
          </a:p>
          <a:p>
            <a:pPr marL="457200" indent="-457200" algn="just">
              <a:buAutoNum type="arabicParenR"/>
            </a:pPr>
            <a:r>
              <a:rPr lang="fr-CA" b="1" dirty="0"/>
              <a:t>Rallier les grandes entreprises</a:t>
            </a:r>
          </a:p>
          <a:p>
            <a:pPr marL="0" indent="0" algn="just">
              <a:buNone/>
            </a:pPr>
            <a:r>
              <a:rPr lang="fr-CA" dirty="0"/>
              <a:t>La Déclaration de Montréal n’est pas contraignante. Elle invite plutôt les parties intéressées à la signer volontairement, sans aucune assurance que ses principes seront respectés.</a:t>
            </a:r>
          </a:p>
          <a:p>
            <a:pPr marL="0" indent="0" algn="just">
              <a:buNone/>
            </a:pPr>
            <a:r>
              <a:rPr lang="fr-CA" dirty="0"/>
              <a:t>Comme l’a soulevé l’un de ses auteurs, « certains principes sont assez radicaux et obligent de poser des questions qui changent les manières de faire ». Certains peuvent même entrer en conflit avec les autres objectifs des entreprises.</a:t>
            </a:r>
          </a:p>
          <a:p>
            <a:pPr marL="0" indent="0" algn="just">
              <a:buNone/>
            </a:pPr>
            <a:r>
              <a:rPr lang="fr-CA" dirty="0"/>
              <a:t>La Déclaration ne demande pas d’ouvrir son code au public, mais la majorité des entreprises, tant les géants de la Silicon Valley que les sociétés locales, seront probablement réticentes à l’idée de volontairement soumettre leurs algorithmes aux autorités.</a:t>
            </a:r>
          </a:p>
          <a:p>
            <a:pPr marL="0" indent="0" algn="just">
              <a:buNone/>
            </a:pPr>
            <a:endParaRPr lang="fr-CA" dirty="0"/>
          </a:p>
          <a:p>
            <a:pPr marL="0" indent="0" algn="just">
              <a:buNone/>
            </a:pPr>
            <a:endParaRPr lang="fr-CA" dirty="0"/>
          </a:p>
        </p:txBody>
      </p:sp>
    </p:spTree>
    <p:extLst>
      <p:ext uri="{BB962C8B-B14F-4D97-AF65-F5344CB8AC3E}">
        <p14:creationId xmlns:p14="http://schemas.microsoft.com/office/powerpoint/2010/main" val="97186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3. La déclaration de Montréal</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48585"/>
          </a:xfrm>
        </p:spPr>
        <p:txBody>
          <a:bodyPr>
            <a:normAutofit fontScale="92500" lnSpcReduction="10000"/>
          </a:bodyPr>
          <a:lstStyle/>
          <a:p>
            <a:pPr marL="457200" indent="-457200" algn="just">
              <a:buAutoNum type="arabicParenR" startAt="2"/>
            </a:pPr>
            <a:r>
              <a:rPr lang="fr-CA" b="1" dirty="0"/>
              <a:t>Accompagner la Déclaration d’une démarche politique</a:t>
            </a:r>
          </a:p>
          <a:p>
            <a:pPr marL="0" indent="0" algn="just">
              <a:buNone/>
            </a:pPr>
            <a:r>
              <a:rPr lang="fr-CA" dirty="0"/>
              <a:t>La réflexion autour de la Déclaration de Montréal a mis en relief plusieurs éléments selon lesquels les gouvernements devraient s’adapter à l’arrivée de l’intelligence artificielle.</a:t>
            </a:r>
          </a:p>
          <a:p>
            <a:pPr marL="0" indent="0" algn="just">
              <a:buNone/>
            </a:pPr>
            <a:r>
              <a:rPr lang="fr-CA" dirty="0"/>
              <a:t>Les lois entourant les données personnelles devraient par exemple s’adapter aux objectifs de leur collecte. Les gens sont en effet plus enclins à communiquer leurs données pour la création d’algorithmes permettant le diagnostic de maladies rares que pour un ciblage politique à la manière de Cambridge </a:t>
            </a:r>
            <a:r>
              <a:rPr lang="fr-CA" dirty="0" err="1"/>
              <a:t>Analytica</a:t>
            </a:r>
            <a:r>
              <a:rPr lang="fr-CA" dirty="0"/>
              <a:t>, au cœur du scandale sur les données d’utilisateurs de Facebook.</a:t>
            </a:r>
          </a:p>
          <a:p>
            <a:pPr marL="0" indent="0" algn="just">
              <a:buNone/>
            </a:pPr>
            <a:r>
              <a:rPr lang="fr-CA" dirty="0"/>
              <a:t>La création d’un « ministère des données », une idée évoquée pendant les consultations entourant la création de la Déclaration de Montréal, pourrait être un bon moyen de moderniser l’appareil gouvernemental.</a:t>
            </a:r>
          </a:p>
          <a:p>
            <a:pPr marL="0" indent="0" algn="just">
              <a:buNone/>
            </a:pPr>
            <a:endParaRPr lang="fr-CA" dirty="0"/>
          </a:p>
        </p:txBody>
      </p:sp>
    </p:spTree>
    <p:extLst>
      <p:ext uri="{BB962C8B-B14F-4D97-AF65-F5344CB8AC3E}">
        <p14:creationId xmlns:p14="http://schemas.microsoft.com/office/powerpoint/2010/main" val="635757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3. La déclaration de Montréal</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48585"/>
          </a:xfrm>
        </p:spPr>
        <p:txBody>
          <a:bodyPr>
            <a:normAutofit fontScale="92500" lnSpcReduction="20000"/>
          </a:bodyPr>
          <a:lstStyle/>
          <a:p>
            <a:pPr marL="457200" indent="-457200" algn="just">
              <a:buAutoNum type="arabicParenR" startAt="3"/>
            </a:pPr>
            <a:r>
              <a:rPr lang="fr-CA" b="1" dirty="0"/>
              <a:t>Voir au cœur de la boîte noire</a:t>
            </a:r>
          </a:p>
          <a:p>
            <a:pPr marL="0" indent="0" algn="just">
              <a:buNone/>
            </a:pPr>
            <a:r>
              <a:rPr lang="fr-CA" dirty="0"/>
              <a:t>Certains défis de la Déclaration de Montréal sont aussi plus techniques.</a:t>
            </a:r>
          </a:p>
          <a:p>
            <a:pPr marL="0" indent="0" algn="just">
              <a:buNone/>
            </a:pPr>
            <a:r>
              <a:rPr lang="fr-CA" dirty="0"/>
              <a:t>Le raisonnement derrière les décisions prises par une intelligence artificielle n’est par exemple pas toujours évident, même pour ceux qui ont créé le système. Certains SIA, surtout ceux qui utilisent des techniques d’intelligence artificielle comme l’apprentissage profond, prennent des décisions selon les données qui leur sont transmises, mais sans fournir de justifications. Ce phénomène est aussi connu sous le nom de « boîte noire ».</a:t>
            </a:r>
          </a:p>
          <a:p>
            <a:pPr marL="0" indent="0" algn="just">
              <a:buNone/>
            </a:pPr>
            <a:r>
              <a:rPr lang="fr-CA" dirty="0"/>
              <a:t>Le milieu planche présentement sur des méthodes pour y voir plus clair (IBM a d’ailleurs présenté une recherche sur le sujet cette semaine à Montréal à l’occasion de la conférence scientifique </a:t>
            </a:r>
            <a:r>
              <a:rPr lang="fr-CA" dirty="0" err="1"/>
              <a:t>NeurIPS</a:t>
            </a:r>
            <a:r>
              <a:rPr lang="fr-CA" dirty="0"/>
              <a:t> 2018), mais tant et aussi longtemps que les modèles d’apprentissage profond n’expliqueront pas mieux ce qu’ils font, certains principes de la Déclaration pourraient être difficiles à respecter.</a:t>
            </a:r>
          </a:p>
        </p:txBody>
      </p:sp>
    </p:spTree>
    <p:extLst>
      <p:ext uri="{BB962C8B-B14F-4D97-AF65-F5344CB8AC3E}">
        <p14:creationId xmlns:p14="http://schemas.microsoft.com/office/powerpoint/2010/main" val="579518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3. La déclaration de Montréal</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48585"/>
          </a:xfrm>
        </p:spPr>
        <p:txBody>
          <a:bodyPr>
            <a:normAutofit/>
          </a:bodyPr>
          <a:lstStyle/>
          <a:p>
            <a:pPr marL="457200" indent="-457200" algn="just">
              <a:buAutoNum type="arabicParenR" startAt="4"/>
            </a:pPr>
            <a:r>
              <a:rPr lang="fr-CA" b="1" dirty="0"/>
              <a:t>Faire évoluer la déclaration</a:t>
            </a:r>
          </a:p>
          <a:p>
            <a:pPr marL="0" indent="0" algn="just">
              <a:buNone/>
            </a:pPr>
            <a:r>
              <a:rPr lang="fr-CA" dirty="0"/>
              <a:t>La Déclaration est conçue comme « un document d’orientation ouvert, révisable et adaptable en fonction de l’évolution des connaissances et des techniques, et des retours d’expériences sur l’utilisation de l’IA dans la société ». Avec la place que l’intelligence artificielle est appelée à occuper dans nos vies, cette mise à jour constante sera plus que nécessaire.</a:t>
            </a:r>
          </a:p>
          <a:p>
            <a:pPr marL="0" indent="0" algn="just">
              <a:buNone/>
            </a:pPr>
            <a:r>
              <a:rPr lang="fr-CA" dirty="0"/>
              <a:t>Il sera cependant important de lui donner plus qu’une nouvelle couche de vernis annuelle, surtout si le secteur constate après quelques années que l’approche privilégiée par cette première édition n’était pas la bonne, et qu’une solution plus contraignante devrait plutôt être envisagée, par exemple.</a:t>
            </a:r>
          </a:p>
        </p:txBody>
      </p:sp>
    </p:spTree>
    <p:extLst>
      <p:ext uri="{BB962C8B-B14F-4D97-AF65-F5344CB8AC3E}">
        <p14:creationId xmlns:p14="http://schemas.microsoft.com/office/powerpoint/2010/main" val="1456982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3. La déclaration de Montréal</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48585"/>
          </a:xfrm>
        </p:spPr>
        <p:txBody>
          <a:bodyPr>
            <a:normAutofit/>
          </a:bodyPr>
          <a:lstStyle/>
          <a:p>
            <a:pPr marL="457200" indent="-457200" algn="just">
              <a:buAutoNum type="arabicParenR" startAt="5"/>
            </a:pPr>
            <a:r>
              <a:rPr lang="fr-CA" b="1" dirty="0"/>
              <a:t>Assurer la participation citoyenne</a:t>
            </a:r>
          </a:p>
          <a:p>
            <a:pPr marL="0" indent="0" algn="just">
              <a:buNone/>
            </a:pPr>
            <a:r>
              <a:rPr lang="fr-CA" dirty="0"/>
              <a:t>La population a joué un rôle tout au long de la cocréation de la Déclaration de Montréal. La participation des gens ne devra toutefois pas s’arrêter là.</a:t>
            </a:r>
          </a:p>
          <a:p>
            <a:pPr marL="0" indent="0" algn="just">
              <a:buNone/>
            </a:pPr>
            <a:r>
              <a:rPr lang="fr-CA" dirty="0"/>
              <a:t>Les personnes qui travaillent dans le domaine de l’intelligence artificielle, mais aussi auprès des entreprises et des autorités qui utilisent ces services, doivent devenir des lanceurs d’alertes, croit le codirecteur scientifique de la Déclaration.</a:t>
            </a:r>
          </a:p>
          <a:p>
            <a:pPr marL="0" indent="0" algn="just">
              <a:buNone/>
            </a:pPr>
            <a:r>
              <a:rPr lang="fr-CA" dirty="0"/>
              <a:t>Le concept peut sembler lointain pour plusieurs, mais avec les avancées attendues en intelligence artificielle au cours des prochaines années, les personnes en contact avec la technologie devraient se multiplier.</a:t>
            </a:r>
          </a:p>
        </p:txBody>
      </p:sp>
    </p:spTree>
    <p:extLst>
      <p:ext uri="{BB962C8B-B14F-4D97-AF65-F5344CB8AC3E}">
        <p14:creationId xmlns:p14="http://schemas.microsoft.com/office/powerpoint/2010/main" val="35908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3FDFB-D403-4C1F-9C8C-D8A0987753A6}"/>
              </a:ext>
            </a:extLst>
          </p:cNvPr>
          <p:cNvSpPr>
            <a:spLocks noGrp="1"/>
          </p:cNvSpPr>
          <p:nvPr>
            <p:ph type="title"/>
          </p:nvPr>
        </p:nvSpPr>
        <p:spPr/>
        <p:txBody>
          <a:bodyPr/>
          <a:lstStyle/>
          <a:p>
            <a:r>
              <a:rPr lang="fr-CA" dirty="0"/>
              <a:t>1. Problématiques soulevées par l’IA</a:t>
            </a:r>
          </a:p>
        </p:txBody>
      </p:sp>
      <p:sp>
        <p:nvSpPr>
          <p:cNvPr id="3" name="Espace réservé du contenu 2">
            <a:extLst>
              <a:ext uri="{FF2B5EF4-FFF2-40B4-BE49-F238E27FC236}">
                <a16:creationId xmlns:a16="http://schemas.microsoft.com/office/drawing/2014/main" id="{6B57B5EA-E1D2-4EF9-8480-8618FAFF7467}"/>
              </a:ext>
            </a:extLst>
          </p:cNvPr>
          <p:cNvSpPr>
            <a:spLocks noGrp="1"/>
          </p:cNvSpPr>
          <p:nvPr>
            <p:ph idx="1"/>
          </p:nvPr>
        </p:nvSpPr>
        <p:spPr>
          <a:xfrm>
            <a:off x="1451579" y="2015732"/>
            <a:ext cx="9603275" cy="4037749"/>
          </a:xfrm>
        </p:spPr>
        <p:txBody>
          <a:bodyPr>
            <a:normAutofit/>
          </a:bodyPr>
          <a:lstStyle/>
          <a:p>
            <a:pPr marL="0" indent="0" algn="just">
              <a:buNone/>
            </a:pPr>
            <a:r>
              <a:rPr lang="fr-CA" dirty="0"/>
              <a:t>Dans notre monde de plus en plus numérique, </a:t>
            </a:r>
            <a:r>
              <a:rPr lang="fr-CA" b="1" dirty="0"/>
              <a:t>les algorithmes et l’intelligence artificielle sont partout</a:t>
            </a:r>
            <a:r>
              <a:rPr lang="fr-CA" dirty="0"/>
              <a:t>, par exemple : </a:t>
            </a:r>
          </a:p>
          <a:p>
            <a:pPr algn="just">
              <a:buFontTx/>
              <a:buChar char="-"/>
            </a:pPr>
            <a:r>
              <a:rPr lang="fr-CA" dirty="0"/>
              <a:t>pour simuler l’évolution de la propagation de la grippe en hiver ;</a:t>
            </a:r>
          </a:p>
          <a:p>
            <a:pPr algn="just">
              <a:buFontTx/>
              <a:buChar char="-"/>
            </a:pPr>
            <a:r>
              <a:rPr lang="fr-CA" dirty="0"/>
              <a:t>pour recommander des livres à des clients ;</a:t>
            </a:r>
          </a:p>
          <a:p>
            <a:pPr algn="just">
              <a:buFontTx/>
              <a:buChar char="-"/>
            </a:pPr>
            <a:r>
              <a:rPr lang="fr-CA" dirty="0"/>
              <a:t> pour suggérer aux forces de police des zones où patrouiller en priorité ;</a:t>
            </a:r>
          </a:p>
          <a:p>
            <a:pPr algn="just">
              <a:buFontTx/>
              <a:buChar char="-"/>
            </a:pPr>
            <a:r>
              <a:rPr lang="fr-CA" dirty="0"/>
              <a:t> pour piloter de façon autonome des automobiles ;</a:t>
            </a:r>
          </a:p>
          <a:p>
            <a:pPr algn="just">
              <a:buFontTx/>
              <a:buChar char="-"/>
            </a:pPr>
            <a:r>
              <a:rPr lang="fr-CA" dirty="0"/>
              <a:t> pour élaborer automatiquement un diagnostic médical personnalisé ;</a:t>
            </a:r>
          </a:p>
          <a:p>
            <a:pPr algn="just">
              <a:buFontTx/>
              <a:buChar char="-"/>
            </a:pPr>
            <a:r>
              <a:rPr lang="fr-CA" dirty="0"/>
              <a:t>pour personnaliser un fil d’activité sur les réseaux sociaux etc. </a:t>
            </a:r>
          </a:p>
        </p:txBody>
      </p:sp>
    </p:spTree>
    <p:extLst>
      <p:ext uri="{BB962C8B-B14F-4D97-AF65-F5344CB8AC3E}">
        <p14:creationId xmlns:p14="http://schemas.microsoft.com/office/powerpoint/2010/main" val="324239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3FDFB-D403-4C1F-9C8C-D8A0987753A6}"/>
              </a:ext>
            </a:extLst>
          </p:cNvPr>
          <p:cNvSpPr>
            <a:spLocks noGrp="1"/>
          </p:cNvSpPr>
          <p:nvPr>
            <p:ph type="title"/>
          </p:nvPr>
        </p:nvSpPr>
        <p:spPr/>
        <p:txBody>
          <a:bodyPr/>
          <a:lstStyle/>
          <a:p>
            <a:r>
              <a:rPr lang="fr-CA" dirty="0"/>
              <a:t>1. Problématiques soulevées par l’IA</a:t>
            </a:r>
          </a:p>
        </p:txBody>
      </p:sp>
      <p:sp>
        <p:nvSpPr>
          <p:cNvPr id="3" name="Espace réservé du contenu 2">
            <a:extLst>
              <a:ext uri="{FF2B5EF4-FFF2-40B4-BE49-F238E27FC236}">
                <a16:creationId xmlns:a16="http://schemas.microsoft.com/office/drawing/2014/main" id="{6B57B5EA-E1D2-4EF9-8480-8618FAFF7467}"/>
              </a:ext>
            </a:extLst>
          </p:cNvPr>
          <p:cNvSpPr>
            <a:spLocks noGrp="1"/>
          </p:cNvSpPr>
          <p:nvPr>
            <p:ph idx="1"/>
          </p:nvPr>
        </p:nvSpPr>
        <p:spPr>
          <a:xfrm>
            <a:off x="1451579" y="2015732"/>
            <a:ext cx="9603275" cy="4037749"/>
          </a:xfrm>
        </p:spPr>
        <p:txBody>
          <a:bodyPr>
            <a:normAutofit/>
          </a:bodyPr>
          <a:lstStyle/>
          <a:p>
            <a:pPr marL="0" indent="0" algn="just">
              <a:buNone/>
            </a:pPr>
            <a:r>
              <a:rPr lang="fr-CA" b="1" dirty="0"/>
              <a:t>Des tâches complexes</a:t>
            </a:r>
            <a:r>
              <a:rPr lang="fr-CA" dirty="0"/>
              <a:t>, parfois critiques, sont ainsi </a:t>
            </a:r>
            <a:r>
              <a:rPr lang="fr-CA" b="1" dirty="0"/>
              <a:t>déléguées à des systèmes de plus en plus autonomes</a:t>
            </a:r>
            <a:r>
              <a:rPr lang="fr-CA" dirty="0"/>
              <a:t> à mesure que les techniques d’apprentissage propres à l’intelligence artificielle se développent. </a:t>
            </a:r>
          </a:p>
          <a:p>
            <a:pPr marL="0" indent="0" algn="just">
              <a:buNone/>
            </a:pPr>
            <a:r>
              <a:rPr lang="fr-CA" dirty="0"/>
              <a:t>Ces usages multiples et croissants, indissociables des masses de données inédites à disposition dans tous les secteurs, </a:t>
            </a:r>
            <a:r>
              <a:rPr lang="fr-CA" b="1" dirty="0"/>
              <a:t>soulèvent de nombreuses questions</a:t>
            </a:r>
            <a:r>
              <a:rPr lang="fr-CA" dirty="0"/>
              <a:t>.</a:t>
            </a:r>
          </a:p>
          <a:p>
            <a:pPr marL="0" indent="0" algn="just">
              <a:buNone/>
            </a:pPr>
            <a:r>
              <a:rPr lang="fr-CA" dirty="0"/>
              <a:t>Ainsi, les développements récents en intelligence artificielle </a:t>
            </a:r>
            <a:r>
              <a:rPr lang="fr-CA" b="1" dirty="0"/>
              <a:t>laissent présager des transformations importantes dans les sphères économique, politique et sociale</a:t>
            </a:r>
            <a:r>
              <a:rPr lang="fr-CA" dirty="0"/>
              <a:t>, ainsi que dans le domaine de la recherche scientifique. Ces développements soulèvent des </a:t>
            </a:r>
            <a:r>
              <a:rPr lang="fr-CA" b="1" dirty="0"/>
              <a:t>enjeux éthiques importants</a:t>
            </a:r>
            <a:r>
              <a:rPr lang="fr-CA" dirty="0"/>
              <a:t>.</a:t>
            </a:r>
          </a:p>
          <a:p>
            <a:pPr marL="0" indent="0">
              <a:buNone/>
            </a:pPr>
            <a:endParaRPr lang="fr-CA" dirty="0"/>
          </a:p>
        </p:txBody>
      </p:sp>
    </p:spTree>
    <p:extLst>
      <p:ext uri="{BB962C8B-B14F-4D97-AF65-F5344CB8AC3E}">
        <p14:creationId xmlns:p14="http://schemas.microsoft.com/office/powerpoint/2010/main" val="2263407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3FDFB-D403-4C1F-9C8C-D8A0987753A6}"/>
              </a:ext>
            </a:extLst>
          </p:cNvPr>
          <p:cNvSpPr>
            <a:spLocks noGrp="1"/>
          </p:cNvSpPr>
          <p:nvPr>
            <p:ph type="title"/>
          </p:nvPr>
        </p:nvSpPr>
        <p:spPr/>
        <p:txBody>
          <a:bodyPr/>
          <a:lstStyle/>
          <a:p>
            <a:r>
              <a:rPr lang="fr-CA" dirty="0"/>
              <a:t>1. Problématiques soulevées par l’IA</a:t>
            </a:r>
          </a:p>
        </p:txBody>
      </p:sp>
      <p:sp>
        <p:nvSpPr>
          <p:cNvPr id="3" name="Espace réservé du contenu 2">
            <a:extLst>
              <a:ext uri="{FF2B5EF4-FFF2-40B4-BE49-F238E27FC236}">
                <a16:creationId xmlns:a16="http://schemas.microsoft.com/office/drawing/2014/main" id="{6B57B5EA-E1D2-4EF9-8480-8618FAFF7467}"/>
              </a:ext>
            </a:extLst>
          </p:cNvPr>
          <p:cNvSpPr>
            <a:spLocks noGrp="1"/>
          </p:cNvSpPr>
          <p:nvPr>
            <p:ph idx="1"/>
          </p:nvPr>
        </p:nvSpPr>
        <p:spPr>
          <a:xfrm>
            <a:off x="1451579" y="2015732"/>
            <a:ext cx="9603275" cy="4037749"/>
          </a:xfrm>
        </p:spPr>
        <p:txBody>
          <a:bodyPr>
            <a:normAutofit/>
          </a:bodyPr>
          <a:lstStyle/>
          <a:p>
            <a:pPr>
              <a:buFontTx/>
              <a:buChar char="-"/>
            </a:pPr>
            <a:r>
              <a:rPr lang="fr-CA" b="0" i="0" dirty="0">
                <a:solidFill>
                  <a:srgbClr val="282828"/>
                </a:solidFill>
                <a:effectLst/>
              </a:rPr>
              <a:t>Peut-on utiliser un algorithme de recrutement ou de prédiction des risques s’il comporte un biais sexiste, raciste ou lié à d’autre formes de discrimination? </a:t>
            </a:r>
          </a:p>
          <a:p>
            <a:pPr>
              <a:buFontTx/>
              <a:buChar char="-"/>
            </a:pPr>
            <a:r>
              <a:rPr lang="fr-CA" b="0" i="0" dirty="0">
                <a:solidFill>
                  <a:srgbClr val="282828"/>
                </a:solidFill>
                <a:effectLst/>
              </a:rPr>
              <a:t>Quelles sont nos obligations d’utiliser ces algorithmes de manière transparente et équitable? </a:t>
            </a:r>
          </a:p>
          <a:p>
            <a:pPr>
              <a:buFontTx/>
              <a:buChar char="-"/>
            </a:pPr>
            <a:r>
              <a:rPr lang="fr-CA" b="0" i="0" dirty="0">
                <a:solidFill>
                  <a:srgbClr val="282828"/>
                </a:solidFill>
                <a:effectLst/>
              </a:rPr>
              <a:t>Comment un robot médical peut-il respecter l’autonomie et la dignité d’un patient?</a:t>
            </a:r>
          </a:p>
          <a:p>
            <a:pPr>
              <a:buFontTx/>
              <a:buChar char="-"/>
            </a:pPr>
            <a:r>
              <a:rPr lang="fr-CA" b="0" i="0" dirty="0">
                <a:solidFill>
                  <a:srgbClr val="282828"/>
                </a:solidFill>
                <a:effectLst/>
              </a:rPr>
              <a:t>Quelles sont les bonnes politiques publiques pour se préparer au déploiement de la voiture autonome, des algorithmes d’apprentissage machine ou autres technologies de l’IA?</a:t>
            </a:r>
            <a:endParaRPr lang="fr-CA" dirty="0"/>
          </a:p>
        </p:txBody>
      </p:sp>
    </p:spTree>
    <p:extLst>
      <p:ext uri="{BB962C8B-B14F-4D97-AF65-F5344CB8AC3E}">
        <p14:creationId xmlns:p14="http://schemas.microsoft.com/office/powerpoint/2010/main" val="112259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3FDFB-D403-4C1F-9C8C-D8A0987753A6}"/>
              </a:ext>
            </a:extLst>
          </p:cNvPr>
          <p:cNvSpPr>
            <a:spLocks noGrp="1"/>
          </p:cNvSpPr>
          <p:nvPr>
            <p:ph type="title"/>
          </p:nvPr>
        </p:nvSpPr>
        <p:spPr/>
        <p:txBody>
          <a:bodyPr/>
          <a:lstStyle/>
          <a:p>
            <a:r>
              <a:rPr lang="fr-CA" dirty="0"/>
              <a:t>1. Problématiques soulevées par l’IA</a:t>
            </a:r>
          </a:p>
        </p:txBody>
      </p:sp>
      <p:sp>
        <p:nvSpPr>
          <p:cNvPr id="3" name="Espace réservé du contenu 2">
            <a:extLst>
              <a:ext uri="{FF2B5EF4-FFF2-40B4-BE49-F238E27FC236}">
                <a16:creationId xmlns:a16="http://schemas.microsoft.com/office/drawing/2014/main" id="{6B57B5EA-E1D2-4EF9-8480-8618FAFF7467}"/>
              </a:ext>
            </a:extLst>
          </p:cNvPr>
          <p:cNvSpPr>
            <a:spLocks noGrp="1"/>
          </p:cNvSpPr>
          <p:nvPr>
            <p:ph idx="1"/>
          </p:nvPr>
        </p:nvSpPr>
        <p:spPr>
          <a:xfrm>
            <a:off x="1451579" y="2015732"/>
            <a:ext cx="9603275" cy="4037749"/>
          </a:xfrm>
        </p:spPr>
        <p:txBody>
          <a:bodyPr>
            <a:normAutofit lnSpcReduction="10000"/>
          </a:bodyPr>
          <a:lstStyle/>
          <a:p>
            <a:pPr marL="0" indent="0" algn="just">
              <a:buNone/>
            </a:pPr>
            <a:r>
              <a:rPr lang="fr-CA" dirty="0"/>
              <a:t>Face à ces divers types d’enjeux, l’éthique de l’IA s’intéresse à ce qui est bon, juste ou vertueux dans la mise en œuvre des systèmes d’IA. </a:t>
            </a:r>
          </a:p>
          <a:p>
            <a:pPr marL="0" indent="0" algn="just">
              <a:buNone/>
            </a:pPr>
            <a:r>
              <a:rPr lang="fr-CA" dirty="0"/>
              <a:t>C’est une </a:t>
            </a:r>
            <a:r>
              <a:rPr lang="fr-CA" b="1" dirty="0"/>
              <a:t>discipline récente et transversale </a:t>
            </a:r>
            <a:r>
              <a:rPr lang="fr-CA" dirty="0"/>
              <a:t>qui combine des éléments de philosophie de la technique, d’éthique des robots, d’éthique des données massives et de l’information, mais aussi d’éthique publique, d’éthique des affaires, d’éthique de la guerre, de bioéthique, de philosophie morale, de droit et de politique, etc. </a:t>
            </a:r>
          </a:p>
          <a:p>
            <a:pPr marL="0" indent="0" algn="just">
              <a:buNone/>
            </a:pPr>
            <a:r>
              <a:rPr lang="fr-CA" dirty="0"/>
              <a:t>De façon générale, </a:t>
            </a:r>
            <a:r>
              <a:rPr lang="fr-CA" b="1" dirty="0"/>
              <a:t>l’éthique de l’IA se demande quels principes moraux devraient guider les développements des technologies </a:t>
            </a:r>
            <a:r>
              <a:rPr lang="fr-CA" dirty="0"/>
              <a:t>qui simulent certaines fonctions de l’intelligence humaine. Des initiatives comme la </a:t>
            </a:r>
            <a:r>
              <a:rPr lang="fr-CA" b="1" i="1" dirty="0"/>
              <a:t>Déclaration de Montréal </a:t>
            </a:r>
            <a:r>
              <a:rPr lang="fr-CA" dirty="0"/>
              <a:t>pour un développement responsable de l’IA </a:t>
            </a:r>
            <a:r>
              <a:rPr lang="fr-CA" b="1" dirty="0"/>
              <a:t>visent précisément à répondre à ce type de préoccupations.</a:t>
            </a:r>
          </a:p>
        </p:txBody>
      </p:sp>
    </p:spTree>
    <p:extLst>
      <p:ext uri="{BB962C8B-B14F-4D97-AF65-F5344CB8AC3E}">
        <p14:creationId xmlns:p14="http://schemas.microsoft.com/office/powerpoint/2010/main" val="204298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3FDFB-D403-4C1F-9C8C-D8A0987753A6}"/>
              </a:ext>
            </a:extLst>
          </p:cNvPr>
          <p:cNvSpPr>
            <a:spLocks noGrp="1"/>
          </p:cNvSpPr>
          <p:nvPr>
            <p:ph type="title"/>
          </p:nvPr>
        </p:nvSpPr>
        <p:spPr/>
        <p:txBody>
          <a:bodyPr/>
          <a:lstStyle/>
          <a:p>
            <a:r>
              <a:rPr lang="fr-CA" dirty="0"/>
              <a:t>1. Problématiques soulevées par l’IA</a:t>
            </a:r>
          </a:p>
        </p:txBody>
      </p:sp>
      <p:sp>
        <p:nvSpPr>
          <p:cNvPr id="3" name="Espace réservé du contenu 2">
            <a:extLst>
              <a:ext uri="{FF2B5EF4-FFF2-40B4-BE49-F238E27FC236}">
                <a16:creationId xmlns:a16="http://schemas.microsoft.com/office/drawing/2014/main" id="{6B57B5EA-E1D2-4EF9-8480-8618FAFF7467}"/>
              </a:ext>
            </a:extLst>
          </p:cNvPr>
          <p:cNvSpPr>
            <a:spLocks noGrp="1"/>
          </p:cNvSpPr>
          <p:nvPr>
            <p:ph idx="1"/>
          </p:nvPr>
        </p:nvSpPr>
        <p:spPr>
          <a:xfrm>
            <a:off x="1451579" y="2015732"/>
            <a:ext cx="9603275" cy="4037749"/>
          </a:xfrm>
        </p:spPr>
        <p:txBody>
          <a:bodyPr>
            <a:normAutofit/>
          </a:bodyPr>
          <a:lstStyle/>
          <a:p>
            <a:pPr marL="0" indent="0" algn="just">
              <a:buNone/>
            </a:pPr>
            <a:r>
              <a:rPr lang="fr-CA" dirty="0"/>
              <a:t>L’IA soulève aussi des questions </a:t>
            </a:r>
            <a:r>
              <a:rPr lang="fr-CA" b="1" dirty="0"/>
              <a:t>d’éthique fondamentale</a:t>
            </a:r>
            <a:r>
              <a:rPr lang="fr-CA" dirty="0"/>
              <a:t>. Par exemple, un système d’IA pourrait-il être un agent moral? Une difficulté consiste à amener les systèmes d’IA à agir pour les bonnes raisons. </a:t>
            </a:r>
          </a:p>
          <a:p>
            <a:pPr marL="0" indent="0" algn="just">
              <a:buNone/>
            </a:pPr>
            <a:r>
              <a:rPr lang="fr-CA" dirty="0"/>
              <a:t>Par ailleurs, un système d’IA ne pourrait-il pas être un patient moral ayant des droits protégeant ses intérêts? Cela suppose-t-il qu’un système d’IA possède des états affectifs ou des états mentaux artificiels? On peut en outre </a:t>
            </a:r>
            <a:r>
              <a:rPr lang="fr-CA" b="1" dirty="0"/>
              <a:t>se demander s’il serait possible ou souhaitable d’automatiser la prise de décision morale. </a:t>
            </a:r>
          </a:p>
          <a:p>
            <a:pPr marL="0" indent="0" algn="just">
              <a:buNone/>
            </a:pPr>
            <a:r>
              <a:rPr lang="fr-CA" dirty="0"/>
              <a:t>Bref, les chercheuses et les chercheurs en éthique de l’IA ont assurément du travail pour de nombreuses années.</a:t>
            </a:r>
          </a:p>
        </p:txBody>
      </p:sp>
    </p:spTree>
    <p:extLst>
      <p:ext uri="{BB962C8B-B14F-4D97-AF65-F5344CB8AC3E}">
        <p14:creationId xmlns:p14="http://schemas.microsoft.com/office/powerpoint/2010/main" val="2847840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2. Les champs éthiques spécifiques à l’IA</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3450613"/>
          </a:xfrm>
        </p:spPr>
        <p:txBody>
          <a:bodyPr/>
          <a:lstStyle/>
          <a:p>
            <a:pPr marL="0" indent="0">
              <a:buNone/>
            </a:pPr>
            <a:r>
              <a:rPr lang="fr-CA" dirty="0"/>
              <a:t>L’éthique dans le domaine du numérique et de l’IA, s’articule en trois (3) catégories distinctes :</a:t>
            </a:r>
          </a:p>
          <a:p>
            <a:pPr marL="457200" indent="-457200">
              <a:buAutoNum type="alphaUcParenR"/>
            </a:pPr>
            <a:r>
              <a:rPr lang="fr-CA" b="1" dirty="0"/>
              <a:t>L’éthique de la conception</a:t>
            </a:r>
          </a:p>
          <a:p>
            <a:pPr marL="457200" indent="-457200">
              <a:buAutoNum type="alphaUcParenR"/>
            </a:pPr>
            <a:r>
              <a:rPr lang="fr-CA" b="1" dirty="0"/>
              <a:t>L’éthique des usages</a:t>
            </a:r>
          </a:p>
          <a:p>
            <a:pPr marL="457200" indent="-457200">
              <a:buAutoNum type="alphaUcParenR"/>
            </a:pPr>
            <a:r>
              <a:rPr lang="fr-CA" b="1" dirty="0"/>
              <a:t>L’éthique sociétale</a:t>
            </a:r>
          </a:p>
        </p:txBody>
      </p:sp>
    </p:spTree>
    <p:extLst>
      <p:ext uri="{BB962C8B-B14F-4D97-AF65-F5344CB8AC3E}">
        <p14:creationId xmlns:p14="http://schemas.microsoft.com/office/powerpoint/2010/main" val="41452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t>2. Les champs éthiques spécifiques à l’IA</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64351"/>
          </a:xfrm>
        </p:spPr>
        <p:txBody>
          <a:bodyPr>
            <a:normAutofit fontScale="92500"/>
          </a:bodyPr>
          <a:lstStyle/>
          <a:p>
            <a:pPr marL="457200" indent="-457200">
              <a:buAutoNum type="alphaUcParenR"/>
            </a:pPr>
            <a:r>
              <a:rPr lang="fr-CA" b="1" dirty="0"/>
              <a:t>L’éthique de la conception</a:t>
            </a:r>
          </a:p>
          <a:p>
            <a:pPr marL="0" indent="0" algn="just">
              <a:buNone/>
            </a:pPr>
            <a:r>
              <a:rPr lang="fr-CA" dirty="0"/>
              <a:t>Cette éthique s’intéresse particulièrement à </a:t>
            </a:r>
            <a:r>
              <a:rPr lang="fr-CA" b="1" dirty="0"/>
              <a:t>la phase de conception des outils numériques</a:t>
            </a:r>
            <a:r>
              <a:rPr lang="fr-CA" dirty="0"/>
              <a:t>. </a:t>
            </a:r>
          </a:p>
          <a:p>
            <a:pPr marL="0" indent="0" algn="just">
              <a:buNone/>
            </a:pPr>
            <a:r>
              <a:rPr lang="fr-CA" dirty="0"/>
              <a:t>Elle concerne directement la technologie </a:t>
            </a:r>
            <a:r>
              <a:rPr lang="fr-CA" b="1" dirty="0"/>
              <a:t>dans sa complexité technique et le savoir-faire des ingénieurs</a:t>
            </a:r>
            <a:r>
              <a:rPr lang="fr-CA" dirty="0"/>
              <a:t>, programmeurs, etc.</a:t>
            </a:r>
          </a:p>
          <a:p>
            <a:pPr marL="0" indent="0" algn="just">
              <a:buNone/>
            </a:pPr>
            <a:r>
              <a:rPr lang="fr-CA" dirty="0"/>
              <a:t>Cette éthique va donc aborder en particulier la déontologie des concepteurs numériques quels qu’ils soient (développeurs, designers numériques, chef de projet…). </a:t>
            </a:r>
          </a:p>
          <a:p>
            <a:pPr marL="0" indent="0" algn="just">
              <a:buNone/>
            </a:pPr>
            <a:r>
              <a:rPr lang="fr-CA" dirty="0"/>
              <a:t>Ils ont en effet </a:t>
            </a:r>
            <a:r>
              <a:rPr lang="fr-CA" b="1" dirty="0"/>
              <a:t>une responsabilité éthique dès la conception,</a:t>
            </a:r>
            <a:r>
              <a:rPr lang="fr-CA" dirty="0"/>
              <a:t> dans la mesure où les données ou les algorithmes peuvent ou non reproduire des biais humains, faire apparaître de nouvelles discriminations (ou en reproduire à plus grande échelle), aboutir à des injustices, etc.</a:t>
            </a:r>
          </a:p>
        </p:txBody>
      </p:sp>
    </p:spTree>
    <p:extLst>
      <p:ext uri="{BB962C8B-B14F-4D97-AF65-F5344CB8AC3E}">
        <p14:creationId xmlns:p14="http://schemas.microsoft.com/office/powerpoint/2010/main" val="845087278"/>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17556</TotalTime>
  <Words>2468</Words>
  <Application>Microsoft Office PowerPoint</Application>
  <PresentationFormat>Grand écran</PresentationFormat>
  <Paragraphs>130</Paragraphs>
  <Slides>26</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26</vt:i4>
      </vt:variant>
    </vt:vector>
  </HeadingPairs>
  <TitlesOfParts>
    <vt:vector size="30" baseType="lpstr">
      <vt:lpstr>Arial</vt:lpstr>
      <vt:lpstr>Calibri</vt:lpstr>
      <vt:lpstr>Gill Sans MT</vt:lpstr>
      <vt:lpstr>Galerie</vt:lpstr>
      <vt:lpstr>Interaction professionnelle en ia -360-A54-BB  COURS 2</vt:lpstr>
      <vt:lpstr>Plan de la SÉANCE</vt:lpstr>
      <vt:lpstr>1. Problématiques soulevées par l’IA</vt:lpstr>
      <vt:lpstr>1. Problématiques soulevées par l’IA</vt:lpstr>
      <vt:lpstr>1. Problématiques soulevées par l’IA</vt:lpstr>
      <vt:lpstr>1. Problématiques soulevées par l’IA</vt:lpstr>
      <vt:lpstr>1. Problématiques soulevées par l’IA</vt:lpstr>
      <vt:lpstr>2. Les champs éthiques spécifiques à l’IA</vt:lpstr>
      <vt:lpstr>2. Les champs éthiques spécifiques à l’IA</vt:lpstr>
      <vt:lpstr>2. Les champs éthiques spécifiques à l’IA</vt:lpstr>
      <vt:lpstr>2. Les champs éthiques spécifiques à l’IA</vt:lpstr>
      <vt:lpstr>2. Les champs éthiques spécifiques à l’IA</vt:lpstr>
      <vt:lpstr>2. Les champs éthiques spécifiques à l’IA</vt:lpstr>
      <vt:lpstr>3. La déclaration de montréal</vt:lpstr>
      <vt:lpstr>3. La déclaration de montréal</vt:lpstr>
      <vt:lpstr>3. La déclaration de Montréal</vt:lpstr>
      <vt:lpstr>3. La déclaration de Montréal</vt:lpstr>
      <vt:lpstr>3. La déclaration de Montréal</vt:lpstr>
      <vt:lpstr>3. La déclaration de Montréal</vt:lpstr>
      <vt:lpstr>3. La déclaration de Montréal</vt:lpstr>
      <vt:lpstr>3. La déclaration de Montréal</vt:lpstr>
      <vt:lpstr>3. La déclaration de Montréal</vt:lpstr>
      <vt:lpstr>3. La déclaration de Montréal</vt:lpstr>
      <vt:lpstr>3. La déclaration de Montréal</vt:lpstr>
      <vt:lpstr>3. La déclaration de Montréal</vt:lpstr>
      <vt:lpstr>3. La déclaration de Montréal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Contexte légal en gestion des ressources humaines  410-016-LG</dc:title>
  <dc:creator>C-A Guilbault</dc:creator>
  <cp:lastModifiedBy>Charles-Antoine Guilbault</cp:lastModifiedBy>
  <cp:revision>1087</cp:revision>
  <dcterms:created xsi:type="dcterms:W3CDTF">2018-05-15T00:52:42Z</dcterms:created>
  <dcterms:modified xsi:type="dcterms:W3CDTF">2021-10-19T17:55:42Z</dcterms:modified>
</cp:coreProperties>
</file>