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1" r:id="rId3"/>
    <p:sldId id="620" r:id="rId4"/>
    <p:sldId id="634" r:id="rId5"/>
    <p:sldId id="640" r:id="rId6"/>
    <p:sldId id="621" r:id="rId7"/>
    <p:sldId id="622" r:id="rId8"/>
    <p:sldId id="635" r:id="rId9"/>
    <p:sldId id="637" r:id="rId10"/>
    <p:sldId id="638" r:id="rId11"/>
    <p:sldId id="641" r:id="rId12"/>
    <p:sldId id="642" r:id="rId13"/>
    <p:sldId id="643" r:id="rId14"/>
    <p:sldId id="644" r:id="rId15"/>
    <p:sldId id="594" r:id="rId16"/>
    <p:sldId id="630" r:id="rId17"/>
    <p:sldId id="631" r:id="rId18"/>
    <p:sldId id="639" r:id="rId19"/>
    <p:sldId id="287" r:id="rId20"/>
    <p:sldId id="284" r:id="rId21"/>
    <p:sldId id="288" r:id="rId22"/>
    <p:sldId id="289" r:id="rId23"/>
    <p:sldId id="291" r:id="rId24"/>
    <p:sldId id="292" r:id="rId25"/>
    <p:sldId id="293" r:id="rId26"/>
    <p:sldId id="276" r:id="rId27"/>
    <p:sldId id="585" r:id="rId28"/>
    <p:sldId id="587" r:id="rId29"/>
    <p:sldId id="588" r:id="rId30"/>
    <p:sldId id="5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Antoine Guilbault" initials="CAG" lastIdx="1" clrIdx="0">
    <p:extLst>
      <p:ext uri="{19B8F6BF-5375-455C-9EA6-DF929625EA0E}">
        <p15:presenceInfo xmlns:p15="http://schemas.microsoft.com/office/powerpoint/2012/main" userId="735c31a39ff723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7" autoAdjust="0"/>
    <p:restoredTop sz="95246" autoAdjust="0"/>
  </p:normalViewPr>
  <p:slideViewPr>
    <p:cSldViewPr snapToGrid="0">
      <p:cViewPr varScale="1">
        <p:scale>
          <a:sx n="114" d="100"/>
          <a:sy n="114" d="100"/>
        </p:scale>
        <p:origin x="3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 Guilbault" userId="735c31a39ff723a8" providerId="LiveId" clId="{A747983E-A260-44E1-B45E-80C5DDFCE159}"/>
    <pc:docChg chg="undo custSel delSld modSld">
      <pc:chgData name="C-A Guilbault" userId="735c31a39ff723a8" providerId="LiveId" clId="{A747983E-A260-44E1-B45E-80C5DDFCE159}" dt="2020-09-24T13:09:37.804" v="665" actId="20577"/>
      <pc:docMkLst>
        <pc:docMk/>
      </pc:docMkLst>
      <pc:sldChg chg="delSp modSp mod delAnim">
        <pc:chgData name="C-A Guilbault" userId="735c31a39ff723a8" providerId="LiveId" clId="{A747983E-A260-44E1-B45E-80C5DDFCE159}" dt="2020-09-24T12:36:13.260" v="660" actId="478"/>
        <pc:sldMkLst>
          <pc:docMk/>
          <pc:sldMk cId="2089441017" sldId="261"/>
        </pc:sldMkLst>
        <pc:picChg chg="del">
          <ac:chgData name="C-A Guilbault" userId="735c31a39ff723a8" providerId="LiveId" clId="{A747983E-A260-44E1-B45E-80C5DDFCE159}" dt="2020-09-22T15:36:28.054" v="640" actId="478"/>
          <ac:picMkLst>
            <pc:docMk/>
            <pc:sldMk cId="2089441017" sldId="261"/>
            <ac:picMk id="4" creationId="{4A144C76-6B96-4734-99B3-190212C7FBA1}"/>
          </ac:picMkLst>
        </pc:picChg>
        <pc:picChg chg="del mod">
          <ac:chgData name="C-A Guilbault" userId="735c31a39ff723a8" providerId="LiveId" clId="{A747983E-A260-44E1-B45E-80C5DDFCE159}" dt="2020-09-22T15:37:07.417" v="642" actId="478"/>
          <ac:picMkLst>
            <pc:docMk/>
            <pc:sldMk cId="2089441017" sldId="261"/>
            <ac:picMk id="5" creationId="{CD498739-8553-4462-863A-9A13A906CE75}"/>
          </ac:picMkLst>
        </pc:picChg>
        <pc:picChg chg="del mod">
          <ac:chgData name="C-A Guilbault" userId="735c31a39ff723a8" providerId="LiveId" clId="{A747983E-A260-44E1-B45E-80C5DDFCE159}" dt="2020-09-24T12:36:13.260" v="660" actId="478"/>
          <ac:picMkLst>
            <pc:docMk/>
            <pc:sldMk cId="2089441017" sldId="261"/>
            <ac:picMk id="6" creationId="{4F5669BD-71A8-4BA8-8DDF-48682BFC630F}"/>
          </ac:picMkLst>
        </pc:picChg>
      </pc:sldChg>
      <pc:sldChg chg="modSp mod">
        <pc:chgData name="C-A Guilbault" userId="735c31a39ff723a8" providerId="LiveId" clId="{A747983E-A260-44E1-B45E-80C5DDFCE159}" dt="2020-09-22T14:40:34.242" v="19" actId="20577"/>
        <pc:sldMkLst>
          <pc:docMk/>
          <pc:sldMk cId="2829613900" sldId="264"/>
        </pc:sldMkLst>
        <pc:spChg chg="mod">
          <ac:chgData name="C-A Guilbault" userId="735c31a39ff723a8" providerId="LiveId" clId="{A747983E-A260-44E1-B45E-80C5DDFCE159}" dt="2020-09-22T14:40:34.242" v="19" actId="20577"/>
          <ac:spMkLst>
            <pc:docMk/>
            <pc:sldMk cId="2829613900" sldId="264"/>
            <ac:spMk id="3" creationId="{42C5AFDC-AC37-4500-B279-A424596C3260}"/>
          </ac:spMkLst>
        </pc:spChg>
      </pc:sldChg>
      <pc:sldChg chg="modSp mod">
        <pc:chgData name="C-A Guilbault" userId="735c31a39ff723a8" providerId="LiveId" clId="{A747983E-A260-44E1-B45E-80C5DDFCE159}" dt="2020-09-22T14:52:17.888" v="390" actId="123"/>
        <pc:sldMkLst>
          <pc:docMk/>
          <pc:sldMk cId="3013166881" sldId="267"/>
        </pc:sldMkLst>
        <pc:spChg chg="mod">
          <ac:chgData name="C-A Guilbault" userId="735c31a39ff723a8" providerId="LiveId" clId="{A747983E-A260-44E1-B45E-80C5DDFCE159}" dt="2020-09-22T14:52:17.888" v="390" actId="123"/>
          <ac:spMkLst>
            <pc:docMk/>
            <pc:sldMk cId="3013166881" sldId="267"/>
            <ac:spMk id="3" creationId="{A5C2C45C-EADB-4F77-975E-C114B71BEB91}"/>
          </ac:spMkLst>
        </pc:spChg>
      </pc:sldChg>
      <pc:sldChg chg="modSp mod">
        <pc:chgData name="C-A Guilbault" userId="735c31a39ff723a8" providerId="LiveId" clId="{A747983E-A260-44E1-B45E-80C5DDFCE159}" dt="2020-09-22T14:39:03.167" v="14" actId="123"/>
        <pc:sldMkLst>
          <pc:docMk/>
          <pc:sldMk cId="1257393852" sldId="274"/>
        </pc:sldMkLst>
        <pc:spChg chg="mod">
          <ac:chgData name="C-A Guilbault" userId="735c31a39ff723a8" providerId="LiveId" clId="{A747983E-A260-44E1-B45E-80C5DDFCE159}" dt="2020-09-22T14:39:03.167" v="14" actId="123"/>
          <ac:spMkLst>
            <pc:docMk/>
            <pc:sldMk cId="1257393852" sldId="274"/>
            <ac:spMk id="3" creationId="{42C5AFDC-AC37-4500-B279-A424596C3260}"/>
          </ac:spMkLst>
        </pc:spChg>
      </pc:sldChg>
      <pc:sldChg chg="modSp mod">
        <pc:chgData name="C-A Guilbault" userId="735c31a39ff723a8" providerId="LiveId" clId="{A747983E-A260-44E1-B45E-80C5DDFCE159}" dt="2020-09-22T14:43:51.901" v="182" actId="20577"/>
        <pc:sldMkLst>
          <pc:docMk/>
          <pc:sldMk cId="1201088028" sldId="275"/>
        </pc:sldMkLst>
        <pc:spChg chg="mod">
          <ac:chgData name="C-A Guilbault" userId="735c31a39ff723a8" providerId="LiveId" clId="{A747983E-A260-44E1-B45E-80C5DDFCE159}" dt="2020-09-22T14:43:51.901" v="182" actId="20577"/>
          <ac:spMkLst>
            <pc:docMk/>
            <pc:sldMk cId="1201088028" sldId="275"/>
            <ac:spMk id="3" creationId="{42C5AFDC-AC37-4500-B279-A424596C3260}"/>
          </ac:spMkLst>
        </pc:spChg>
      </pc:sldChg>
      <pc:sldChg chg="modSp mod">
        <pc:chgData name="C-A Guilbault" userId="735c31a39ff723a8" providerId="LiveId" clId="{A747983E-A260-44E1-B45E-80C5DDFCE159}" dt="2020-09-22T14:51:35.861" v="385" actId="20577"/>
        <pc:sldMkLst>
          <pc:docMk/>
          <pc:sldMk cId="87513742" sldId="277"/>
        </pc:sldMkLst>
        <pc:spChg chg="mod">
          <ac:chgData name="C-A Guilbault" userId="735c31a39ff723a8" providerId="LiveId" clId="{A747983E-A260-44E1-B45E-80C5DDFCE159}" dt="2020-09-22T14:51:35.861" v="385" actId="20577"/>
          <ac:spMkLst>
            <pc:docMk/>
            <pc:sldMk cId="87513742" sldId="277"/>
            <ac:spMk id="3" creationId="{A5C2C45C-EADB-4F77-975E-C114B71BEB91}"/>
          </ac:spMkLst>
        </pc:spChg>
      </pc:sldChg>
      <pc:sldChg chg="modSp mod">
        <pc:chgData name="C-A Guilbault" userId="735c31a39ff723a8" providerId="LiveId" clId="{A747983E-A260-44E1-B45E-80C5DDFCE159}" dt="2020-09-22T14:54:11.618" v="555" actId="113"/>
        <pc:sldMkLst>
          <pc:docMk/>
          <pc:sldMk cId="779868084" sldId="278"/>
        </pc:sldMkLst>
        <pc:spChg chg="mod">
          <ac:chgData name="C-A Guilbault" userId="735c31a39ff723a8" providerId="LiveId" clId="{A747983E-A260-44E1-B45E-80C5DDFCE159}" dt="2020-09-22T14:54:11.618" v="555" actId="113"/>
          <ac:spMkLst>
            <pc:docMk/>
            <pc:sldMk cId="779868084" sldId="278"/>
            <ac:spMk id="3" creationId="{A5C2C45C-EADB-4F77-975E-C114B71BEB91}"/>
          </ac:spMkLst>
        </pc:spChg>
      </pc:sldChg>
      <pc:sldChg chg="modSp mod">
        <pc:chgData name="C-A Guilbault" userId="735c31a39ff723a8" providerId="LiveId" clId="{A747983E-A260-44E1-B45E-80C5DDFCE159}" dt="2020-09-22T14:52:25.255" v="391" actId="123"/>
        <pc:sldMkLst>
          <pc:docMk/>
          <pc:sldMk cId="4210035339" sldId="280"/>
        </pc:sldMkLst>
        <pc:spChg chg="mod">
          <ac:chgData name="C-A Guilbault" userId="735c31a39ff723a8" providerId="LiveId" clId="{A747983E-A260-44E1-B45E-80C5DDFCE159}" dt="2020-09-22T14:52:25.255" v="391" actId="123"/>
          <ac:spMkLst>
            <pc:docMk/>
            <pc:sldMk cId="4210035339" sldId="280"/>
            <ac:spMk id="3" creationId="{A5C2C45C-EADB-4F77-975E-C114B71BEB91}"/>
          </ac:spMkLst>
        </pc:spChg>
      </pc:sldChg>
      <pc:sldChg chg="modSp mod">
        <pc:chgData name="C-A Guilbault" userId="735c31a39ff723a8" providerId="LiveId" clId="{A747983E-A260-44E1-B45E-80C5DDFCE159}" dt="2020-09-22T15:39:44.411" v="651" actId="20577"/>
        <pc:sldMkLst>
          <pc:docMk/>
          <pc:sldMk cId="418397405" sldId="287"/>
        </pc:sldMkLst>
        <pc:spChg chg="mod">
          <ac:chgData name="C-A Guilbault" userId="735c31a39ff723a8" providerId="LiveId" clId="{A747983E-A260-44E1-B45E-80C5DDFCE159}" dt="2020-09-22T15:39:44.411" v="651" actId="20577"/>
          <ac:spMkLst>
            <pc:docMk/>
            <pc:sldMk cId="418397405" sldId="287"/>
            <ac:spMk id="3" creationId="{71A9CE0C-4DCC-488B-BB82-522AE6A8184A}"/>
          </ac:spMkLst>
        </pc:spChg>
      </pc:sldChg>
      <pc:sldChg chg="modSp mod">
        <pc:chgData name="C-A Guilbault" userId="735c31a39ff723a8" providerId="LiveId" clId="{A747983E-A260-44E1-B45E-80C5DDFCE159}" dt="2020-09-22T15:38:20.730" v="644" actId="20577"/>
        <pc:sldMkLst>
          <pc:docMk/>
          <pc:sldMk cId="1825654901" sldId="594"/>
        </pc:sldMkLst>
        <pc:spChg chg="mod">
          <ac:chgData name="C-A Guilbault" userId="735c31a39ff723a8" providerId="LiveId" clId="{A747983E-A260-44E1-B45E-80C5DDFCE159}" dt="2020-09-22T15:38:20.730" v="644" actId="20577"/>
          <ac:spMkLst>
            <pc:docMk/>
            <pc:sldMk cId="1825654901" sldId="594"/>
            <ac:spMk id="3" creationId="{648A7FAE-D1DB-B347-AB18-F0C99239F6A3}"/>
          </ac:spMkLst>
        </pc:spChg>
      </pc:sldChg>
      <pc:sldChg chg="modSp mod">
        <pc:chgData name="C-A Guilbault" userId="735c31a39ff723a8" providerId="LiveId" clId="{A747983E-A260-44E1-B45E-80C5DDFCE159}" dt="2020-09-22T14:52:09.655" v="389" actId="123"/>
        <pc:sldMkLst>
          <pc:docMk/>
          <pc:sldMk cId="1399143309" sldId="633"/>
        </pc:sldMkLst>
        <pc:spChg chg="mod">
          <ac:chgData name="C-A Guilbault" userId="735c31a39ff723a8" providerId="LiveId" clId="{A747983E-A260-44E1-B45E-80C5DDFCE159}" dt="2020-09-22T14:52:09.655" v="389" actId="123"/>
          <ac:spMkLst>
            <pc:docMk/>
            <pc:sldMk cId="1399143309" sldId="633"/>
            <ac:spMk id="3" creationId="{A5C2C45C-EADB-4F77-975E-C114B71BEB91}"/>
          </ac:spMkLst>
        </pc:spChg>
      </pc:sldChg>
      <pc:sldChg chg="del">
        <pc:chgData name="C-A Guilbault" userId="735c31a39ff723a8" providerId="LiveId" clId="{A747983E-A260-44E1-B45E-80C5DDFCE159}" dt="2020-09-22T14:49:44.381" v="274" actId="47"/>
        <pc:sldMkLst>
          <pc:docMk/>
          <pc:sldMk cId="1007386444" sldId="636"/>
        </pc:sldMkLst>
      </pc:sldChg>
      <pc:sldChg chg="modSp mod">
        <pc:chgData name="C-A Guilbault" userId="735c31a39ff723a8" providerId="LiveId" clId="{A747983E-A260-44E1-B45E-80C5DDFCE159}" dt="2020-09-22T14:55:13.396" v="557" actId="113"/>
        <pc:sldMkLst>
          <pc:docMk/>
          <pc:sldMk cId="683944635" sldId="644"/>
        </pc:sldMkLst>
        <pc:spChg chg="mod">
          <ac:chgData name="C-A Guilbault" userId="735c31a39ff723a8" providerId="LiveId" clId="{A747983E-A260-44E1-B45E-80C5DDFCE159}" dt="2020-09-22T14:55:13.396" v="557" actId="113"/>
          <ac:spMkLst>
            <pc:docMk/>
            <pc:sldMk cId="683944635" sldId="644"/>
            <ac:spMk id="3" creationId="{E2B790EC-A4A6-4B24-BE2F-359DF3329124}"/>
          </ac:spMkLst>
        </pc:spChg>
      </pc:sldChg>
      <pc:sldChg chg="modSp mod">
        <pc:chgData name="C-A Guilbault" userId="735c31a39ff723a8" providerId="LiveId" clId="{A747983E-A260-44E1-B45E-80C5DDFCE159}" dt="2020-09-24T13:09:37.804" v="665" actId="20577"/>
        <pc:sldMkLst>
          <pc:docMk/>
          <pc:sldMk cId="2710259558" sldId="646"/>
        </pc:sldMkLst>
        <pc:spChg chg="mod">
          <ac:chgData name="C-A Guilbault" userId="735c31a39ff723a8" providerId="LiveId" clId="{A747983E-A260-44E1-B45E-80C5DDFCE159}" dt="2020-09-24T13:09:37.804" v="665" actId="20577"/>
          <ac:spMkLst>
            <pc:docMk/>
            <pc:sldMk cId="2710259558" sldId="646"/>
            <ac:spMk id="3" creationId="{D29396EC-AF3B-4F31-B1F6-30F6ACC814D1}"/>
          </ac:spMkLst>
        </pc:spChg>
      </pc:sldChg>
      <pc:sldChg chg="modSp mod">
        <pc:chgData name="C-A Guilbault" userId="735c31a39ff723a8" providerId="LiveId" clId="{A747983E-A260-44E1-B45E-80C5DDFCE159}" dt="2020-09-22T14:41:55.652" v="148" actId="20577"/>
        <pc:sldMkLst>
          <pc:docMk/>
          <pc:sldMk cId="337115148" sldId="647"/>
        </pc:sldMkLst>
        <pc:spChg chg="mod">
          <ac:chgData name="C-A Guilbault" userId="735c31a39ff723a8" providerId="LiveId" clId="{A747983E-A260-44E1-B45E-80C5DDFCE159}" dt="2020-09-22T14:41:55.652" v="148" actId="20577"/>
          <ac:spMkLst>
            <pc:docMk/>
            <pc:sldMk cId="337115148" sldId="647"/>
            <ac:spMk id="3" creationId="{42C5AFDC-AC37-4500-B279-A424596C3260}"/>
          </ac:spMkLst>
        </pc:spChg>
      </pc:sldChg>
      <pc:sldChg chg="modSp mod">
        <pc:chgData name="C-A Guilbault" userId="735c31a39ff723a8" providerId="LiveId" clId="{A747983E-A260-44E1-B45E-80C5DDFCE159}" dt="2020-09-22T14:55:23.014" v="559" actId="114"/>
        <pc:sldMkLst>
          <pc:docMk/>
          <pc:sldMk cId="1275638534" sldId="648"/>
        </pc:sldMkLst>
        <pc:spChg chg="mod">
          <ac:chgData name="C-A Guilbault" userId="735c31a39ff723a8" providerId="LiveId" clId="{A747983E-A260-44E1-B45E-80C5DDFCE159}" dt="2020-09-22T14:55:23.014" v="559" actId="114"/>
          <ac:spMkLst>
            <pc:docMk/>
            <pc:sldMk cId="1275638534" sldId="648"/>
            <ac:spMk id="3" creationId="{E2B790EC-A4A6-4B24-BE2F-359DF3329124}"/>
          </ac:spMkLst>
        </pc:spChg>
      </pc:sldChg>
    </pc:docChg>
  </pc:docChgLst>
  <pc:docChgLst>
    <pc:chgData name="Charles-Antoine Guilbault" userId="735c31a39ff723a8" providerId="LiveId" clId="{DE6F7E98-7556-4E53-9811-22C8A1557193}"/>
    <pc:docChg chg="undo redo custSel addSld delSld modSld sldOrd">
      <pc:chgData name="Charles-Antoine Guilbault" userId="735c31a39ff723a8" providerId="LiveId" clId="{DE6F7E98-7556-4E53-9811-22C8A1557193}" dt="2021-10-27T14:43:36.449" v="909" actId="20577"/>
      <pc:docMkLst>
        <pc:docMk/>
      </pc:docMkLst>
      <pc:sldChg chg="modSp mod">
        <pc:chgData name="Charles-Antoine Guilbault" userId="735c31a39ff723a8" providerId="LiveId" clId="{DE6F7E98-7556-4E53-9811-22C8A1557193}" dt="2021-10-27T14:43:36.449" v="909" actId="20577"/>
        <pc:sldMkLst>
          <pc:docMk/>
          <pc:sldMk cId="3881515955" sldId="256"/>
        </pc:sldMkLst>
        <pc:spChg chg="mod">
          <ac:chgData name="Charles-Antoine Guilbault" userId="735c31a39ff723a8" providerId="LiveId" clId="{DE6F7E98-7556-4E53-9811-22C8A1557193}" dt="2021-10-27T14:43:36.449" v="909" actId="20577"/>
          <ac:spMkLst>
            <pc:docMk/>
            <pc:sldMk cId="3881515955" sldId="256"/>
            <ac:spMk id="2" creationId="{22460F02-27A6-4A54-A332-27E745F22682}"/>
          </ac:spMkLst>
        </pc:spChg>
        <pc:spChg chg="mod">
          <ac:chgData name="Charles-Antoine Guilbault" userId="735c31a39ff723a8" providerId="LiveId" clId="{DE6F7E98-7556-4E53-9811-22C8A1557193}" dt="2021-09-07T15:57:27.247" v="3" actId="20577"/>
          <ac:spMkLst>
            <pc:docMk/>
            <pc:sldMk cId="3881515955" sldId="256"/>
            <ac:spMk id="3" creationId="{F292F939-EB00-4D8A-AC2C-574F1BAC7EE6}"/>
          </ac:spMkLst>
        </pc:spChg>
      </pc:sldChg>
      <pc:sldChg chg="modSp mod">
        <pc:chgData name="Charles-Antoine Guilbault" userId="735c31a39ff723a8" providerId="LiveId" clId="{DE6F7E98-7556-4E53-9811-22C8A1557193}" dt="2021-09-07T15:58:46.762" v="5" actId="27636"/>
        <pc:sldMkLst>
          <pc:docMk/>
          <pc:sldMk cId="2089441017" sldId="261"/>
        </pc:sldMkLst>
        <pc:spChg chg="mod">
          <ac:chgData name="Charles-Antoine Guilbault" userId="735c31a39ff723a8" providerId="LiveId" clId="{DE6F7E98-7556-4E53-9811-22C8A1557193}" dt="2021-09-07T15:58:46.762" v="5" actId="27636"/>
          <ac:spMkLst>
            <pc:docMk/>
            <pc:sldMk cId="2089441017" sldId="261"/>
            <ac:spMk id="3" creationId="{240EA55C-C50B-49F8-AF09-A0F451D67C70}"/>
          </ac:spMkLst>
        </pc:spChg>
      </pc:sldChg>
      <pc:sldChg chg="del">
        <pc:chgData name="Charles-Antoine Guilbault" userId="735c31a39ff723a8" providerId="LiveId" clId="{DE6F7E98-7556-4E53-9811-22C8A1557193}" dt="2021-09-07T15:59:22.756" v="8" actId="47"/>
        <pc:sldMkLst>
          <pc:docMk/>
          <pc:sldMk cId="2829613900" sldId="264"/>
        </pc:sldMkLst>
      </pc:sldChg>
      <pc:sldChg chg="del">
        <pc:chgData name="Charles-Antoine Guilbault" userId="735c31a39ff723a8" providerId="LiveId" clId="{DE6F7E98-7556-4E53-9811-22C8A1557193}" dt="2021-09-07T15:59:35.721" v="9" actId="47"/>
        <pc:sldMkLst>
          <pc:docMk/>
          <pc:sldMk cId="1591370337" sldId="266"/>
        </pc:sldMkLst>
      </pc:sldChg>
      <pc:sldChg chg="del">
        <pc:chgData name="Charles-Antoine Guilbault" userId="735c31a39ff723a8" providerId="LiveId" clId="{DE6F7E98-7556-4E53-9811-22C8A1557193}" dt="2021-09-07T15:59:35.721" v="9" actId="47"/>
        <pc:sldMkLst>
          <pc:docMk/>
          <pc:sldMk cId="3013166881" sldId="267"/>
        </pc:sldMkLst>
      </pc:sldChg>
      <pc:sldChg chg="del">
        <pc:chgData name="Charles-Antoine Guilbault" userId="735c31a39ff723a8" providerId="LiveId" clId="{DE6F7E98-7556-4E53-9811-22C8A1557193}" dt="2021-09-07T15:59:22.756" v="8" actId="47"/>
        <pc:sldMkLst>
          <pc:docMk/>
          <pc:sldMk cId="3800520311" sldId="269"/>
        </pc:sldMkLst>
      </pc:sldChg>
      <pc:sldChg chg="del">
        <pc:chgData name="Charles-Antoine Guilbault" userId="735c31a39ff723a8" providerId="LiveId" clId="{DE6F7E98-7556-4E53-9811-22C8A1557193}" dt="2021-09-07T15:59:22.756" v="8" actId="47"/>
        <pc:sldMkLst>
          <pc:docMk/>
          <pc:sldMk cId="3385494859" sldId="271"/>
        </pc:sldMkLst>
      </pc:sldChg>
      <pc:sldChg chg="del">
        <pc:chgData name="Charles-Antoine Guilbault" userId="735c31a39ff723a8" providerId="LiveId" clId="{DE6F7E98-7556-4E53-9811-22C8A1557193}" dt="2021-09-07T15:59:22.756" v="8" actId="47"/>
        <pc:sldMkLst>
          <pc:docMk/>
          <pc:sldMk cId="3525843601" sldId="272"/>
        </pc:sldMkLst>
      </pc:sldChg>
      <pc:sldChg chg="del">
        <pc:chgData name="Charles-Antoine Guilbault" userId="735c31a39ff723a8" providerId="LiveId" clId="{DE6F7E98-7556-4E53-9811-22C8A1557193}" dt="2021-09-07T15:59:22.756" v="8" actId="47"/>
        <pc:sldMkLst>
          <pc:docMk/>
          <pc:sldMk cId="1257393852" sldId="274"/>
        </pc:sldMkLst>
      </pc:sldChg>
      <pc:sldChg chg="del">
        <pc:chgData name="Charles-Antoine Guilbault" userId="735c31a39ff723a8" providerId="LiveId" clId="{DE6F7E98-7556-4E53-9811-22C8A1557193}" dt="2021-09-07T15:59:35.721" v="9" actId="47"/>
        <pc:sldMkLst>
          <pc:docMk/>
          <pc:sldMk cId="1201088028" sldId="275"/>
        </pc:sldMkLst>
      </pc:sldChg>
      <pc:sldChg chg="del">
        <pc:chgData name="Charles-Antoine Guilbault" userId="735c31a39ff723a8" providerId="LiveId" clId="{DE6F7E98-7556-4E53-9811-22C8A1557193}" dt="2021-09-07T15:59:35.721" v="9" actId="47"/>
        <pc:sldMkLst>
          <pc:docMk/>
          <pc:sldMk cId="87513742" sldId="277"/>
        </pc:sldMkLst>
      </pc:sldChg>
      <pc:sldChg chg="del">
        <pc:chgData name="Charles-Antoine Guilbault" userId="735c31a39ff723a8" providerId="LiveId" clId="{DE6F7E98-7556-4E53-9811-22C8A1557193}" dt="2021-09-07T15:59:35.721" v="9" actId="47"/>
        <pc:sldMkLst>
          <pc:docMk/>
          <pc:sldMk cId="779868084" sldId="278"/>
        </pc:sldMkLst>
      </pc:sldChg>
      <pc:sldChg chg="del">
        <pc:chgData name="Charles-Antoine Guilbault" userId="735c31a39ff723a8" providerId="LiveId" clId="{DE6F7E98-7556-4E53-9811-22C8A1557193}" dt="2021-09-07T15:59:35.721" v="9" actId="47"/>
        <pc:sldMkLst>
          <pc:docMk/>
          <pc:sldMk cId="4210035339" sldId="280"/>
        </pc:sldMkLst>
      </pc:sldChg>
      <pc:sldChg chg="addSp modSp mod">
        <pc:chgData name="Charles-Antoine Guilbault" userId="735c31a39ff723a8" providerId="LiveId" clId="{DE6F7E98-7556-4E53-9811-22C8A1557193}" dt="2021-09-07T18:10:28.240" v="695"/>
        <pc:sldMkLst>
          <pc:docMk/>
          <pc:sldMk cId="418397405" sldId="287"/>
        </pc:sldMkLst>
        <pc:spChg chg="mod">
          <ac:chgData name="Charles-Antoine Guilbault" userId="735c31a39ff723a8" providerId="LiveId" clId="{DE6F7E98-7556-4E53-9811-22C8A1557193}" dt="2021-09-07T18:10:19.067" v="694" actId="21"/>
          <ac:spMkLst>
            <pc:docMk/>
            <pc:sldMk cId="418397405" sldId="287"/>
            <ac:spMk id="3" creationId="{71A9CE0C-4DCC-488B-BB82-522AE6A8184A}"/>
          </ac:spMkLst>
        </pc:spChg>
        <pc:spChg chg="add mod">
          <ac:chgData name="Charles-Antoine Guilbault" userId="735c31a39ff723a8" providerId="LiveId" clId="{DE6F7E98-7556-4E53-9811-22C8A1557193}" dt="2021-09-07T18:10:04.958" v="692" actId="20577"/>
          <ac:spMkLst>
            <pc:docMk/>
            <pc:sldMk cId="418397405" sldId="287"/>
            <ac:spMk id="4" creationId="{7CF67D71-85E2-4711-A68A-0F924FCE131E}"/>
          </ac:spMkLst>
        </pc:spChg>
        <pc:picChg chg="add mod">
          <ac:chgData name="Charles-Antoine Guilbault" userId="735c31a39ff723a8" providerId="LiveId" clId="{DE6F7E98-7556-4E53-9811-22C8A1557193}" dt="2021-09-07T18:10:28.240" v="695"/>
          <ac:picMkLst>
            <pc:docMk/>
            <pc:sldMk cId="418397405" sldId="287"/>
            <ac:picMk id="5" creationId="{14CD5AE7-8073-4380-B968-194A25A54B17}"/>
          </ac:picMkLst>
        </pc:picChg>
      </pc:sldChg>
      <pc:sldChg chg="addSp modSp mod">
        <pc:chgData name="Charles-Antoine Guilbault" userId="735c31a39ff723a8" providerId="LiveId" clId="{DE6F7E98-7556-4E53-9811-22C8A1557193}" dt="2021-09-08T14:17:56.464" v="906" actId="20577"/>
        <pc:sldMkLst>
          <pc:docMk/>
          <pc:sldMk cId="3587586478" sldId="289"/>
        </pc:sldMkLst>
        <pc:spChg chg="mod">
          <ac:chgData name="Charles-Antoine Guilbault" userId="735c31a39ff723a8" providerId="LiveId" clId="{DE6F7E98-7556-4E53-9811-22C8A1557193}" dt="2021-09-07T18:17:19.510" v="718"/>
          <ac:spMkLst>
            <pc:docMk/>
            <pc:sldMk cId="3587586478" sldId="289"/>
            <ac:spMk id="2" creationId="{D885192F-0E33-48E4-A680-50920757D94B}"/>
          </ac:spMkLst>
        </pc:spChg>
        <pc:spChg chg="mod">
          <ac:chgData name="Charles-Antoine Guilbault" userId="735c31a39ff723a8" providerId="LiveId" clId="{DE6F7E98-7556-4E53-9811-22C8A1557193}" dt="2021-09-08T14:17:56.464" v="906" actId="20577"/>
          <ac:spMkLst>
            <pc:docMk/>
            <pc:sldMk cId="3587586478" sldId="289"/>
            <ac:spMk id="3" creationId="{19A67953-AF6A-4A50-85EC-B64088764DD2}"/>
          </ac:spMkLst>
        </pc:spChg>
        <pc:picChg chg="add mod">
          <ac:chgData name="Charles-Antoine Guilbault" userId="735c31a39ff723a8" providerId="LiveId" clId="{DE6F7E98-7556-4E53-9811-22C8A1557193}" dt="2021-09-07T18:17:35.209" v="723" actId="1076"/>
          <ac:picMkLst>
            <pc:docMk/>
            <pc:sldMk cId="3587586478" sldId="289"/>
            <ac:picMk id="2050" creationId="{9D55AF28-5199-4DBA-8B76-4884F04036C3}"/>
          </ac:picMkLst>
        </pc:picChg>
      </pc:sldChg>
      <pc:sldChg chg="addSp modSp mod">
        <pc:chgData name="Charles-Antoine Guilbault" userId="735c31a39ff723a8" providerId="LiveId" clId="{DE6F7E98-7556-4E53-9811-22C8A1557193}" dt="2021-09-07T18:16:23.124" v="715" actId="113"/>
        <pc:sldMkLst>
          <pc:docMk/>
          <pc:sldMk cId="3951236901" sldId="291"/>
        </pc:sldMkLst>
        <pc:spChg chg="mod">
          <ac:chgData name="Charles-Antoine Guilbault" userId="735c31a39ff723a8" providerId="LiveId" clId="{DE6F7E98-7556-4E53-9811-22C8A1557193}" dt="2021-09-07T18:16:23.124" v="715" actId="113"/>
          <ac:spMkLst>
            <pc:docMk/>
            <pc:sldMk cId="3951236901" sldId="291"/>
            <ac:spMk id="3" creationId="{224EC612-BCA3-4236-AAD3-6C2F947D1CFA}"/>
          </ac:spMkLst>
        </pc:spChg>
        <pc:picChg chg="add mod">
          <ac:chgData name="Charles-Antoine Guilbault" userId="735c31a39ff723a8" providerId="LiveId" clId="{DE6F7E98-7556-4E53-9811-22C8A1557193}" dt="2021-09-07T18:16:18.846" v="714" actId="1076"/>
          <ac:picMkLst>
            <pc:docMk/>
            <pc:sldMk cId="3951236901" sldId="291"/>
            <ac:picMk id="1026" creationId="{17BA83EB-9DEE-4F1D-9B30-2DE8AD0B760B}"/>
          </ac:picMkLst>
        </pc:picChg>
      </pc:sldChg>
      <pc:sldChg chg="modSp mod">
        <pc:chgData name="Charles-Antoine Guilbault" userId="735c31a39ff723a8" providerId="LiveId" clId="{DE6F7E98-7556-4E53-9811-22C8A1557193}" dt="2021-09-08T14:18:09.668" v="907" actId="113"/>
        <pc:sldMkLst>
          <pc:docMk/>
          <pc:sldMk cId="141968000" sldId="292"/>
        </pc:sldMkLst>
        <pc:spChg chg="mod">
          <ac:chgData name="Charles-Antoine Guilbault" userId="735c31a39ff723a8" providerId="LiveId" clId="{DE6F7E98-7556-4E53-9811-22C8A1557193}" dt="2021-09-08T14:18:09.668" v="907" actId="113"/>
          <ac:spMkLst>
            <pc:docMk/>
            <pc:sldMk cId="141968000" sldId="292"/>
            <ac:spMk id="3" creationId="{E4AF2BAD-9564-4A73-9DB7-0EC6AB4AD1FC}"/>
          </ac:spMkLst>
        </pc:spChg>
      </pc:sldChg>
      <pc:sldChg chg="modSp mod">
        <pc:chgData name="Charles-Antoine Guilbault" userId="735c31a39ff723a8" providerId="LiveId" clId="{DE6F7E98-7556-4E53-9811-22C8A1557193}" dt="2021-09-07T18:18:20.164" v="800" actId="20577"/>
        <pc:sldMkLst>
          <pc:docMk/>
          <pc:sldMk cId="1023533856" sldId="293"/>
        </pc:sldMkLst>
        <pc:spChg chg="mod">
          <ac:chgData name="Charles-Antoine Guilbault" userId="735c31a39ff723a8" providerId="LiveId" clId="{DE6F7E98-7556-4E53-9811-22C8A1557193}" dt="2021-09-07T18:18:20.164" v="800" actId="20577"/>
          <ac:spMkLst>
            <pc:docMk/>
            <pc:sldMk cId="1023533856" sldId="293"/>
            <ac:spMk id="3" creationId="{E2B790EC-A4A6-4B24-BE2F-359DF3329124}"/>
          </ac:spMkLst>
        </pc:spChg>
      </pc:sldChg>
      <pc:sldChg chg="del">
        <pc:chgData name="Charles-Antoine Guilbault" userId="735c31a39ff723a8" providerId="LiveId" clId="{DE6F7E98-7556-4E53-9811-22C8A1557193}" dt="2021-09-07T15:59:22.756" v="8" actId="47"/>
        <pc:sldMkLst>
          <pc:docMk/>
          <pc:sldMk cId="3398429561" sldId="619"/>
        </pc:sldMkLst>
      </pc:sldChg>
      <pc:sldChg chg="del">
        <pc:chgData name="Charles-Antoine Guilbault" userId="735c31a39ff723a8" providerId="LiveId" clId="{DE6F7E98-7556-4E53-9811-22C8A1557193}" dt="2021-09-07T15:59:35.721" v="9" actId="47"/>
        <pc:sldMkLst>
          <pc:docMk/>
          <pc:sldMk cId="1399143309" sldId="633"/>
        </pc:sldMkLst>
      </pc:sldChg>
      <pc:sldChg chg="modSp mod">
        <pc:chgData name="Charles-Antoine Guilbault" userId="735c31a39ff723a8" providerId="LiveId" clId="{DE6F7E98-7556-4E53-9811-22C8A1557193}" dt="2021-09-07T16:06:19.709" v="176" actId="313"/>
        <pc:sldMkLst>
          <pc:docMk/>
          <pc:sldMk cId="3797547652" sldId="634"/>
        </pc:sldMkLst>
        <pc:spChg chg="mod">
          <ac:chgData name="Charles-Antoine Guilbault" userId="735c31a39ff723a8" providerId="LiveId" clId="{DE6F7E98-7556-4E53-9811-22C8A1557193}" dt="2021-09-07T16:06:19.709" v="176" actId="313"/>
          <ac:spMkLst>
            <pc:docMk/>
            <pc:sldMk cId="3797547652" sldId="634"/>
            <ac:spMk id="3" creationId="{5579A75F-7A18-4B2A-BCA9-A3441B5E4D81}"/>
          </ac:spMkLst>
        </pc:spChg>
      </pc:sldChg>
      <pc:sldChg chg="modSp mod">
        <pc:chgData name="Charles-Antoine Guilbault" userId="735c31a39ff723a8" providerId="LiveId" clId="{DE6F7E98-7556-4E53-9811-22C8A1557193}" dt="2021-09-07T16:07:35.534" v="227" actId="27636"/>
        <pc:sldMkLst>
          <pc:docMk/>
          <pc:sldMk cId="4118169082" sldId="638"/>
        </pc:sldMkLst>
        <pc:spChg chg="mod">
          <ac:chgData name="Charles-Antoine Guilbault" userId="735c31a39ff723a8" providerId="LiveId" clId="{DE6F7E98-7556-4E53-9811-22C8A1557193}" dt="2021-09-07T16:07:35.534" v="227" actId="27636"/>
          <ac:spMkLst>
            <pc:docMk/>
            <pc:sldMk cId="4118169082" sldId="638"/>
            <ac:spMk id="3" creationId="{E849AD30-C0F0-4CDF-84BF-53DAAF2F2E01}"/>
          </ac:spMkLst>
        </pc:spChg>
      </pc:sldChg>
      <pc:sldChg chg="addSp delSp modSp add mod">
        <pc:chgData name="Charles-Antoine Guilbault" userId="735c31a39ff723a8" providerId="LiveId" clId="{DE6F7E98-7556-4E53-9811-22C8A1557193}" dt="2021-09-07T17:45:48.933" v="364"/>
        <pc:sldMkLst>
          <pc:docMk/>
          <pc:sldMk cId="22183109" sldId="640"/>
        </pc:sldMkLst>
        <pc:spChg chg="mod">
          <ac:chgData name="Charles-Antoine Guilbault" userId="735c31a39ff723a8" providerId="LiveId" clId="{DE6F7E98-7556-4E53-9811-22C8A1557193}" dt="2021-09-07T16:06:39.099" v="197" actId="27636"/>
          <ac:spMkLst>
            <pc:docMk/>
            <pc:sldMk cId="22183109" sldId="640"/>
            <ac:spMk id="3" creationId="{5579A75F-7A18-4B2A-BCA9-A3441B5E4D81}"/>
          </ac:spMkLst>
        </pc:spChg>
        <pc:spChg chg="add del mod">
          <ac:chgData name="Charles-Antoine Guilbault" userId="735c31a39ff723a8" providerId="LiveId" clId="{DE6F7E98-7556-4E53-9811-22C8A1557193}" dt="2021-09-07T17:32:03.044" v="332" actId="478"/>
          <ac:spMkLst>
            <pc:docMk/>
            <pc:sldMk cId="22183109" sldId="640"/>
            <ac:spMk id="6" creationId="{667336BF-26D9-4A3E-A9F3-11AE61B6DBA4}"/>
          </ac:spMkLst>
        </pc:spChg>
        <pc:spChg chg="add mod">
          <ac:chgData name="Charles-Antoine Guilbault" userId="735c31a39ff723a8" providerId="LiveId" clId="{DE6F7E98-7556-4E53-9811-22C8A1557193}" dt="2021-09-07T17:45:22.232" v="362" actId="114"/>
          <ac:spMkLst>
            <pc:docMk/>
            <pc:sldMk cId="22183109" sldId="640"/>
            <ac:spMk id="7" creationId="{02467398-4458-40CA-A07A-58CBF35A925B}"/>
          </ac:spMkLst>
        </pc:spChg>
        <pc:picChg chg="add mod">
          <ac:chgData name="Charles-Antoine Guilbault" userId="735c31a39ff723a8" providerId="LiveId" clId="{DE6F7E98-7556-4E53-9811-22C8A1557193}" dt="2021-09-07T17:44:49.737" v="334" actId="1076"/>
          <ac:picMkLst>
            <pc:docMk/>
            <pc:sldMk cId="22183109" sldId="640"/>
            <ac:picMk id="5" creationId="{F77F979F-ED27-430D-8268-6B1406A71C9F}"/>
          </ac:picMkLst>
        </pc:picChg>
        <pc:picChg chg="add mod">
          <ac:chgData name="Charles-Antoine Guilbault" userId="735c31a39ff723a8" providerId="LiveId" clId="{DE6F7E98-7556-4E53-9811-22C8A1557193}" dt="2021-09-07T17:45:48.933" v="364"/>
          <ac:picMkLst>
            <pc:docMk/>
            <pc:sldMk cId="22183109" sldId="640"/>
            <ac:picMk id="8" creationId="{073EBFAD-766A-4061-AE97-D1827723BDF3}"/>
          </ac:picMkLst>
        </pc:picChg>
      </pc:sldChg>
      <pc:sldChg chg="del ord">
        <pc:chgData name="Charles-Antoine Guilbault" userId="735c31a39ff723a8" providerId="LiveId" clId="{DE6F7E98-7556-4E53-9811-22C8A1557193}" dt="2021-09-07T15:59:22.756" v="8" actId="47"/>
        <pc:sldMkLst>
          <pc:docMk/>
          <pc:sldMk cId="4057441876" sldId="640"/>
        </pc:sldMkLst>
      </pc:sldChg>
      <pc:sldChg chg="del">
        <pc:chgData name="Charles-Antoine Guilbault" userId="735c31a39ff723a8" providerId="LiveId" clId="{DE6F7E98-7556-4E53-9811-22C8A1557193}" dt="2021-09-07T15:59:35.721" v="9" actId="47"/>
        <pc:sldMkLst>
          <pc:docMk/>
          <pc:sldMk cId="40672149" sldId="641"/>
        </pc:sldMkLst>
      </pc:sldChg>
      <pc:sldChg chg="addSp delSp modSp add mod">
        <pc:chgData name="Charles-Antoine Guilbault" userId="735c31a39ff723a8" providerId="LiveId" clId="{DE6F7E98-7556-4E53-9811-22C8A1557193}" dt="2021-09-08T14:01:21.909" v="807" actId="113"/>
        <pc:sldMkLst>
          <pc:docMk/>
          <pc:sldMk cId="2070440851" sldId="641"/>
        </pc:sldMkLst>
        <pc:spChg chg="mod">
          <ac:chgData name="Charles-Antoine Guilbault" userId="735c31a39ff723a8" providerId="LiveId" clId="{DE6F7E98-7556-4E53-9811-22C8A1557193}" dt="2021-09-08T14:01:21.909" v="807" actId="113"/>
          <ac:spMkLst>
            <pc:docMk/>
            <pc:sldMk cId="2070440851" sldId="641"/>
            <ac:spMk id="3" creationId="{E849AD30-C0F0-4CDF-84BF-53DAAF2F2E01}"/>
          </ac:spMkLst>
        </pc:spChg>
        <pc:spChg chg="add del mod">
          <ac:chgData name="Charles-Antoine Guilbault" userId="735c31a39ff723a8" providerId="LiveId" clId="{DE6F7E98-7556-4E53-9811-22C8A1557193}" dt="2021-09-07T17:54:36.862" v="527" actId="478"/>
          <ac:spMkLst>
            <pc:docMk/>
            <pc:sldMk cId="2070440851" sldId="641"/>
            <ac:spMk id="6" creationId="{2E30525A-4C2F-483B-B081-1B5CF72665F4}"/>
          </ac:spMkLst>
        </pc:spChg>
        <pc:picChg chg="add mod">
          <ac:chgData name="Charles-Antoine Guilbault" userId="735c31a39ff723a8" providerId="LiveId" clId="{DE6F7E98-7556-4E53-9811-22C8A1557193}" dt="2021-09-07T17:54:39.326" v="528" actId="1076"/>
          <ac:picMkLst>
            <pc:docMk/>
            <pc:sldMk cId="2070440851" sldId="641"/>
            <ac:picMk id="5" creationId="{D2F8CD97-E3C7-4752-8616-1A75CEF28F91}"/>
          </ac:picMkLst>
        </pc:picChg>
      </pc:sldChg>
      <pc:sldChg chg="del">
        <pc:chgData name="Charles-Antoine Guilbault" userId="735c31a39ff723a8" providerId="LiveId" clId="{DE6F7E98-7556-4E53-9811-22C8A1557193}" dt="2021-09-07T15:59:35.721" v="9" actId="47"/>
        <pc:sldMkLst>
          <pc:docMk/>
          <pc:sldMk cId="1069505335" sldId="642"/>
        </pc:sldMkLst>
      </pc:sldChg>
      <pc:sldChg chg="addSp delSp modSp add mod">
        <pc:chgData name="Charles-Antoine Guilbault" userId="735c31a39ff723a8" providerId="LiveId" clId="{DE6F7E98-7556-4E53-9811-22C8A1557193}" dt="2021-09-08T14:02:12.412" v="812" actId="113"/>
        <pc:sldMkLst>
          <pc:docMk/>
          <pc:sldMk cId="2853703461" sldId="642"/>
        </pc:sldMkLst>
        <pc:spChg chg="mod">
          <ac:chgData name="Charles-Antoine Guilbault" userId="735c31a39ff723a8" providerId="LiveId" clId="{DE6F7E98-7556-4E53-9811-22C8A1557193}" dt="2021-09-08T14:02:12.412" v="812" actId="113"/>
          <ac:spMkLst>
            <pc:docMk/>
            <pc:sldMk cId="2853703461" sldId="642"/>
            <ac:spMk id="3" creationId="{E849AD30-C0F0-4CDF-84BF-53DAAF2F2E01}"/>
          </ac:spMkLst>
        </pc:spChg>
        <pc:spChg chg="add del mod">
          <ac:chgData name="Charles-Antoine Guilbault" userId="735c31a39ff723a8" providerId="LiveId" clId="{DE6F7E98-7556-4E53-9811-22C8A1557193}" dt="2021-09-07T17:56:40.213" v="569" actId="478"/>
          <ac:spMkLst>
            <pc:docMk/>
            <pc:sldMk cId="2853703461" sldId="642"/>
            <ac:spMk id="6" creationId="{F0B3CE7E-5C56-414C-AFEF-4FD39B979A56}"/>
          </ac:spMkLst>
        </pc:spChg>
        <pc:picChg chg="add mod">
          <ac:chgData name="Charles-Antoine Guilbault" userId="735c31a39ff723a8" providerId="LiveId" clId="{DE6F7E98-7556-4E53-9811-22C8A1557193}" dt="2021-09-07T17:56:37.278" v="568" actId="1076"/>
          <ac:picMkLst>
            <pc:docMk/>
            <pc:sldMk cId="2853703461" sldId="642"/>
            <ac:picMk id="5" creationId="{A6AB673B-1812-41A3-9349-720719457C71}"/>
          </ac:picMkLst>
        </pc:picChg>
      </pc:sldChg>
      <pc:sldChg chg="modSp add mod">
        <pc:chgData name="Charles-Antoine Guilbault" userId="735c31a39ff723a8" providerId="LiveId" clId="{DE6F7E98-7556-4E53-9811-22C8A1557193}" dt="2021-09-08T14:02:19.082" v="813" actId="113"/>
        <pc:sldMkLst>
          <pc:docMk/>
          <pc:sldMk cId="1578171189" sldId="643"/>
        </pc:sldMkLst>
        <pc:spChg chg="mod">
          <ac:chgData name="Charles-Antoine Guilbault" userId="735c31a39ff723a8" providerId="LiveId" clId="{DE6F7E98-7556-4E53-9811-22C8A1557193}" dt="2021-09-08T14:02:19.082" v="813" actId="113"/>
          <ac:spMkLst>
            <pc:docMk/>
            <pc:sldMk cId="1578171189" sldId="643"/>
            <ac:spMk id="3" creationId="{E849AD30-C0F0-4CDF-84BF-53DAAF2F2E01}"/>
          </ac:spMkLst>
        </pc:spChg>
      </pc:sldChg>
      <pc:sldChg chg="del">
        <pc:chgData name="Charles-Antoine Guilbault" userId="735c31a39ff723a8" providerId="LiveId" clId="{DE6F7E98-7556-4E53-9811-22C8A1557193}" dt="2021-09-07T15:59:39.141" v="10" actId="47"/>
        <pc:sldMkLst>
          <pc:docMk/>
          <pc:sldMk cId="1834560015" sldId="643"/>
        </pc:sldMkLst>
      </pc:sldChg>
      <pc:sldChg chg="del">
        <pc:chgData name="Charles-Antoine Guilbault" userId="735c31a39ff723a8" providerId="LiveId" clId="{DE6F7E98-7556-4E53-9811-22C8A1557193}" dt="2021-09-07T15:59:39.141" v="10" actId="47"/>
        <pc:sldMkLst>
          <pc:docMk/>
          <pc:sldMk cId="683944635" sldId="644"/>
        </pc:sldMkLst>
      </pc:sldChg>
      <pc:sldChg chg="modSp add mod addCm delCm">
        <pc:chgData name="Charles-Antoine Guilbault" userId="735c31a39ff723a8" providerId="LiveId" clId="{DE6F7E98-7556-4E53-9811-22C8A1557193}" dt="2021-09-07T18:01:36.363" v="658" actId="27636"/>
        <pc:sldMkLst>
          <pc:docMk/>
          <pc:sldMk cId="3020306644" sldId="644"/>
        </pc:sldMkLst>
        <pc:spChg chg="mod">
          <ac:chgData name="Charles-Antoine Guilbault" userId="735c31a39ff723a8" providerId="LiveId" clId="{DE6F7E98-7556-4E53-9811-22C8A1557193}" dt="2021-09-07T18:01:36.363" v="658" actId="27636"/>
          <ac:spMkLst>
            <pc:docMk/>
            <pc:sldMk cId="3020306644" sldId="644"/>
            <ac:spMk id="3" creationId="{E849AD30-C0F0-4CDF-84BF-53DAAF2F2E01}"/>
          </ac:spMkLst>
        </pc:spChg>
      </pc:sldChg>
      <pc:sldChg chg="modSp add del mod">
        <pc:chgData name="Charles-Antoine Guilbault" userId="735c31a39ff723a8" providerId="LiveId" clId="{DE6F7E98-7556-4E53-9811-22C8A1557193}" dt="2021-09-07T18:20:25.755" v="805" actId="47"/>
        <pc:sldMkLst>
          <pc:docMk/>
          <pc:sldMk cId="93345962" sldId="645"/>
        </pc:sldMkLst>
        <pc:spChg chg="mod">
          <ac:chgData name="Charles-Antoine Guilbault" userId="735c31a39ff723a8" providerId="LiveId" clId="{DE6F7E98-7556-4E53-9811-22C8A1557193}" dt="2021-09-07T18:19:57.195" v="804" actId="5793"/>
          <ac:spMkLst>
            <pc:docMk/>
            <pc:sldMk cId="93345962" sldId="645"/>
            <ac:spMk id="3" creationId="{31438253-4CF3-B74F-B50E-F95774146A91}"/>
          </ac:spMkLst>
        </pc:spChg>
      </pc:sldChg>
      <pc:sldChg chg="del">
        <pc:chgData name="Charles-Antoine Guilbault" userId="735c31a39ff723a8" providerId="LiveId" clId="{DE6F7E98-7556-4E53-9811-22C8A1557193}" dt="2021-09-07T15:59:39.141" v="10" actId="47"/>
        <pc:sldMkLst>
          <pc:docMk/>
          <pc:sldMk cId="1280820840" sldId="645"/>
        </pc:sldMkLst>
      </pc:sldChg>
      <pc:sldChg chg="modSp add del mod">
        <pc:chgData name="Charles-Antoine Guilbault" userId="735c31a39ff723a8" providerId="LiveId" clId="{DE6F7E98-7556-4E53-9811-22C8A1557193}" dt="2021-09-07T18:09:22.934" v="662" actId="47"/>
        <pc:sldMkLst>
          <pc:docMk/>
          <pc:sldMk cId="2127222233" sldId="645"/>
        </pc:sldMkLst>
        <pc:spChg chg="mod">
          <ac:chgData name="Charles-Antoine Guilbault" userId="735c31a39ff723a8" providerId="LiveId" clId="{DE6F7E98-7556-4E53-9811-22C8A1557193}" dt="2021-09-07T18:05:00.137" v="661" actId="27636"/>
          <ac:spMkLst>
            <pc:docMk/>
            <pc:sldMk cId="2127222233" sldId="645"/>
            <ac:spMk id="3" creationId="{71A9CE0C-4DCC-488B-BB82-522AE6A8184A}"/>
          </ac:spMkLst>
        </pc:spChg>
      </pc:sldChg>
      <pc:sldChg chg="add del">
        <pc:chgData name="Charles-Antoine Guilbault" userId="735c31a39ff723a8" providerId="LiveId" clId="{DE6F7E98-7556-4E53-9811-22C8A1557193}" dt="2021-09-07T16:18:47.774" v="328" actId="2890"/>
        <pc:sldMkLst>
          <pc:docMk/>
          <pc:sldMk cId="3826596794" sldId="645"/>
        </pc:sldMkLst>
      </pc:sldChg>
      <pc:sldChg chg="del">
        <pc:chgData name="Charles-Antoine Guilbault" userId="735c31a39ff723a8" providerId="LiveId" clId="{DE6F7E98-7556-4E53-9811-22C8A1557193}" dt="2021-09-07T15:59:48.104" v="11" actId="47"/>
        <pc:sldMkLst>
          <pc:docMk/>
          <pc:sldMk cId="2710259558" sldId="646"/>
        </pc:sldMkLst>
      </pc:sldChg>
      <pc:sldChg chg="del">
        <pc:chgData name="Charles-Antoine Guilbault" userId="735c31a39ff723a8" providerId="LiveId" clId="{DE6F7E98-7556-4E53-9811-22C8A1557193}" dt="2021-09-07T15:59:35.721" v="9" actId="47"/>
        <pc:sldMkLst>
          <pc:docMk/>
          <pc:sldMk cId="337115148" sldId="647"/>
        </pc:sldMkLst>
      </pc:sldChg>
      <pc:sldChg chg="del">
        <pc:chgData name="Charles-Antoine Guilbault" userId="735c31a39ff723a8" providerId="LiveId" clId="{DE6F7E98-7556-4E53-9811-22C8A1557193}" dt="2021-09-07T15:59:39.141" v="10" actId="47"/>
        <pc:sldMkLst>
          <pc:docMk/>
          <pc:sldMk cId="1275638534" sldId="648"/>
        </pc:sldMkLst>
      </pc:sldChg>
    </pc:docChg>
  </pc:docChgLst>
  <pc:docChgLst>
    <pc:chgData name="Charles-Antoine Guilbault" userId="735c31a39ff723a8" providerId="LiveId" clId="{C3F2E1D1-4615-4F31-A1C5-12D3125C722B}"/>
    <pc:docChg chg="custSel modSld">
      <pc:chgData name="Charles-Antoine Guilbault" userId="735c31a39ff723a8" providerId="LiveId" clId="{C3F2E1D1-4615-4F31-A1C5-12D3125C722B}" dt="2021-10-27T14:44:55.749" v="47" actId="20577"/>
      <pc:docMkLst>
        <pc:docMk/>
      </pc:docMkLst>
      <pc:sldChg chg="modSp mod">
        <pc:chgData name="Charles-Antoine Guilbault" userId="735c31a39ff723a8" providerId="LiveId" clId="{C3F2E1D1-4615-4F31-A1C5-12D3125C722B}" dt="2021-10-27T14:44:55.749" v="47" actId="20577"/>
        <pc:sldMkLst>
          <pc:docMk/>
          <pc:sldMk cId="3881515955" sldId="256"/>
        </pc:sldMkLst>
        <pc:spChg chg="mod">
          <ac:chgData name="Charles-Antoine Guilbault" userId="735c31a39ff723a8" providerId="LiveId" clId="{C3F2E1D1-4615-4F31-A1C5-12D3125C722B}" dt="2021-10-27T14:44:55.749" v="47" actId="20577"/>
          <ac:spMkLst>
            <pc:docMk/>
            <pc:sldMk cId="3881515955" sldId="256"/>
            <ac:spMk id="2" creationId="{22460F02-27A6-4A54-A332-27E745F226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8FCC3-3619-4067-B99B-13E67DD430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CA"/>
        </a:p>
      </dgm:t>
    </dgm:pt>
    <dgm:pt modelId="{2CF8C490-D0EC-4AAB-802D-C82E06F2DBF8}">
      <dgm:prSet phldrT="[Texte]"/>
      <dgm:spPr/>
      <dgm:t>
        <a:bodyPr/>
        <a:lstStyle/>
        <a:p>
          <a:r>
            <a:rPr lang="fr-CA" dirty="0"/>
            <a:t>Droit international</a:t>
          </a:r>
        </a:p>
      </dgm:t>
    </dgm:pt>
    <dgm:pt modelId="{57AEDA10-B0D9-49CA-AA96-F85D25EBDED3}" type="parTrans" cxnId="{500E22C4-D069-4812-9BDC-044F18D97026}">
      <dgm:prSet/>
      <dgm:spPr/>
      <dgm:t>
        <a:bodyPr/>
        <a:lstStyle/>
        <a:p>
          <a:endParaRPr lang="fr-CA"/>
        </a:p>
      </dgm:t>
    </dgm:pt>
    <dgm:pt modelId="{46208EF0-F594-4074-838F-3D7FA5EF2097}" type="sibTrans" cxnId="{500E22C4-D069-4812-9BDC-044F18D97026}">
      <dgm:prSet/>
      <dgm:spPr/>
      <dgm:t>
        <a:bodyPr/>
        <a:lstStyle/>
        <a:p>
          <a:endParaRPr lang="fr-CA"/>
        </a:p>
      </dgm:t>
    </dgm:pt>
    <dgm:pt modelId="{E547D725-B712-404D-B1CA-D571E2EFDDB1}">
      <dgm:prSet phldrT="[Texte]"/>
      <dgm:spPr/>
      <dgm:t>
        <a:bodyPr/>
        <a:lstStyle/>
        <a:p>
          <a:r>
            <a:rPr lang="fr-CA" dirty="0"/>
            <a:t>Public</a:t>
          </a:r>
        </a:p>
      </dgm:t>
    </dgm:pt>
    <dgm:pt modelId="{3CD7A84A-8886-411B-B9AC-C98B5A2F00F9}" type="parTrans" cxnId="{65E71353-6E7A-4FA4-B3FE-BE24F2CB3FD3}">
      <dgm:prSet/>
      <dgm:spPr/>
      <dgm:t>
        <a:bodyPr/>
        <a:lstStyle/>
        <a:p>
          <a:endParaRPr lang="fr-CA"/>
        </a:p>
      </dgm:t>
    </dgm:pt>
    <dgm:pt modelId="{6EEE1B3B-A362-49E7-AF4F-C2E135A5706E}" type="sibTrans" cxnId="{65E71353-6E7A-4FA4-B3FE-BE24F2CB3FD3}">
      <dgm:prSet/>
      <dgm:spPr/>
      <dgm:t>
        <a:bodyPr/>
        <a:lstStyle/>
        <a:p>
          <a:endParaRPr lang="fr-CA"/>
        </a:p>
      </dgm:t>
    </dgm:pt>
    <dgm:pt modelId="{108FF83D-1EFD-42CF-9099-AA5F76660536}">
      <dgm:prSet phldrT="[Texte]"/>
      <dgm:spPr/>
      <dgm:t>
        <a:bodyPr/>
        <a:lstStyle/>
        <a:p>
          <a:pPr algn="l">
            <a:buFont typeface="Wingdings" panose="05000000000000000000" pitchFamily="2" charset="2"/>
            <a:buChar char="Ø"/>
          </a:pPr>
          <a:r>
            <a:rPr lang="fr-CA" dirty="0">
              <a:solidFill>
                <a:schemeClr val="bg1"/>
              </a:solidFill>
            </a:rPr>
            <a:t>- Conflits internationaux</a:t>
          </a:r>
        </a:p>
        <a:p>
          <a:pPr algn="l">
            <a:buFont typeface="Wingdings" panose="05000000000000000000" pitchFamily="2" charset="2"/>
            <a:buChar char="Ø"/>
          </a:pPr>
          <a:r>
            <a:rPr lang="fr-CA" dirty="0">
              <a:solidFill>
                <a:schemeClr val="bg1"/>
              </a:solidFill>
            </a:rPr>
            <a:t>- Conventions et traités</a:t>
          </a:r>
        </a:p>
        <a:p>
          <a:pPr algn="l">
            <a:buFont typeface="Wingdings" panose="05000000000000000000" pitchFamily="2" charset="2"/>
            <a:buChar char="Ø"/>
          </a:pPr>
          <a:r>
            <a:rPr lang="fr-CA" dirty="0">
              <a:solidFill>
                <a:schemeClr val="bg1"/>
              </a:solidFill>
            </a:rPr>
            <a:t>- O.N.U.</a:t>
          </a:r>
        </a:p>
        <a:p>
          <a:pPr algn="l">
            <a:buFont typeface="Wingdings" panose="05000000000000000000" pitchFamily="2" charset="2"/>
            <a:buChar char="Ø"/>
          </a:pPr>
          <a:r>
            <a:rPr lang="fr-CA" dirty="0">
              <a:solidFill>
                <a:schemeClr val="bg1"/>
              </a:solidFill>
            </a:rPr>
            <a:t>- Tribunal de justice international</a:t>
          </a:r>
        </a:p>
      </dgm:t>
    </dgm:pt>
    <dgm:pt modelId="{5403B695-AF5E-4445-A903-DE84EFBAD7FC}" type="parTrans" cxnId="{4B670FE7-B009-4FF2-8C48-DF3807877BA2}">
      <dgm:prSet/>
      <dgm:spPr/>
      <dgm:t>
        <a:bodyPr/>
        <a:lstStyle/>
        <a:p>
          <a:endParaRPr lang="fr-CA"/>
        </a:p>
      </dgm:t>
    </dgm:pt>
    <dgm:pt modelId="{1F50D8DE-E51C-4E91-A0E1-F33AF21A8546}" type="sibTrans" cxnId="{4B670FE7-B009-4FF2-8C48-DF3807877BA2}">
      <dgm:prSet/>
      <dgm:spPr/>
      <dgm:t>
        <a:bodyPr/>
        <a:lstStyle/>
        <a:p>
          <a:endParaRPr lang="fr-CA"/>
        </a:p>
      </dgm:t>
    </dgm:pt>
    <dgm:pt modelId="{8B4E69C3-F052-4EB5-9DC7-D11A83FF50CD}">
      <dgm:prSet phldrT="[Texte]"/>
      <dgm:spPr/>
      <dgm:t>
        <a:bodyPr/>
        <a:lstStyle/>
        <a:p>
          <a:r>
            <a:rPr lang="fr-CA" dirty="0"/>
            <a:t>Privé</a:t>
          </a:r>
        </a:p>
      </dgm:t>
    </dgm:pt>
    <dgm:pt modelId="{E8C78241-99E6-46C5-8775-0DABFD90DAF1}" type="parTrans" cxnId="{18B832B1-2216-40CB-BE74-04F4EB29AE78}">
      <dgm:prSet/>
      <dgm:spPr/>
      <dgm:t>
        <a:bodyPr/>
        <a:lstStyle/>
        <a:p>
          <a:endParaRPr lang="fr-CA"/>
        </a:p>
      </dgm:t>
    </dgm:pt>
    <dgm:pt modelId="{FCF21464-B8F7-47B7-8AB9-474D22ECCF7E}" type="sibTrans" cxnId="{18B832B1-2216-40CB-BE74-04F4EB29AE78}">
      <dgm:prSet/>
      <dgm:spPr/>
      <dgm:t>
        <a:bodyPr/>
        <a:lstStyle/>
        <a:p>
          <a:endParaRPr lang="fr-CA"/>
        </a:p>
      </dgm:t>
    </dgm:pt>
    <dgm:pt modelId="{394DB504-46F9-460E-A65B-66BCCDF2F2F4}">
      <dgm:prSet phldrT="[Texte]"/>
      <dgm:spPr/>
      <dgm:t>
        <a:bodyPr/>
        <a:lstStyle/>
        <a:p>
          <a:pPr algn="l"/>
          <a:r>
            <a:rPr lang="fr-CA" dirty="0"/>
            <a:t>- Relations interpersonnelles</a:t>
          </a:r>
        </a:p>
        <a:p>
          <a:pPr algn="l"/>
          <a:r>
            <a:rPr lang="fr-CA" dirty="0"/>
            <a:t>- Relations commerciales</a:t>
          </a:r>
        </a:p>
        <a:p>
          <a:pPr algn="l"/>
          <a:r>
            <a:rPr lang="fr-CA" dirty="0"/>
            <a:t>- Code civil du Québec (droit international privé)</a:t>
          </a:r>
        </a:p>
      </dgm:t>
    </dgm:pt>
    <dgm:pt modelId="{5C08DF38-8AF7-4AD9-90A6-3F307B5E5120}" type="parTrans" cxnId="{A9D3AE50-A11B-468C-994E-B42BCBA773FA}">
      <dgm:prSet/>
      <dgm:spPr/>
      <dgm:t>
        <a:bodyPr/>
        <a:lstStyle/>
        <a:p>
          <a:endParaRPr lang="fr-CA"/>
        </a:p>
      </dgm:t>
    </dgm:pt>
    <dgm:pt modelId="{288FF317-43D7-42AE-959F-0563BE8234E5}" type="sibTrans" cxnId="{A9D3AE50-A11B-468C-994E-B42BCBA773FA}">
      <dgm:prSet/>
      <dgm:spPr/>
      <dgm:t>
        <a:bodyPr/>
        <a:lstStyle/>
        <a:p>
          <a:endParaRPr lang="fr-CA"/>
        </a:p>
      </dgm:t>
    </dgm:pt>
    <dgm:pt modelId="{961CE670-9B56-45CD-9635-3F96F17DFDA8}" type="pres">
      <dgm:prSet presAssocID="{7638FCC3-3619-4067-B99B-13E67DD430D9}" presName="diagram" presStyleCnt="0">
        <dgm:presLayoutVars>
          <dgm:chPref val="1"/>
          <dgm:dir/>
          <dgm:animOne val="branch"/>
          <dgm:animLvl val="lvl"/>
          <dgm:resizeHandles val="exact"/>
        </dgm:presLayoutVars>
      </dgm:prSet>
      <dgm:spPr/>
    </dgm:pt>
    <dgm:pt modelId="{06A8BD8E-2B9F-4E8C-A311-635E4FD4EDE1}" type="pres">
      <dgm:prSet presAssocID="{2CF8C490-D0EC-4AAB-802D-C82E06F2DBF8}" presName="root1" presStyleCnt="0"/>
      <dgm:spPr/>
    </dgm:pt>
    <dgm:pt modelId="{FDF6E160-6356-47D1-8B42-59F661B4A922}" type="pres">
      <dgm:prSet presAssocID="{2CF8C490-D0EC-4AAB-802D-C82E06F2DBF8}" presName="LevelOneTextNode" presStyleLbl="node0" presStyleIdx="0" presStyleCnt="1" custScaleX="76515" custScaleY="38360">
        <dgm:presLayoutVars>
          <dgm:chPref val="3"/>
        </dgm:presLayoutVars>
      </dgm:prSet>
      <dgm:spPr/>
    </dgm:pt>
    <dgm:pt modelId="{A43FDDC7-D4D3-406A-A064-6BC1AF44A826}" type="pres">
      <dgm:prSet presAssocID="{2CF8C490-D0EC-4AAB-802D-C82E06F2DBF8}" presName="level2hierChild" presStyleCnt="0"/>
      <dgm:spPr/>
    </dgm:pt>
    <dgm:pt modelId="{6D55E801-4132-4BA9-862A-4F98DBB4C766}" type="pres">
      <dgm:prSet presAssocID="{3CD7A84A-8886-411B-B9AC-C98B5A2F00F9}" presName="conn2-1" presStyleLbl="parChTrans1D2" presStyleIdx="0" presStyleCnt="2"/>
      <dgm:spPr/>
    </dgm:pt>
    <dgm:pt modelId="{863D4356-FB4A-4740-B756-3C8483EC593B}" type="pres">
      <dgm:prSet presAssocID="{3CD7A84A-8886-411B-B9AC-C98B5A2F00F9}" presName="connTx" presStyleLbl="parChTrans1D2" presStyleIdx="0" presStyleCnt="2"/>
      <dgm:spPr/>
    </dgm:pt>
    <dgm:pt modelId="{61F01503-D032-4B0D-87D1-9754FCB96ABC}" type="pres">
      <dgm:prSet presAssocID="{E547D725-B712-404D-B1CA-D571E2EFDDB1}" presName="root2" presStyleCnt="0"/>
      <dgm:spPr/>
    </dgm:pt>
    <dgm:pt modelId="{5F696EB8-6A47-49EB-89E6-E38ABF295963}" type="pres">
      <dgm:prSet presAssocID="{E547D725-B712-404D-B1CA-D571E2EFDDB1}" presName="LevelTwoTextNode" presStyleLbl="node2" presStyleIdx="0" presStyleCnt="2" custScaleX="44423" custScaleY="41233">
        <dgm:presLayoutVars>
          <dgm:chPref val="3"/>
        </dgm:presLayoutVars>
      </dgm:prSet>
      <dgm:spPr/>
    </dgm:pt>
    <dgm:pt modelId="{6F289620-2A16-4C01-AC13-54A651699D63}" type="pres">
      <dgm:prSet presAssocID="{E547D725-B712-404D-B1CA-D571E2EFDDB1}" presName="level3hierChild" presStyleCnt="0"/>
      <dgm:spPr/>
    </dgm:pt>
    <dgm:pt modelId="{52B23ADE-D930-4331-A33E-DBA702E572F4}" type="pres">
      <dgm:prSet presAssocID="{5403B695-AF5E-4445-A903-DE84EFBAD7FC}" presName="conn2-1" presStyleLbl="parChTrans1D3" presStyleIdx="0" presStyleCnt="2"/>
      <dgm:spPr/>
    </dgm:pt>
    <dgm:pt modelId="{98E89BCF-5CFC-484E-9C5C-0AB5230E7416}" type="pres">
      <dgm:prSet presAssocID="{5403B695-AF5E-4445-A903-DE84EFBAD7FC}" presName="connTx" presStyleLbl="parChTrans1D3" presStyleIdx="0" presStyleCnt="2"/>
      <dgm:spPr/>
    </dgm:pt>
    <dgm:pt modelId="{93AAE702-F42B-4C7C-A745-FF2E0663A9EF}" type="pres">
      <dgm:prSet presAssocID="{108FF83D-1EFD-42CF-9099-AA5F76660536}" presName="root2" presStyleCnt="0"/>
      <dgm:spPr/>
    </dgm:pt>
    <dgm:pt modelId="{87B70A48-29EB-435B-A1BA-12C6B0502C29}" type="pres">
      <dgm:prSet presAssocID="{108FF83D-1EFD-42CF-9099-AA5F76660536}" presName="LevelTwoTextNode" presStyleLbl="node3" presStyleIdx="0" presStyleCnt="2" custScaleY="91985">
        <dgm:presLayoutVars>
          <dgm:chPref val="3"/>
        </dgm:presLayoutVars>
      </dgm:prSet>
      <dgm:spPr/>
    </dgm:pt>
    <dgm:pt modelId="{6B69DBE9-C461-4CC8-883F-21A09B856E16}" type="pres">
      <dgm:prSet presAssocID="{108FF83D-1EFD-42CF-9099-AA5F76660536}" presName="level3hierChild" presStyleCnt="0"/>
      <dgm:spPr/>
    </dgm:pt>
    <dgm:pt modelId="{44577419-1C14-40C2-87AA-2FA4421EEFF5}" type="pres">
      <dgm:prSet presAssocID="{E8C78241-99E6-46C5-8775-0DABFD90DAF1}" presName="conn2-1" presStyleLbl="parChTrans1D2" presStyleIdx="1" presStyleCnt="2"/>
      <dgm:spPr/>
    </dgm:pt>
    <dgm:pt modelId="{8529E388-B3F4-40EF-AC51-F3112F13416A}" type="pres">
      <dgm:prSet presAssocID="{E8C78241-99E6-46C5-8775-0DABFD90DAF1}" presName="connTx" presStyleLbl="parChTrans1D2" presStyleIdx="1" presStyleCnt="2"/>
      <dgm:spPr/>
    </dgm:pt>
    <dgm:pt modelId="{E0CD72FE-F9B3-4876-9CBC-BC8D9430A94B}" type="pres">
      <dgm:prSet presAssocID="{8B4E69C3-F052-4EB5-9DC7-D11A83FF50CD}" presName="root2" presStyleCnt="0"/>
      <dgm:spPr/>
    </dgm:pt>
    <dgm:pt modelId="{42891589-10E2-43C9-AB00-AFEBFC674FC9}" type="pres">
      <dgm:prSet presAssocID="{8B4E69C3-F052-4EB5-9DC7-D11A83FF50CD}" presName="LevelTwoTextNode" presStyleLbl="node2" presStyleIdx="1" presStyleCnt="2" custScaleX="51224" custScaleY="34568">
        <dgm:presLayoutVars>
          <dgm:chPref val="3"/>
        </dgm:presLayoutVars>
      </dgm:prSet>
      <dgm:spPr/>
    </dgm:pt>
    <dgm:pt modelId="{E5BA2125-F5E9-4B1E-BF61-656CA6D9C38D}" type="pres">
      <dgm:prSet presAssocID="{8B4E69C3-F052-4EB5-9DC7-D11A83FF50CD}" presName="level3hierChild" presStyleCnt="0"/>
      <dgm:spPr/>
    </dgm:pt>
    <dgm:pt modelId="{2BE09676-644E-4376-BF37-1DC190F1279C}" type="pres">
      <dgm:prSet presAssocID="{5C08DF38-8AF7-4AD9-90A6-3F307B5E5120}" presName="conn2-1" presStyleLbl="parChTrans1D3" presStyleIdx="1" presStyleCnt="2"/>
      <dgm:spPr/>
    </dgm:pt>
    <dgm:pt modelId="{6B234EB6-5734-49CC-8A9E-52C4E018EBA1}" type="pres">
      <dgm:prSet presAssocID="{5C08DF38-8AF7-4AD9-90A6-3F307B5E5120}" presName="connTx" presStyleLbl="parChTrans1D3" presStyleIdx="1" presStyleCnt="2"/>
      <dgm:spPr/>
    </dgm:pt>
    <dgm:pt modelId="{696998D7-73FE-464B-8941-5CB9F4CE6D65}" type="pres">
      <dgm:prSet presAssocID="{394DB504-46F9-460E-A65B-66BCCDF2F2F4}" presName="root2" presStyleCnt="0"/>
      <dgm:spPr/>
    </dgm:pt>
    <dgm:pt modelId="{5A368524-6CE5-4FDB-8E52-BA3D12F8BA71}" type="pres">
      <dgm:prSet presAssocID="{394DB504-46F9-460E-A65B-66BCCDF2F2F4}" presName="LevelTwoTextNode" presStyleLbl="node3" presStyleIdx="1" presStyleCnt="2" custLinFactNeighborX="-6572" custLinFactNeighborY="1582">
        <dgm:presLayoutVars>
          <dgm:chPref val="3"/>
        </dgm:presLayoutVars>
      </dgm:prSet>
      <dgm:spPr/>
    </dgm:pt>
    <dgm:pt modelId="{F6DD808D-8CF3-47D0-9B69-94799B54936F}" type="pres">
      <dgm:prSet presAssocID="{394DB504-46F9-460E-A65B-66BCCDF2F2F4}" presName="level3hierChild" presStyleCnt="0"/>
      <dgm:spPr/>
    </dgm:pt>
  </dgm:ptLst>
  <dgm:cxnLst>
    <dgm:cxn modelId="{0A394401-558B-454E-8148-D35A9CB2BD33}" type="presOf" srcId="{394DB504-46F9-460E-A65B-66BCCDF2F2F4}" destId="{5A368524-6CE5-4FDB-8E52-BA3D12F8BA71}" srcOrd="0" destOrd="0" presId="urn:microsoft.com/office/officeart/2005/8/layout/hierarchy2"/>
    <dgm:cxn modelId="{DED9D612-BF15-4B05-B4C7-181DD11BC8F8}" type="presOf" srcId="{7638FCC3-3619-4067-B99B-13E67DD430D9}" destId="{961CE670-9B56-45CD-9635-3F96F17DFDA8}" srcOrd="0" destOrd="0" presId="urn:microsoft.com/office/officeart/2005/8/layout/hierarchy2"/>
    <dgm:cxn modelId="{CDDB6716-ADFB-4120-A9F5-2F12B4F015A8}" type="presOf" srcId="{E8C78241-99E6-46C5-8775-0DABFD90DAF1}" destId="{44577419-1C14-40C2-87AA-2FA4421EEFF5}" srcOrd="0" destOrd="0" presId="urn:microsoft.com/office/officeart/2005/8/layout/hierarchy2"/>
    <dgm:cxn modelId="{2A7E321C-8997-4B43-A92D-ACB706129DCA}" type="presOf" srcId="{5C08DF38-8AF7-4AD9-90A6-3F307B5E5120}" destId="{6B234EB6-5734-49CC-8A9E-52C4E018EBA1}" srcOrd="1" destOrd="0" presId="urn:microsoft.com/office/officeart/2005/8/layout/hierarchy2"/>
    <dgm:cxn modelId="{4AFCF93E-70C2-4CEF-886C-505B5B00DB4C}" type="presOf" srcId="{108FF83D-1EFD-42CF-9099-AA5F76660536}" destId="{87B70A48-29EB-435B-A1BA-12C6B0502C29}" srcOrd="0" destOrd="0" presId="urn:microsoft.com/office/officeart/2005/8/layout/hierarchy2"/>
    <dgm:cxn modelId="{AFDD8A4E-442C-4E57-AF2A-E2FD35182EF7}" type="presOf" srcId="{2CF8C490-D0EC-4AAB-802D-C82E06F2DBF8}" destId="{FDF6E160-6356-47D1-8B42-59F661B4A922}" srcOrd="0" destOrd="0" presId="urn:microsoft.com/office/officeart/2005/8/layout/hierarchy2"/>
    <dgm:cxn modelId="{883FA850-DCD4-4B51-93B0-5ECEA4267C4B}" type="presOf" srcId="{3CD7A84A-8886-411B-B9AC-C98B5A2F00F9}" destId="{863D4356-FB4A-4740-B756-3C8483EC593B}" srcOrd="1" destOrd="0" presId="urn:microsoft.com/office/officeart/2005/8/layout/hierarchy2"/>
    <dgm:cxn modelId="{A9D3AE50-A11B-468C-994E-B42BCBA773FA}" srcId="{8B4E69C3-F052-4EB5-9DC7-D11A83FF50CD}" destId="{394DB504-46F9-460E-A65B-66BCCDF2F2F4}" srcOrd="0" destOrd="0" parTransId="{5C08DF38-8AF7-4AD9-90A6-3F307B5E5120}" sibTransId="{288FF317-43D7-42AE-959F-0563BE8234E5}"/>
    <dgm:cxn modelId="{65E71353-6E7A-4FA4-B3FE-BE24F2CB3FD3}" srcId="{2CF8C490-D0EC-4AAB-802D-C82E06F2DBF8}" destId="{E547D725-B712-404D-B1CA-D571E2EFDDB1}" srcOrd="0" destOrd="0" parTransId="{3CD7A84A-8886-411B-B9AC-C98B5A2F00F9}" sibTransId="{6EEE1B3B-A362-49E7-AF4F-C2E135A5706E}"/>
    <dgm:cxn modelId="{5EB79D82-325F-4930-AEBA-DCC4DBABAB48}" type="presOf" srcId="{5403B695-AF5E-4445-A903-DE84EFBAD7FC}" destId="{98E89BCF-5CFC-484E-9C5C-0AB5230E7416}" srcOrd="1" destOrd="0" presId="urn:microsoft.com/office/officeart/2005/8/layout/hierarchy2"/>
    <dgm:cxn modelId="{7C001198-07B7-4AD2-8747-23DDA11D2742}" type="presOf" srcId="{5C08DF38-8AF7-4AD9-90A6-3F307B5E5120}" destId="{2BE09676-644E-4376-BF37-1DC190F1279C}" srcOrd="0" destOrd="0" presId="urn:microsoft.com/office/officeart/2005/8/layout/hierarchy2"/>
    <dgm:cxn modelId="{528AF29A-A5D7-4AB5-A1E4-DDA4ADA2F285}" type="presOf" srcId="{E547D725-B712-404D-B1CA-D571E2EFDDB1}" destId="{5F696EB8-6A47-49EB-89E6-E38ABF295963}" srcOrd="0" destOrd="0" presId="urn:microsoft.com/office/officeart/2005/8/layout/hierarchy2"/>
    <dgm:cxn modelId="{BEC4D4A8-DACF-47B6-8C87-6EDA8EA563CC}" type="presOf" srcId="{5403B695-AF5E-4445-A903-DE84EFBAD7FC}" destId="{52B23ADE-D930-4331-A33E-DBA702E572F4}" srcOrd="0" destOrd="0" presId="urn:microsoft.com/office/officeart/2005/8/layout/hierarchy2"/>
    <dgm:cxn modelId="{C3981FAB-19BD-4353-A8DB-7E9F5974858A}" type="presOf" srcId="{E8C78241-99E6-46C5-8775-0DABFD90DAF1}" destId="{8529E388-B3F4-40EF-AC51-F3112F13416A}" srcOrd="1" destOrd="0" presId="urn:microsoft.com/office/officeart/2005/8/layout/hierarchy2"/>
    <dgm:cxn modelId="{18B832B1-2216-40CB-BE74-04F4EB29AE78}" srcId="{2CF8C490-D0EC-4AAB-802D-C82E06F2DBF8}" destId="{8B4E69C3-F052-4EB5-9DC7-D11A83FF50CD}" srcOrd="1" destOrd="0" parTransId="{E8C78241-99E6-46C5-8775-0DABFD90DAF1}" sibTransId="{FCF21464-B8F7-47B7-8AB9-474D22ECCF7E}"/>
    <dgm:cxn modelId="{500E22C4-D069-4812-9BDC-044F18D97026}" srcId="{7638FCC3-3619-4067-B99B-13E67DD430D9}" destId="{2CF8C490-D0EC-4AAB-802D-C82E06F2DBF8}" srcOrd="0" destOrd="0" parTransId="{57AEDA10-B0D9-49CA-AA96-F85D25EBDED3}" sibTransId="{46208EF0-F594-4074-838F-3D7FA5EF2097}"/>
    <dgm:cxn modelId="{26EF81D9-DC61-4BCE-9A9A-2D8C2DB92877}" type="presOf" srcId="{3CD7A84A-8886-411B-B9AC-C98B5A2F00F9}" destId="{6D55E801-4132-4BA9-862A-4F98DBB4C766}" srcOrd="0" destOrd="0" presId="urn:microsoft.com/office/officeart/2005/8/layout/hierarchy2"/>
    <dgm:cxn modelId="{C60B78E5-6BBC-4713-8647-944AADEB0152}" type="presOf" srcId="{8B4E69C3-F052-4EB5-9DC7-D11A83FF50CD}" destId="{42891589-10E2-43C9-AB00-AFEBFC674FC9}" srcOrd="0" destOrd="0" presId="urn:microsoft.com/office/officeart/2005/8/layout/hierarchy2"/>
    <dgm:cxn modelId="{4B670FE7-B009-4FF2-8C48-DF3807877BA2}" srcId="{E547D725-B712-404D-B1CA-D571E2EFDDB1}" destId="{108FF83D-1EFD-42CF-9099-AA5F76660536}" srcOrd="0" destOrd="0" parTransId="{5403B695-AF5E-4445-A903-DE84EFBAD7FC}" sibTransId="{1F50D8DE-E51C-4E91-A0E1-F33AF21A8546}"/>
    <dgm:cxn modelId="{8A91EAAD-FAA5-448B-B486-4C115AB9F4EB}" type="presParOf" srcId="{961CE670-9B56-45CD-9635-3F96F17DFDA8}" destId="{06A8BD8E-2B9F-4E8C-A311-635E4FD4EDE1}" srcOrd="0" destOrd="0" presId="urn:microsoft.com/office/officeart/2005/8/layout/hierarchy2"/>
    <dgm:cxn modelId="{02194C33-2A5A-4DFD-A44E-776E781961EC}" type="presParOf" srcId="{06A8BD8E-2B9F-4E8C-A311-635E4FD4EDE1}" destId="{FDF6E160-6356-47D1-8B42-59F661B4A922}" srcOrd="0" destOrd="0" presId="urn:microsoft.com/office/officeart/2005/8/layout/hierarchy2"/>
    <dgm:cxn modelId="{9482A467-04A9-4CC0-8FD4-FAEF934FBCE6}" type="presParOf" srcId="{06A8BD8E-2B9F-4E8C-A311-635E4FD4EDE1}" destId="{A43FDDC7-D4D3-406A-A064-6BC1AF44A826}" srcOrd="1" destOrd="0" presId="urn:microsoft.com/office/officeart/2005/8/layout/hierarchy2"/>
    <dgm:cxn modelId="{76ECC1B7-C9ED-4951-B51C-8CACEC92CA5D}" type="presParOf" srcId="{A43FDDC7-D4D3-406A-A064-6BC1AF44A826}" destId="{6D55E801-4132-4BA9-862A-4F98DBB4C766}" srcOrd="0" destOrd="0" presId="urn:microsoft.com/office/officeart/2005/8/layout/hierarchy2"/>
    <dgm:cxn modelId="{4C8C2E7D-3257-402A-85B3-E313F13C758E}" type="presParOf" srcId="{6D55E801-4132-4BA9-862A-4F98DBB4C766}" destId="{863D4356-FB4A-4740-B756-3C8483EC593B}" srcOrd="0" destOrd="0" presId="urn:microsoft.com/office/officeart/2005/8/layout/hierarchy2"/>
    <dgm:cxn modelId="{5AAB4CEA-36BB-4076-AF3E-978B0101BE0B}" type="presParOf" srcId="{A43FDDC7-D4D3-406A-A064-6BC1AF44A826}" destId="{61F01503-D032-4B0D-87D1-9754FCB96ABC}" srcOrd="1" destOrd="0" presId="urn:microsoft.com/office/officeart/2005/8/layout/hierarchy2"/>
    <dgm:cxn modelId="{3F6CD5A1-B631-4D14-8714-ED9E4E2E102A}" type="presParOf" srcId="{61F01503-D032-4B0D-87D1-9754FCB96ABC}" destId="{5F696EB8-6A47-49EB-89E6-E38ABF295963}" srcOrd="0" destOrd="0" presId="urn:microsoft.com/office/officeart/2005/8/layout/hierarchy2"/>
    <dgm:cxn modelId="{D536ABCF-BBC9-45D4-B28E-132C2C250FC4}" type="presParOf" srcId="{61F01503-D032-4B0D-87D1-9754FCB96ABC}" destId="{6F289620-2A16-4C01-AC13-54A651699D63}" srcOrd="1" destOrd="0" presId="urn:microsoft.com/office/officeart/2005/8/layout/hierarchy2"/>
    <dgm:cxn modelId="{F0324036-AA0B-43C9-ABC5-719CDFB940D1}" type="presParOf" srcId="{6F289620-2A16-4C01-AC13-54A651699D63}" destId="{52B23ADE-D930-4331-A33E-DBA702E572F4}" srcOrd="0" destOrd="0" presId="urn:microsoft.com/office/officeart/2005/8/layout/hierarchy2"/>
    <dgm:cxn modelId="{D0BF798C-DEE2-4767-B0DC-93D7C5243FFD}" type="presParOf" srcId="{52B23ADE-D930-4331-A33E-DBA702E572F4}" destId="{98E89BCF-5CFC-484E-9C5C-0AB5230E7416}" srcOrd="0" destOrd="0" presId="urn:microsoft.com/office/officeart/2005/8/layout/hierarchy2"/>
    <dgm:cxn modelId="{A642BABF-72B2-4B21-8192-6815F2F8F14A}" type="presParOf" srcId="{6F289620-2A16-4C01-AC13-54A651699D63}" destId="{93AAE702-F42B-4C7C-A745-FF2E0663A9EF}" srcOrd="1" destOrd="0" presId="urn:microsoft.com/office/officeart/2005/8/layout/hierarchy2"/>
    <dgm:cxn modelId="{934BDB42-B4EF-40E1-851C-6985EFFB128F}" type="presParOf" srcId="{93AAE702-F42B-4C7C-A745-FF2E0663A9EF}" destId="{87B70A48-29EB-435B-A1BA-12C6B0502C29}" srcOrd="0" destOrd="0" presId="urn:microsoft.com/office/officeart/2005/8/layout/hierarchy2"/>
    <dgm:cxn modelId="{2E30676C-B4A5-48D0-A3CE-A076DCE930FF}" type="presParOf" srcId="{93AAE702-F42B-4C7C-A745-FF2E0663A9EF}" destId="{6B69DBE9-C461-4CC8-883F-21A09B856E16}" srcOrd="1" destOrd="0" presId="urn:microsoft.com/office/officeart/2005/8/layout/hierarchy2"/>
    <dgm:cxn modelId="{7DBC9B5C-DAD7-41CA-9FA3-3FC549E20053}" type="presParOf" srcId="{A43FDDC7-D4D3-406A-A064-6BC1AF44A826}" destId="{44577419-1C14-40C2-87AA-2FA4421EEFF5}" srcOrd="2" destOrd="0" presId="urn:microsoft.com/office/officeart/2005/8/layout/hierarchy2"/>
    <dgm:cxn modelId="{064AAEE9-C0CB-459A-BDAD-C9DAEE55397F}" type="presParOf" srcId="{44577419-1C14-40C2-87AA-2FA4421EEFF5}" destId="{8529E388-B3F4-40EF-AC51-F3112F13416A}" srcOrd="0" destOrd="0" presId="urn:microsoft.com/office/officeart/2005/8/layout/hierarchy2"/>
    <dgm:cxn modelId="{3A7DFB4E-70BC-4E3E-80F5-7C420999A49B}" type="presParOf" srcId="{A43FDDC7-D4D3-406A-A064-6BC1AF44A826}" destId="{E0CD72FE-F9B3-4876-9CBC-BC8D9430A94B}" srcOrd="3" destOrd="0" presId="urn:microsoft.com/office/officeart/2005/8/layout/hierarchy2"/>
    <dgm:cxn modelId="{3338A0DD-24D4-4557-AE9F-0C5CF885F8AD}" type="presParOf" srcId="{E0CD72FE-F9B3-4876-9CBC-BC8D9430A94B}" destId="{42891589-10E2-43C9-AB00-AFEBFC674FC9}" srcOrd="0" destOrd="0" presId="urn:microsoft.com/office/officeart/2005/8/layout/hierarchy2"/>
    <dgm:cxn modelId="{9923B625-A23C-4835-B847-2ABD2FABC184}" type="presParOf" srcId="{E0CD72FE-F9B3-4876-9CBC-BC8D9430A94B}" destId="{E5BA2125-F5E9-4B1E-BF61-656CA6D9C38D}" srcOrd="1" destOrd="0" presId="urn:microsoft.com/office/officeart/2005/8/layout/hierarchy2"/>
    <dgm:cxn modelId="{38B94A8C-B974-40D7-A504-222490EE0A3B}" type="presParOf" srcId="{E5BA2125-F5E9-4B1E-BF61-656CA6D9C38D}" destId="{2BE09676-644E-4376-BF37-1DC190F1279C}" srcOrd="0" destOrd="0" presId="urn:microsoft.com/office/officeart/2005/8/layout/hierarchy2"/>
    <dgm:cxn modelId="{635935F1-7726-4CBC-AA0D-E9BF576C2281}" type="presParOf" srcId="{2BE09676-644E-4376-BF37-1DC190F1279C}" destId="{6B234EB6-5734-49CC-8A9E-52C4E018EBA1}" srcOrd="0" destOrd="0" presId="urn:microsoft.com/office/officeart/2005/8/layout/hierarchy2"/>
    <dgm:cxn modelId="{5A6C1D6E-F3CC-4F75-AFF3-8C21D0953041}" type="presParOf" srcId="{E5BA2125-F5E9-4B1E-BF61-656CA6D9C38D}" destId="{696998D7-73FE-464B-8941-5CB9F4CE6D65}" srcOrd="1" destOrd="0" presId="urn:microsoft.com/office/officeart/2005/8/layout/hierarchy2"/>
    <dgm:cxn modelId="{CCF6EC81-F4DF-436C-9C7F-5C3E1ED60E86}" type="presParOf" srcId="{696998D7-73FE-464B-8941-5CB9F4CE6D65}" destId="{5A368524-6CE5-4FDB-8E52-BA3D12F8BA71}" srcOrd="0" destOrd="0" presId="urn:microsoft.com/office/officeart/2005/8/layout/hierarchy2"/>
    <dgm:cxn modelId="{C3731F91-99A7-487D-85C2-6ED993E45F86}" type="presParOf" srcId="{696998D7-73FE-464B-8941-5CB9F4CE6D65}" destId="{F6DD808D-8CF3-47D0-9B69-94799B54936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38FCC3-3619-4067-B99B-13E67DD430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CA"/>
        </a:p>
      </dgm:t>
    </dgm:pt>
    <dgm:pt modelId="{2CF8C490-D0EC-4AAB-802D-C82E06F2DBF8}">
      <dgm:prSet phldrT="[Texte]"/>
      <dgm:spPr/>
      <dgm:t>
        <a:bodyPr/>
        <a:lstStyle/>
        <a:p>
          <a:r>
            <a:rPr lang="fr-CA" dirty="0"/>
            <a:t>Droit national</a:t>
          </a:r>
        </a:p>
      </dgm:t>
    </dgm:pt>
    <dgm:pt modelId="{57AEDA10-B0D9-49CA-AA96-F85D25EBDED3}" type="parTrans" cxnId="{500E22C4-D069-4812-9BDC-044F18D97026}">
      <dgm:prSet/>
      <dgm:spPr/>
      <dgm:t>
        <a:bodyPr/>
        <a:lstStyle/>
        <a:p>
          <a:endParaRPr lang="fr-CA"/>
        </a:p>
      </dgm:t>
    </dgm:pt>
    <dgm:pt modelId="{46208EF0-F594-4074-838F-3D7FA5EF2097}" type="sibTrans" cxnId="{500E22C4-D069-4812-9BDC-044F18D97026}">
      <dgm:prSet/>
      <dgm:spPr/>
      <dgm:t>
        <a:bodyPr/>
        <a:lstStyle/>
        <a:p>
          <a:endParaRPr lang="fr-CA"/>
        </a:p>
      </dgm:t>
    </dgm:pt>
    <dgm:pt modelId="{E547D725-B712-404D-B1CA-D571E2EFDDB1}">
      <dgm:prSet phldrT="[Texte]"/>
      <dgm:spPr/>
      <dgm:t>
        <a:bodyPr/>
        <a:lstStyle/>
        <a:p>
          <a:r>
            <a:rPr lang="fr-CA" dirty="0"/>
            <a:t>Public</a:t>
          </a:r>
        </a:p>
      </dgm:t>
    </dgm:pt>
    <dgm:pt modelId="{3CD7A84A-8886-411B-B9AC-C98B5A2F00F9}" type="parTrans" cxnId="{65E71353-6E7A-4FA4-B3FE-BE24F2CB3FD3}">
      <dgm:prSet/>
      <dgm:spPr/>
      <dgm:t>
        <a:bodyPr/>
        <a:lstStyle/>
        <a:p>
          <a:endParaRPr lang="fr-CA"/>
        </a:p>
      </dgm:t>
    </dgm:pt>
    <dgm:pt modelId="{6EEE1B3B-A362-49E7-AF4F-C2E135A5706E}" type="sibTrans" cxnId="{65E71353-6E7A-4FA4-B3FE-BE24F2CB3FD3}">
      <dgm:prSet/>
      <dgm:spPr/>
      <dgm:t>
        <a:bodyPr/>
        <a:lstStyle/>
        <a:p>
          <a:endParaRPr lang="fr-CA"/>
        </a:p>
      </dgm:t>
    </dgm:pt>
    <dgm:pt modelId="{108FF83D-1EFD-42CF-9099-AA5F76660536}">
      <dgm:prSet phldrT="[Texte]"/>
      <dgm:spPr/>
      <dgm:t>
        <a:bodyPr/>
        <a:lstStyle/>
        <a:p>
          <a:pPr algn="l">
            <a:buFont typeface="Wingdings" panose="05000000000000000000" pitchFamily="2" charset="2"/>
            <a:buChar char="Ø"/>
          </a:pPr>
          <a:r>
            <a:rPr lang="fr-CA" dirty="0">
              <a:solidFill>
                <a:schemeClr val="bg1"/>
              </a:solidFill>
            </a:rPr>
            <a:t>- Droit constitutionnel</a:t>
          </a:r>
        </a:p>
        <a:p>
          <a:pPr algn="l">
            <a:buFont typeface="Wingdings" panose="05000000000000000000" pitchFamily="2" charset="2"/>
            <a:buChar char="Ø"/>
          </a:pPr>
          <a:r>
            <a:rPr lang="fr-CA" dirty="0">
              <a:solidFill>
                <a:schemeClr val="bg1"/>
              </a:solidFill>
            </a:rPr>
            <a:t>- Droit administratif</a:t>
          </a:r>
        </a:p>
        <a:p>
          <a:pPr algn="l">
            <a:buFont typeface="Wingdings" panose="05000000000000000000" pitchFamily="2" charset="2"/>
            <a:buChar char="Ø"/>
          </a:pPr>
          <a:r>
            <a:rPr lang="fr-CA" dirty="0">
              <a:solidFill>
                <a:schemeClr val="bg1"/>
              </a:solidFill>
            </a:rPr>
            <a:t>- Droit criminel et pénal</a:t>
          </a:r>
        </a:p>
        <a:p>
          <a:pPr algn="l">
            <a:buFont typeface="Wingdings" panose="05000000000000000000" pitchFamily="2" charset="2"/>
            <a:buChar char="Ø"/>
          </a:pPr>
          <a:r>
            <a:rPr lang="fr-CA" dirty="0">
              <a:solidFill>
                <a:schemeClr val="bg1"/>
              </a:solidFill>
            </a:rPr>
            <a:t>- Droit fiscal</a:t>
          </a:r>
        </a:p>
      </dgm:t>
    </dgm:pt>
    <dgm:pt modelId="{5403B695-AF5E-4445-A903-DE84EFBAD7FC}" type="parTrans" cxnId="{4B670FE7-B009-4FF2-8C48-DF3807877BA2}">
      <dgm:prSet/>
      <dgm:spPr/>
      <dgm:t>
        <a:bodyPr/>
        <a:lstStyle/>
        <a:p>
          <a:endParaRPr lang="fr-CA"/>
        </a:p>
      </dgm:t>
    </dgm:pt>
    <dgm:pt modelId="{1F50D8DE-E51C-4E91-A0E1-F33AF21A8546}" type="sibTrans" cxnId="{4B670FE7-B009-4FF2-8C48-DF3807877BA2}">
      <dgm:prSet/>
      <dgm:spPr/>
      <dgm:t>
        <a:bodyPr/>
        <a:lstStyle/>
        <a:p>
          <a:endParaRPr lang="fr-CA"/>
        </a:p>
      </dgm:t>
    </dgm:pt>
    <dgm:pt modelId="{8B4E69C3-F052-4EB5-9DC7-D11A83FF50CD}">
      <dgm:prSet phldrT="[Texte]"/>
      <dgm:spPr/>
      <dgm:t>
        <a:bodyPr/>
        <a:lstStyle/>
        <a:p>
          <a:r>
            <a:rPr lang="fr-CA" dirty="0"/>
            <a:t>Privé</a:t>
          </a:r>
        </a:p>
      </dgm:t>
    </dgm:pt>
    <dgm:pt modelId="{E8C78241-99E6-46C5-8775-0DABFD90DAF1}" type="parTrans" cxnId="{18B832B1-2216-40CB-BE74-04F4EB29AE78}">
      <dgm:prSet/>
      <dgm:spPr/>
      <dgm:t>
        <a:bodyPr/>
        <a:lstStyle/>
        <a:p>
          <a:endParaRPr lang="fr-CA"/>
        </a:p>
      </dgm:t>
    </dgm:pt>
    <dgm:pt modelId="{FCF21464-B8F7-47B7-8AB9-474D22ECCF7E}" type="sibTrans" cxnId="{18B832B1-2216-40CB-BE74-04F4EB29AE78}">
      <dgm:prSet/>
      <dgm:spPr/>
      <dgm:t>
        <a:bodyPr/>
        <a:lstStyle/>
        <a:p>
          <a:endParaRPr lang="fr-CA"/>
        </a:p>
      </dgm:t>
    </dgm:pt>
    <dgm:pt modelId="{394DB504-46F9-460E-A65B-66BCCDF2F2F4}">
      <dgm:prSet phldrT="[Texte]"/>
      <dgm:spPr/>
      <dgm:t>
        <a:bodyPr/>
        <a:lstStyle/>
        <a:p>
          <a:pPr algn="l"/>
          <a:r>
            <a:rPr lang="fr-CA" dirty="0"/>
            <a:t>- Droit civil</a:t>
          </a:r>
        </a:p>
        <a:p>
          <a:pPr algn="l"/>
          <a:r>
            <a:rPr lang="fr-CA" dirty="0"/>
            <a:t>- Droit familial</a:t>
          </a:r>
        </a:p>
        <a:p>
          <a:pPr algn="l"/>
          <a:r>
            <a:rPr lang="fr-CA" dirty="0"/>
            <a:t>- Droit commercial</a:t>
          </a:r>
        </a:p>
        <a:p>
          <a:pPr algn="l"/>
          <a:r>
            <a:rPr lang="fr-CA" dirty="0"/>
            <a:t>- Droit social</a:t>
          </a:r>
        </a:p>
      </dgm:t>
    </dgm:pt>
    <dgm:pt modelId="{5C08DF38-8AF7-4AD9-90A6-3F307B5E5120}" type="parTrans" cxnId="{A9D3AE50-A11B-468C-994E-B42BCBA773FA}">
      <dgm:prSet/>
      <dgm:spPr/>
      <dgm:t>
        <a:bodyPr/>
        <a:lstStyle/>
        <a:p>
          <a:endParaRPr lang="fr-CA"/>
        </a:p>
      </dgm:t>
    </dgm:pt>
    <dgm:pt modelId="{288FF317-43D7-42AE-959F-0563BE8234E5}" type="sibTrans" cxnId="{A9D3AE50-A11B-468C-994E-B42BCBA773FA}">
      <dgm:prSet/>
      <dgm:spPr/>
      <dgm:t>
        <a:bodyPr/>
        <a:lstStyle/>
        <a:p>
          <a:endParaRPr lang="fr-CA"/>
        </a:p>
      </dgm:t>
    </dgm:pt>
    <dgm:pt modelId="{64347E8C-BE06-4182-999D-C0541554F13F}">
      <dgm:prSet/>
      <dgm:spPr/>
      <dgm:t>
        <a:bodyPr/>
        <a:lstStyle/>
        <a:p>
          <a:r>
            <a:rPr lang="fr-CA" dirty="0"/>
            <a:t>Mixte</a:t>
          </a:r>
        </a:p>
      </dgm:t>
    </dgm:pt>
    <dgm:pt modelId="{A43F6B86-3901-44AE-9FF7-9CDCB0A6CF44}" type="parTrans" cxnId="{9095E353-2265-4625-AF0B-922DBD0E0D37}">
      <dgm:prSet/>
      <dgm:spPr/>
      <dgm:t>
        <a:bodyPr/>
        <a:lstStyle/>
        <a:p>
          <a:endParaRPr lang="fr-CA"/>
        </a:p>
      </dgm:t>
    </dgm:pt>
    <dgm:pt modelId="{B970F25E-DEA5-4273-AC7B-1EB0A1A9824F}" type="sibTrans" cxnId="{9095E353-2265-4625-AF0B-922DBD0E0D37}">
      <dgm:prSet/>
      <dgm:spPr/>
      <dgm:t>
        <a:bodyPr/>
        <a:lstStyle/>
        <a:p>
          <a:endParaRPr lang="fr-CA"/>
        </a:p>
      </dgm:t>
    </dgm:pt>
    <dgm:pt modelId="{67414812-0BD8-4598-BB0D-3DA387A601E3}">
      <dgm:prSet/>
      <dgm:spPr/>
      <dgm:t>
        <a:bodyPr/>
        <a:lstStyle/>
        <a:p>
          <a:pPr algn="l"/>
          <a:r>
            <a:rPr lang="fr-CA" dirty="0"/>
            <a:t> Ex: Droit du travail, Droit de   l’environnement</a:t>
          </a:r>
        </a:p>
      </dgm:t>
    </dgm:pt>
    <dgm:pt modelId="{323DA846-4873-42AE-8C74-073EC60CFB0B}" type="parTrans" cxnId="{A52F6A3B-ADD8-422D-AC9A-5B2EBEF480D6}">
      <dgm:prSet/>
      <dgm:spPr/>
      <dgm:t>
        <a:bodyPr/>
        <a:lstStyle/>
        <a:p>
          <a:endParaRPr lang="fr-CA"/>
        </a:p>
      </dgm:t>
    </dgm:pt>
    <dgm:pt modelId="{C4A00227-9CA3-4EBD-BEC7-8902D4303B09}" type="sibTrans" cxnId="{A52F6A3B-ADD8-422D-AC9A-5B2EBEF480D6}">
      <dgm:prSet/>
      <dgm:spPr/>
      <dgm:t>
        <a:bodyPr/>
        <a:lstStyle/>
        <a:p>
          <a:endParaRPr lang="fr-CA"/>
        </a:p>
      </dgm:t>
    </dgm:pt>
    <dgm:pt modelId="{961CE670-9B56-45CD-9635-3F96F17DFDA8}" type="pres">
      <dgm:prSet presAssocID="{7638FCC3-3619-4067-B99B-13E67DD430D9}" presName="diagram" presStyleCnt="0">
        <dgm:presLayoutVars>
          <dgm:chPref val="1"/>
          <dgm:dir/>
          <dgm:animOne val="branch"/>
          <dgm:animLvl val="lvl"/>
          <dgm:resizeHandles val="exact"/>
        </dgm:presLayoutVars>
      </dgm:prSet>
      <dgm:spPr/>
    </dgm:pt>
    <dgm:pt modelId="{06A8BD8E-2B9F-4E8C-A311-635E4FD4EDE1}" type="pres">
      <dgm:prSet presAssocID="{2CF8C490-D0EC-4AAB-802D-C82E06F2DBF8}" presName="root1" presStyleCnt="0"/>
      <dgm:spPr/>
    </dgm:pt>
    <dgm:pt modelId="{FDF6E160-6356-47D1-8B42-59F661B4A922}" type="pres">
      <dgm:prSet presAssocID="{2CF8C490-D0EC-4AAB-802D-C82E06F2DBF8}" presName="LevelOneTextNode" presStyleLbl="node0" presStyleIdx="0" presStyleCnt="1" custScaleX="76515" custScaleY="38360">
        <dgm:presLayoutVars>
          <dgm:chPref val="3"/>
        </dgm:presLayoutVars>
      </dgm:prSet>
      <dgm:spPr/>
    </dgm:pt>
    <dgm:pt modelId="{A43FDDC7-D4D3-406A-A064-6BC1AF44A826}" type="pres">
      <dgm:prSet presAssocID="{2CF8C490-D0EC-4AAB-802D-C82E06F2DBF8}" presName="level2hierChild" presStyleCnt="0"/>
      <dgm:spPr/>
    </dgm:pt>
    <dgm:pt modelId="{6D55E801-4132-4BA9-862A-4F98DBB4C766}" type="pres">
      <dgm:prSet presAssocID="{3CD7A84A-8886-411B-B9AC-C98B5A2F00F9}" presName="conn2-1" presStyleLbl="parChTrans1D2" presStyleIdx="0" presStyleCnt="3"/>
      <dgm:spPr/>
    </dgm:pt>
    <dgm:pt modelId="{863D4356-FB4A-4740-B756-3C8483EC593B}" type="pres">
      <dgm:prSet presAssocID="{3CD7A84A-8886-411B-B9AC-C98B5A2F00F9}" presName="connTx" presStyleLbl="parChTrans1D2" presStyleIdx="0" presStyleCnt="3"/>
      <dgm:spPr/>
    </dgm:pt>
    <dgm:pt modelId="{61F01503-D032-4B0D-87D1-9754FCB96ABC}" type="pres">
      <dgm:prSet presAssocID="{E547D725-B712-404D-B1CA-D571E2EFDDB1}" presName="root2" presStyleCnt="0"/>
      <dgm:spPr/>
    </dgm:pt>
    <dgm:pt modelId="{5F696EB8-6A47-49EB-89E6-E38ABF295963}" type="pres">
      <dgm:prSet presAssocID="{E547D725-B712-404D-B1CA-D571E2EFDDB1}" presName="LevelTwoTextNode" presStyleLbl="node2" presStyleIdx="0" presStyleCnt="3" custScaleX="44423" custScaleY="41233">
        <dgm:presLayoutVars>
          <dgm:chPref val="3"/>
        </dgm:presLayoutVars>
      </dgm:prSet>
      <dgm:spPr/>
    </dgm:pt>
    <dgm:pt modelId="{6F289620-2A16-4C01-AC13-54A651699D63}" type="pres">
      <dgm:prSet presAssocID="{E547D725-B712-404D-B1CA-D571E2EFDDB1}" presName="level3hierChild" presStyleCnt="0"/>
      <dgm:spPr/>
    </dgm:pt>
    <dgm:pt modelId="{52B23ADE-D930-4331-A33E-DBA702E572F4}" type="pres">
      <dgm:prSet presAssocID="{5403B695-AF5E-4445-A903-DE84EFBAD7FC}" presName="conn2-1" presStyleLbl="parChTrans1D3" presStyleIdx="0" presStyleCnt="3"/>
      <dgm:spPr/>
    </dgm:pt>
    <dgm:pt modelId="{98E89BCF-5CFC-484E-9C5C-0AB5230E7416}" type="pres">
      <dgm:prSet presAssocID="{5403B695-AF5E-4445-A903-DE84EFBAD7FC}" presName="connTx" presStyleLbl="parChTrans1D3" presStyleIdx="0" presStyleCnt="3"/>
      <dgm:spPr/>
    </dgm:pt>
    <dgm:pt modelId="{93AAE702-F42B-4C7C-A745-FF2E0663A9EF}" type="pres">
      <dgm:prSet presAssocID="{108FF83D-1EFD-42CF-9099-AA5F76660536}" presName="root2" presStyleCnt="0"/>
      <dgm:spPr/>
    </dgm:pt>
    <dgm:pt modelId="{87B70A48-29EB-435B-A1BA-12C6B0502C29}" type="pres">
      <dgm:prSet presAssocID="{108FF83D-1EFD-42CF-9099-AA5F76660536}" presName="LevelTwoTextNode" presStyleLbl="node3" presStyleIdx="0" presStyleCnt="3" custScaleX="82462" custScaleY="70223">
        <dgm:presLayoutVars>
          <dgm:chPref val="3"/>
        </dgm:presLayoutVars>
      </dgm:prSet>
      <dgm:spPr/>
    </dgm:pt>
    <dgm:pt modelId="{6B69DBE9-C461-4CC8-883F-21A09B856E16}" type="pres">
      <dgm:prSet presAssocID="{108FF83D-1EFD-42CF-9099-AA5F76660536}" presName="level3hierChild" presStyleCnt="0"/>
      <dgm:spPr/>
    </dgm:pt>
    <dgm:pt modelId="{44577419-1C14-40C2-87AA-2FA4421EEFF5}" type="pres">
      <dgm:prSet presAssocID="{E8C78241-99E6-46C5-8775-0DABFD90DAF1}" presName="conn2-1" presStyleLbl="parChTrans1D2" presStyleIdx="1" presStyleCnt="3"/>
      <dgm:spPr/>
    </dgm:pt>
    <dgm:pt modelId="{8529E388-B3F4-40EF-AC51-F3112F13416A}" type="pres">
      <dgm:prSet presAssocID="{E8C78241-99E6-46C5-8775-0DABFD90DAF1}" presName="connTx" presStyleLbl="parChTrans1D2" presStyleIdx="1" presStyleCnt="3"/>
      <dgm:spPr/>
    </dgm:pt>
    <dgm:pt modelId="{E0CD72FE-F9B3-4876-9CBC-BC8D9430A94B}" type="pres">
      <dgm:prSet presAssocID="{8B4E69C3-F052-4EB5-9DC7-D11A83FF50CD}" presName="root2" presStyleCnt="0"/>
      <dgm:spPr/>
    </dgm:pt>
    <dgm:pt modelId="{42891589-10E2-43C9-AB00-AFEBFC674FC9}" type="pres">
      <dgm:prSet presAssocID="{8B4E69C3-F052-4EB5-9DC7-D11A83FF50CD}" presName="LevelTwoTextNode" presStyleLbl="node2" presStyleIdx="1" presStyleCnt="3" custScaleX="51224" custScaleY="34568">
        <dgm:presLayoutVars>
          <dgm:chPref val="3"/>
        </dgm:presLayoutVars>
      </dgm:prSet>
      <dgm:spPr/>
    </dgm:pt>
    <dgm:pt modelId="{E5BA2125-F5E9-4B1E-BF61-656CA6D9C38D}" type="pres">
      <dgm:prSet presAssocID="{8B4E69C3-F052-4EB5-9DC7-D11A83FF50CD}" presName="level3hierChild" presStyleCnt="0"/>
      <dgm:spPr/>
    </dgm:pt>
    <dgm:pt modelId="{2BE09676-644E-4376-BF37-1DC190F1279C}" type="pres">
      <dgm:prSet presAssocID="{5C08DF38-8AF7-4AD9-90A6-3F307B5E5120}" presName="conn2-1" presStyleLbl="parChTrans1D3" presStyleIdx="1" presStyleCnt="3"/>
      <dgm:spPr/>
    </dgm:pt>
    <dgm:pt modelId="{6B234EB6-5734-49CC-8A9E-52C4E018EBA1}" type="pres">
      <dgm:prSet presAssocID="{5C08DF38-8AF7-4AD9-90A6-3F307B5E5120}" presName="connTx" presStyleLbl="parChTrans1D3" presStyleIdx="1" presStyleCnt="3"/>
      <dgm:spPr/>
    </dgm:pt>
    <dgm:pt modelId="{696998D7-73FE-464B-8941-5CB9F4CE6D65}" type="pres">
      <dgm:prSet presAssocID="{394DB504-46F9-460E-A65B-66BCCDF2F2F4}" presName="root2" presStyleCnt="0"/>
      <dgm:spPr/>
    </dgm:pt>
    <dgm:pt modelId="{5A368524-6CE5-4FDB-8E52-BA3D12F8BA71}" type="pres">
      <dgm:prSet presAssocID="{394DB504-46F9-460E-A65B-66BCCDF2F2F4}" presName="LevelTwoTextNode" presStyleLbl="node3" presStyleIdx="1" presStyleCnt="3" custScaleX="86639" custScaleY="68479" custLinFactNeighborX="-6572" custLinFactNeighborY="1582">
        <dgm:presLayoutVars>
          <dgm:chPref val="3"/>
        </dgm:presLayoutVars>
      </dgm:prSet>
      <dgm:spPr/>
    </dgm:pt>
    <dgm:pt modelId="{F6DD808D-8CF3-47D0-9B69-94799B54936F}" type="pres">
      <dgm:prSet presAssocID="{394DB504-46F9-460E-A65B-66BCCDF2F2F4}" presName="level3hierChild" presStyleCnt="0"/>
      <dgm:spPr/>
    </dgm:pt>
    <dgm:pt modelId="{4204F9CD-A4AA-4C63-93CC-BA4708788449}" type="pres">
      <dgm:prSet presAssocID="{A43F6B86-3901-44AE-9FF7-9CDCB0A6CF44}" presName="conn2-1" presStyleLbl="parChTrans1D2" presStyleIdx="2" presStyleCnt="3"/>
      <dgm:spPr/>
    </dgm:pt>
    <dgm:pt modelId="{BF6A0527-553F-4668-B959-468574651CD9}" type="pres">
      <dgm:prSet presAssocID="{A43F6B86-3901-44AE-9FF7-9CDCB0A6CF44}" presName="connTx" presStyleLbl="parChTrans1D2" presStyleIdx="2" presStyleCnt="3"/>
      <dgm:spPr/>
    </dgm:pt>
    <dgm:pt modelId="{56A8720A-9730-45B2-AA88-5545ECC0DD1B}" type="pres">
      <dgm:prSet presAssocID="{64347E8C-BE06-4182-999D-C0541554F13F}" presName="root2" presStyleCnt="0"/>
      <dgm:spPr/>
    </dgm:pt>
    <dgm:pt modelId="{82FDDF67-5DA8-46DB-ADD4-EB9F7ED7AC23}" type="pres">
      <dgm:prSet presAssocID="{64347E8C-BE06-4182-999D-C0541554F13F}" presName="LevelTwoTextNode" presStyleLbl="node2" presStyleIdx="2" presStyleCnt="3" custScaleX="31265" custScaleY="25051">
        <dgm:presLayoutVars>
          <dgm:chPref val="3"/>
        </dgm:presLayoutVars>
      </dgm:prSet>
      <dgm:spPr/>
    </dgm:pt>
    <dgm:pt modelId="{8DBEA8C9-6FF1-46FF-B8D7-9A63E73B308C}" type="pres">
      <dgm:prSet presAssocID="{64347E8C-BE06-4182-999D-C0541554F13F}" presName="level3hierChild" presStyleCnt="0"/>
      <dgm:spPr/>
    </dgm:pt>
    <dgm:pt modelId="{268CFC91-5E46-4254-8C0A-476625F5F184}" type="pres">
      <dgm:prSet presAssocID="{323DA846-4873-42AE-8C74-073EC60CFB0B}" presName="conn2-1" presStyleLbl="parChTrans1D3" presStyleIdx="2" presStyleCnt="3"/>
      <dgm:spPr/>
    </dgm:pt>
    <dgm:pt modelId="{9AB0F6FF-D6CD-46EF-9698-9F2B4C1FD957}" type="pres">
      <dgm:prSet presAssocID="{323DA846-4873-42AE-8C74-073EC60CFB0B}" presName="connTx" presStyleLbl="parChTrans1D3" presStyleIdx="2" presStyleCnt="3"/>
      <dgm:spPr/>
    </dgm:pt>
    <dgm:pt modelId="{55E2DB0E-4650-4B09-9201-02FD8E4546E3}" type="pres">
      <dgm:prSet presAssocID="{67414812-0BD8-4598-BB0D-3DA387A601E3}" presName="root2" presStyleCnt="0"/>
      <dgm:spPr/>
    </dgm:pt>
    <dgm:pt modelId="{719AFFEB-8445-45CA-AD5F-53D4F5AD17BC}" type="pres">
      <dgm:prSet presAssocID="{67414812-0BD8-4598-BB0D-3DA387A601E3}" presName="LevelTwoTextNode" presStyleLbl="node3" presStyleIdx="2" presStyleCnt="3" custScaleX="80785" custScaleY="25106" custLinFactNeighborX="12947" custLinFactNeighborY="576">
        <dgm:presLayoutVars>
          <dgm:chPref val="3"/>
        </dgm:presLayoutVars>
      </dgm:prSet>
      <dgm:spPr/>
    </dgm:pt>
    <dgm:pt modelId="{D08FA46C-75C4-4126-BB98-17EE33D6B3F0}" type="pres">
      <dgm:prSet presAssocID="{67414812-0BD8-4598-BB0D-3DA387A601E3}" presName="level3hierChild" presStyleCnt="0"/>
      <dgm:spPr/>
    </dgm:pt>
  </dgm:ptLst>
  <dgm:cxnLst>
    <dgm:cxn modelId="{0A394401-558B-454E-8148-D35A9CB2BD33}" type="presOf" srcId="{394DB504-46F9-460E-A65B-66BCCDF2F2F4}" destId="{5A368524-6CE5-4FDB-8E52-BA3D12F8BA71}" srcOrd="0" destOrd="0" presId="urn:microsoft.com/office/officeart/2005/8/layout/hierarchy2"/>
    <dgm:cxn modelId="{E083BB0B-7518-4950-9163-B106EC2D6AFA}" type="presOf" srcId="{A43F6B86-3901-44AE-9FF7-9CDCB0A6CF44}" destId="{4204F9CD-A4AA-4C63-93CC-BA4708788449}" srcOrd="0" destOrd="0" presId="urn:microsoft.com/office/officeart/2005/8/layout/hierarchy2"/>
    <dgm:cxn modelId="{DED9D612-BF15-4B05-B4C7-181DD11BC8F8}" type="presOf" srcId="{7638FCC3-3619-4067-B99B-13E67DD430D9}" destId="{961CE670-9B56-45CD-9635-3F96F17DFDA8}" srcOrd="0" destOrd="0" presId="urn:microsoft.com/office/officeart/2005/8/layout/hierarchy2"/>
    <dgm:cxn modelId="{CDDB6716-ADFB-4120-A9F5-2F12B4F015A8}" type="presOf" srcId="{E8C78241-99E6-46C5-8775-0DABFD90DAF1}" destId="{44577419-1C14-40C2-87AA-2FA4421EEFF5}" srcOrd="0" destOrd="0" presId="urn:microsoft.com/office/officeart/2005/8/layout/hierarchy2"/>
    <dgm:cxn modelId="{A0844D16-1DF9-4636-A598-C0604F0A8D28}" type="presOf" srcId="{67414812-0BD8-4598-BB0D-3DA387A601E3}" destId="{719AFFEB-8445-45CA-AD5F-53D4F5AD17BC}" srcOrd="0" destOrd="0" presId="urn:microsoft.com/office/officeart/2005/8/layout/hierarchy2"/>
    <dgm:cxn modelId="{2A7E321C-8997-4B43-A92D-ACB706129DCA}" type="presOf" srcId="{5C08DF38-8AF7-4AD9-90A6-3F307B5E5120}" destId="{6B234EB6-5734-49CC-8A9E-52C4E018EBA1}" srcOrd="1" destOrd="0" presId="urn:microsoft.com/office/officeart/2005/8/layout/hierarchy2"/>
    <dgm:cxn modelId="{C6E9C027-8BE0-4FAC-8531-7FA5ABE5D772}" type="presOf" srcId="{A43F6B86-3901-44AE-9FF7-9CDCB0A6CF44}" destId="{BF6A0527-553F-4668-B959-468574651CD9}" srcOrd="1" destOrd="0" presId="urn:microsoft.com/office/officeart/2005/8/layout/hierarchy2"/>
    <dgm:cxn modelId="{A52F6A3B-ADD8-422D-AC9A-5B2EBEF480D6}" srcId="{64347E8C-BE06-4182-999D-C0541554F13F}" destId="{67414812-0BD8-4598-BB0D-3DA387A601E3}" srcOrd="0" destOrd="0" parTransId="{323DA846-4873-42AE-8C74-073EC60CFB0B}" sibTransId="{C4A00227-9CA3-4EBD-BEC7-8902D4303B09}"/>
    <dgm:cxn modelId="{4AFCF93E-70C2-4CEF-886C-505B5B00DB4C}" type="presOf" srcId="{108FF83D-1EFD-42CF-9099-AA5F76660536}" destId="{87B70A48-29EB-435B-A1BA-12C6B0502C29}" srcOrd="0" destOrd="0" presId="urn:microsoft.com/office/officeart/2005/8/layout/hierarchy2"/>
    <dgm:cxn modelId="{AFDD8A4E-442C-4E57-AF2A-E2FD35182EF7}" type="presOf" srcId="{2CF8C490-D0EC-4AAB-802D-C82E06F2DBF8}" destId="{FDF6E160-6356-47D1-8B42-59F661B4A922}" srcOrd="0" destOrd="0" presId="urn:microsoft.com/office/officeart/2005/8/layout/hierarchy2"/>
    <dgm:cxn modelId="{883FA850-DCD4-4B51-93B0-5ECEA4267C4B}" type="presOf" srcId="{3CD7A84A-8886-411B-B9AC-C98B5A2F00F9}" destId="{863D4356-FB4A-4740-B756-3C8483EC593B}" srcOrd="1" destOrd="0" presId="urn:microsoft.com/office/officeart/2005/8/layout/hierarchy2"/>
    <dgm:cxn modelId="{A9D3AE50-A11B-468C-994E-B42BCBA773FA}" srcId="{8B4E69C3-F052-4EB5-9DC7-D11A83FF50CD}" destId="{394DB504-46F9-460E-A65B-66BCCDF2F2F4}" srcOrd="0" destOrd="0" parTransId="{5C08DF38-8AF7-4AD9-90A6-3F307B5E5120}" sibTransId="{288FF317-43D7-42AE-959F-0563BE8234E5}"/>
    <dgm:cxn modelId="{65E71353-6E7A-4FA4-B3FE-BE24F2CB3FD3}" srcId="{2CF8C490-D0EC-4AAB-802D-C82E06F2DBF8}" destId="{E547D725-B712-404D-B1CA-D571E2EFDDB1}" srcOrd="0" destOrd="0" parTransId="{3CD7A84A-8886-411B-B9AC-C98B5A2F00F9}" sibTransId="{6EEE1B3B-A362-49E7-AF4F-C2E135A5706E}"/>
    <dgm:cxn modelId="{9095E353-2265-4625-AF0B-922DBD0E0D37}" srcId="{2CF8C490-D0EC-4AAB-802D-C82E06F2DBF8}" destId="{64347E8C-BE06-4182-999D-C0541554F13F}" srcOrd="2" destOrd="0" parTransId="{A43F6B86-3901-44AE-9FF7-9CDCB0A6CF44}" sibTransId="{B970F25E-DEA5-4273-AC7B-1EB0A1A9824F}"/>
    <dgm:cxn modelId="{5EB79D82-325F-4930-AEBA-DCC4DBABAB48}" type="presOf" srcId="{5403B695-AF5E-4445-A903-DE84EFBAD7FC}" destId="{98E89BCF-5CFC-484E-9C5C-0AB5230E7416}" srcOrd="1" destOrd="0" presId="urn:microsoft.com/office/officeart/2005/8/layout/hierarchy2"/>
    <dgm:cxn modelId="{7C001198-07B7-4AD2-8747-23DDA11D2742}" type="presOf" srcId="{5C08DF38-8AF7-4AD9-90A6-3F307B5E5120}" destId="{2BE09676-644E-4376-BF37-1DC190F1279C}" srcOrd="0" destOrd="0" presId="urn:microsoft.com/office/officeart/2005/8/layout/hierarchy2"/>
    <dgm:cxn modelId="{528AF29A-A5D7-4AB5-A1E4-DDA4ADA2F285}" type="presOf" srcId="{E547D725-B712-404D-B1CA-D571E2EFDDB1}" destId="{5F696EB8-6A47-49EB-89E6-E38ABF295963}" srcOrd="0" destOrd="0" presId="urn:microsoft.com/office/officeart/2005/8/layout/hierarchy2"/>
    <dgm:cxn modelId="{582D47A5-20CC-483D-9C1B-9E0633501090}" type="presOf" srcId="{64347E8C-BE06-4182-999D-C0541554F13F}" destId="{82FDDF67-5DA8-46DB-ADD4-EB9F7ED7AC23}" srcOrd="0" destOrd="0" presId="urn:microsoft.com/office/officeart/2005/8/layout/hierarchy2"/>
    <dgm:cxn modelId="{BEC4D4A8-DACF-47B6-8C87-6EDA8EA563CC}" type="presOf" srcId="{5403B695-AF5E-4445-A903-DE84EFBAD7FC}" destId="{52B23ADE-D930-4331-A33E-DBA702E572F4}" srcOrd="0" destOrd="0" presId="urn:microsoft.com/office/officeart/2005/8/layout/hierarchy2"/>
    <dgm:cxn modelId="{C3981FAB-19BD-4353-A8DB-7E9F5974858A}" type="presOf" srcId="{E8C78241-99E6-46C5-8775-0DABFD90DAF1}" destId="{8529E388-B3F4-40EF-AC51-F3112F13416A}" srcOrd="1" destOrd="0" presId="urn:microsoft.com/office/officeart/2005/8/layout/hierarchy2"/>
    <dgm:cxn modelId="{18B832B1-2216-40CB-BE74-04F4EB29AE78}" srcId="{2CF8C490-D0EC-4AAB-802D-C82E06F2DBF8}" destId="{8B4E69C3-F052-4EB5-9DC7-D11A83FF50CD}" srcOrd="1" destOrd="0" parTransId="{E8C78241-99E6-46C5-8775-0DABFD90DAF1}" sibTransId="{FCF21464-B8F7-47B7-8AB9-474D22ECCF7E}"/>
    <dgm:cxn modelId="{500E22C4-D069-4812-9BDC-044F18D97026}" srcId="{7638FCC3-3619-4067-B99B-13E67DD430D9}" destId="{2CF8C490-D0EC-4AAB-802D-C82E06F2DBF8}" srcOrd="0" destOrd="0" parTransId="{57AEDA10-B0D9-49CA-AA96-F85D25EBDED3}" sibTransId="{46208EF0-F594-4074-838F-3D7FA5EF2097}"/>
    <dgm:cxn modelId="{988D31C4-D24E-4B49-885F-B2D72BEAF7A0}" type="presOf" srcId="{323DA846-4873-42AE-8C74-073EC60CFB0B}" destId="{268CFC91-5E46-4254-8C0A-476625F5F184}" srcOrd="0" destOrd="0" presId="urn:microsoft.com/office/officeart/2005/8/layout/hierarchy2"/>
    <dgm:cxn modelId="{26EF81D9-DC61-4BCE-9A9A-2D8C2DB92877}" type="presOf" srcId="{3CD7A84A-8886-411B-B9AC-C98B5A2F00F9}" destId="{6D55E801-4132-4BA9-862A-4F98DBB4C766}" srcOrd="0" destOrd="0" presId="urn:microsoft.com/office/officeart/2005/8/layout/hierarchy2"/>
    <dgm:cxn modelId="{C60B78E5-6BBC-4713-8647-944AADEB0152}" type="presOf" srcId="{8B4E69C3-F052-4EB5-9DC7-D11A83FF50CD}" destId="{42891589-10E2-43C9-AB00-AFEBFC674FC9}" srcOrd="0" destOrd="0" presId="urn:microsoft.com/office/officeart/2005/8/layout/hierarchy2"/>
    <dgm:cxn modelId="{4B670FE7-B009-4FF2-8C48-DF3807877BA2}" srcId="{E547D725-B712-404D-B1CA-D571E2EFDDB1}" destId="{108FF83D-1EFD-42CF-9099-AA5F76660536}" srcOrd="0" destOrd="0" parTransId="{5403B695-AF5E-4445-A903-DE84EFBAD7FC}" sibTransId="{1F50D8DE-E51C-4E91-A0E1-F33AF21A8546}"/>
    <dgm:cxn modelId="{8E8551EA-E0E9-48BB-BFDA-22ED4C10AF91}" type="presOf" srcId="{323DA846-4873-42AE-8C74-073EC60CFB0B}" destId="{9AB0F6FF-D6CD-46EF-9698-9F2B4C1FD957}" srcOrd="1" destOrd="0" presId="urn:microsoft.com/office/officeart/2005/8/layout/hierarchy2"/>
    <dgm:cxn modelId="{8A91EAAD-FAA5-448B-B486-4C115AB9F4EB}" type="presParOf" srcId="{961CE670-9B56-45CD-9635-3F96F17DFDA8}" destId="{06A8BD8E-2B9F-4E8C-A311-635E4FD4EDE1}" srcOrd="0" destOrd="0" presId="urn:microsoft.com/office/officeart/2005/8/layout/hierarchy2"/>
    <dgm:cxn modelId="{02194C33-2A5A-4DFD-A44E-776E781961EC}" type="presParOf" srcId="{06A8BD8E-2B9F-4E8C-A311-635E4FD4EDE1}" destId="{FDF6E160-6356-47D1-8B42-59F661B4A922}" srcOrd="0" destOrd="0" presId="urn:microsoft.com/office/officeart/2005/8/layout/hierarchy2"/>
    <dgm:cxn modelId="{9482A467-04A9-4CC0-8FD4-FAEF934FBCE6}" type="presParOf" srcId="{06A8BD8E-2B9F-4E8C-A311-635E4FD4EDE1}" destId="{A43FDDC7-D4D3-406A-A064-6BC1AF44A826}" srcOrd="1" destOrd="0" presId="urn:microsoft.com/office/officeart/2005/8/layout/hierarchy2"/>
    <dgm:cxn modelId="{76ECC1B7-C9ED-4951-B51C-8CACEC92CA5D}" type="presParOf" srcId="{A43FDDC7-D4D3-406A-A064-6BC1AF44A826}" destId="{6D55E801-4132-4BA9-862A-4F98DBB4C766}" srcOrd="0" destOrd="0" presId="urn:microsoft.com/office/officeart/2005/8/layout/hierarchy2"/>
    <dgm:cxn modelId="{4C8C2E7D-3257-402A-85B3-E313F13C758E}" type="presParOf" srcId="{6D55E801-4132-4BA9-862A-4F98DBB4C766}" destId="{863D4356-FB4A-4740-B756-3C8483EC593B}" srcOrd="0" destOrd="0" presId="urn:microsoft.com/office/officeart/2005/8/layout/hierarchy2"/>
    <dgm:cxn modelId="{5AAB4CEA-36BB-4076-AF3E-978B0101BE0B}" type="presParOf" srcId="{A43FDDC7-D4D3-406A-A064-6BC1AF44A826}" destId="{61F01503-D032-4B0D-87D1-9754FCB96ABC}" srcOrd="1" destOrd="0" presId="urn:microsoft.com/office/officeart/2005/8/layout/hierarchy2"/>
    <dgm:cxn modelId="{3F6CD5A1-B631-4D14-8714-ED9E4E2E102A}" type="presParOf" srcId="{61F01503-D032-4B0D-87D1-9754FCB96ABC}" destId="{5F696EB8-6A47-49EB-89E6-E38ABF295963}" srcOrd="0" destOrd="0" presId="urn:microsoft.com/office/officeart/2005/8/layout/hierarchy2"/>
    <dgm:cxn modelId="{D536ABCF-BBC9-45D4-B28E-132C2C250FC4}" type="presParOf" srcId="{61F01503-D032-4B0D-87D1-9754FCB96ABC}" destId="{6F289620-2A16-4C01-AC13-54A651699D63}" srcOrd="1" destOrd="0" presId="urn:microsoft.com/office/officeart/2005/8/layout/hierarchy2"/>
    <dgm:cxn modelId="{F0324036-AA0B-43C9-ABC5-719CDFB940D1}" type="presParOf" srcId="{6F289620-2A16-4C01-AC13-54A651699D63}" destId="{52B23ADE-D930-4331-A33E-DBA702E572F4}" srcOrd="0" destOrd="0" presId="urn:microsoft.com/office/officeart/2005/8/layout/hierarchy2"/>
    <dgm:cxn modelId="{D0BF798C-DEE2-4767-B0DC-93D7C5243FFD}" type="presParOf" srcId="{52B23ADE-D930-4331-A33E-DBA702E572F4}" destId="{98E89BCF-5CFC-484E-9C5C-0AB5230E7416}" srcOrd="0" destOrd="0" presId="urn:microsoft.com/office/officeart/2005/8/layout/hierarchy2"/>
    <dgm:cxn modelId="{A642BABF-72B2-4B21-8192-6815F2F8F14A}" type="presParOf" srcId="{6F289620-2A16-4C01-AC13-54A651699D63}" destId="{93AAE702-F42B-4C7C-A745-FF2E0663A9EF}" srcOrd="1" destOrd="0" presId="urn:microsoft.com/office/officeart/2005/8/layout/hierarchy2"/>
    <dgm:cxn modelId="{934BDB42-B4EF-40E1-851C-6985EFFB128F}" type="presParOf" srcId="{93AAE702-F42B-4C7C-A745-FF2E0663A9EF}" destId="{87B70A48-29EB-435B-A1BA-12C6B0502C29}" srcOrd="0" destOrd="0" presId="urn:microsoft.com/office/officeart/2005/8/layout/hierarchy2"/>
    <dgm:cxn modelId="{2E30676C-B4A5-48D0-A3CE-A076DCE930FF}" type="presParOf" srcId="{93AAE702-F42B-4C7C-A745-FF2E0663A9EF}" destId="{6B69DBE9-C461-4CC8-883F-21A09B856E16}" srcOrd="1" destOrd="0" presId="urn:microsoft.com/office/officeart/2005/8/layout/hierarchy2"/>
    <dgm:cxn modelId="{7DBC9B5C-DAD7-41CA-9FA3-3FC549E20053}" type="presParOf" srcId="{A43FDDC7-D4D3-406A-A064-6BC1AF44A826}" destId="{44577419-1C14-40C2-87AA-2FA4421EEFF5}" srcOrd="2" destOrd="0" presId="urn:microsoft.com/office/officeart/2005/8/layout/hierarchy2"/>
    <dgm:cxn modelId="{064AAEE9-C0CB-459A-BDAD-C9DAEE55397F}" type="presParOf" srcId="{44577419-1C14-40C2-87AA-2FA4421EEFF5}" destId="{8529E388-B3F4-40EF-AC51-F3112F13416A}" srcOrd="0" destOrd="0" presId="urn:microsoft.com/office/officeart/2005/8/layout/hierarchy2"/>
    <dgm:cxn modelId="{3A7DFB4E-70BC-4E3E-80F5-7C420999A49B}" type="presParOf" srcId="{A43FDDC7-D4D3-406A-A064-6BC1AF44A826}" destId="{E0CD72FE-F9B3-4876-9CBC-BC8D9430A94B}" srcOrd="3" destOrd="0" presId="urn:microsoft.com/office/officeart/2005/8/layout/hierarchy2"/>
    <dgm:cxn modelId="{3338A0DD-24D4-4557-AE9F-0C5CF885F8AD}" type="presParOf" srcId="{E0CD72FE-F9B3-4876-9CBC-BC8D9430A94B}" destId="{42891589-10E2-43C9-AB00-AFEBFC674FC9}" srcOrd="0" destOrd="0" presId="urn:microsoft.com/office/officeart/2005/8/layout/hierarchy2"/>
    <dgm:cxn modelId="{9923B625-A23C-4835-B847-2ABD2FABC184}" type="presParOf" srcId="{E0CD72FE-F9B3-4876-9CBC-BC8D9430A94B}" destId="{E5BA2125-F5E9-4B1E-BF61-656CA6D9C38D}" srcOrd="1" destOrd="0" presId="urn:microsoft.com/office/officeart/2005/8/layout/hierarchy2"/>
    <dgm:cxn modelId="{38B94A8C-B974-40D7-A504-222490EE0A3B}" type="presParOf" srcId="{E5BA2125-F5E9-4B1E-BF61-656CA6D9C38D}" destId="{2BE09676-644E-4376-BF37-1DC190F1279C}" srcOrd="0" destOrd="0" presId="urn:microsoft.com/office/officeart/2005/8/layout/hierarchy2"/>
    <dgm:cxn modelId="{635935F1-7726-4CBC-AA0D-E9BF576C2281}" type="presParOf" srcId="{2BE09676-644E-4376-BF37-1DC190F1279C}" destId="{6B234EB6-5734-49CC-8A9E-52C4E018EBA1}" srcOrd="0" destOrd="0" presId="urn:microsoft.com/office/officeart/2005/8/layout/hierarchy2"/>
    <dgm:cxn modelId="{5A6C1D6E-F3CC-4F75-AFF3-8C21D0953041}" type="presParOf" srcId="{E5BA2125-F5E9-4B1E-BF61-656CA6D9C38D}" destId="{696998D7-73FE-464B-8941-5CB9F4CE6D65}" srcOrd="1" destOrd="0" presId="urn:microsoft.com/office/officeart/2005/8/layout/hierarchy2"/>
    <dgm:cxn modelId="{CCF6EC81-F4DF-436C-9C7F-5C3E1ED60E86}" type="presParOf" srcId="{696998D7-73FE-464B-8941-5CB9F4CE6D65}" destId="{5A368524-6CE5-4FDB-8E52-BA3D12F8BA71}" srcOrd="0" destOrd="0" presId="urn:microsoft.com/office/officeart/2005/8/layout/hierarchy2"/>
    <dgm:cxn modelId="{C3731F91-99A7-487D-85C2-6ED993E45F86}" type="presParOf" srcId="{696998D7-73FE-464B-8941-5CB9F4CE6D65}" destId="{F6DD808D-8CF3-47D0-9B69-94799B54936F}" srcOrd="1" destOrd="0" presId="urn:microsoft.com/office/officeart/2005/8/layout/hierarchy2"/>
    <dgm:cxn modelId="{4A289E5D-F93F-44E8-8396-48CEE0270EB4}" type="presParOf" srcId="{A43FDDC7-D4D3-406A-A064-6BC1AF44A826}" destId="{4204F9CD-A4AA-4C63-93CC-BA4708788449}" srcOrd="4" destOrd="0" presId="urn:microsoft.com/office/officeart/2005/8/layout/hierarchy2"/>
    <dgm:cxn modelId="{1D858FE1-594C-4DA7-88EF-2BA9B1064532}" type="presParOf" srcId="{4204F9CD-A4AA-4C63-93CC-BA4708788449}" destId="{BF6A0527-553F-4668-B959-468574651CD9}" srcOrd="0" destOrd="0" presId="urn:microsoft.com/office/officeart/2005/8/layout/hierarchy2"/>
    <dgm:cxn modelId="{5DA9E99F-86FF-41A0-A186-95A768FE92C4}" type="presParOf" srcId="{A43FDDC7-D4D3-406A-A064-6BC1AF44A826}" destId="{56A8720A-9730-45B2-AA88-5545ECC0DD1B}" srcOrd="5" destOrd="0" presId="urn:microsoft.com/office/officeart/2005/8/layout/hierarchy2"/>
    <dgm:cxn modelId="{FF61DE6F-0907-4EC3-A61E-A008534245ED}" type="presParOf" srcId="{56A8720A-9730-45B2-AA88-5545ECC0DD1B}" destId="{82FDDF67-5DA8-46DB-ADD4-EB9F7ED7AC23}" srcOrd="0" destOrd="0" presId="urn:microsoft.com/office/officeart/2005/8/layout/hierarchy2"/>
    <dgm:cxn modelId="{23DCF94D-3C29-4288-974C-85957BE14ADA}" type="presParOf" srcId="{56A8720A-9730-45B2-AA88-5545ECC0DD1B}" destId="{8DBEA8C9-6FF1-46FF-B8D7-9A63E73B308C}" srcOrd="1" destOrd="0" presId="urn:microsoft.com/office/officeart/2005/8/layout/hierarchy2"/>
    <dgm:cxn modelId="{ADC2C612-D113-4931-A28E-3DFF061A65B5}" type="presParOf" srcId="{8DBEA8C9-6FF1-46FF-B8D7-9A63E73B308C}" destId="{268CFC91-5E46-4254-8C0A-476625F5F184}" srcOrd="0" destOrd="0" presId="urn:microsoft.com/office/officeart/2005/8/layout/hierarchy2"/>
    <dgm:cxn modelId="{A9107674-2F86-405F-8840-DFD64E8C8D13}" type="presParOf" srcId="{268CFC91-5E46-4254-8C0A-476625F5F184}" destId="{9AB0F6FF-D6CD-46EF-9698-9F2B4C1FD957}" srcOrd="0" destOrd="0" presId="urn:microsoft.com/office/officeart/2005/8/layout/hierarchy2"/>
    <dgm:cxn modelId="{62157BCB-D666-47AB-B3C2-AA626057C8F6}" type="presParOf" srcId="{8DBEA8C9-6FF1-46FF-B8D7-9A63E73B308C}" destId="{55E2DB0E-4650-4B09-9201-02FD8E4546E3}" srcOrd="1" destOrd="0" presId="urn:microsoft.com/office/officeart/2005/8/layout/hierarchy2"/>
    <dgm:cxn modelId="{3099A449-C955-4EAC-88DE-5171A0DA93CC}" type="presParOf" srcId="{55E2DB0E-4650-4B09-9201-02FD8E4546E3}" destId="{719AFFEB-8445-45CA-AD5F-53D4F5AD17BC}" srcOrd="0" destOrd="0" presId="urn:microsoft.com/office/officeart/2005/8/layout/hierarchy2"/>
    <dgm:cxn modelId="{42159E1C-1F34-4365-BEE4-2D1A8B55C3BA}" type="presParOf" srcId="{55E2DB0E-4650-4B09-9201-02FD8E4546E3}" destId="{D08FA46C-75C4-4126-BB98-17EE33D6B3F0}"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6E160-6356-47D1-8B42-59F661B4A922}">
      <dsp:nvSpPr>
        <dsp:cNvPr id="0" name=""/>
        <dsp:cNvSpPr/>
      </dsp:nvSpPr>
      <dsp:spPr>
        <a:xfrm>
          <a:off x="734650" y="789158"/>
          <a:ext cx="1496673" cy="3751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CA" sz="1100" kern="1200" dirty="0"/>
            <a:t>Droit international</a:t>
          </a:r>
        </a:p>
      </dsp:txBody>
      <dsp:txXfrm>
        <a:off x="745638" y="800146"/>
        <a:ext cx="1474697" cy="353194"/>
      </dsp:txXfrm>
    </dsp:sp>
    <dsp:sp modelId="{6D55E801-4132-4BA9-862A-4F98DBB4C766}">
      <dsp:nvSpPr>
        <dsp:cNvPr id="0" name=""/>
        <dsp:cNvSpPr/>
      </dsp:nvSpPr>
      <dsp:spPr>
        <a:xfrm rot="19563863">
          <a:off x="2151006" y="670046"/>
          <a:ext cx="943056" cy="86923"/>
        </a:xfrm>
        <a:custGeom>
          <a:avLst/>
          <a:gdLst/>
          <a:ahLst/>
          <a:cxnLst/>
          <a:rect l="0" t="0" r="0" b="0"/>
          <a:pathLst>
            <a:path>
              <a:moveTo>
                <a:pt x="0" y="43461"/>
              </a:moveTo>
              <a:lnTo>
                <a:pt x="943056" y="43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2598958" y="689932"/>
        <a:ext cx="47152" cy="47152"/>
      </dsp:txXfrm>
    </dsp:sp>
    <dsp:sp modelId="{5F696EB8-6A47-49EB-89E6-E38ABF295963}">
      <dsp:nvSpPr>
        <dsp:cNvPr id="0" name=""/>
        <dsp:cNvSpPr/>
      </dsp:nvSpPr>
      <dsp:spPr>
        <a:xfrm>
          <a:off x="3013745" y="248638"/>
          <a:ext cx="868937" cy="4032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CA" sz="1100" kern="1200" dirty="0"/>
            <a:t>Public</a:t>
          </a:r>
        </a:p>
      </dsp:txBody>
      <dsp:txXfrm>
        <a:off x="3025556" y="260449"/>
        <a:ext cx="845315" cy="379647"/>
      </dsp:txXfrm>
    </dsp:sp>
    <dsp:sp modelId="{52B23ADE-D930-4331-A33E-DBA702E572F4}">
      <dsp:nvSpPr>
        <dsp:cNvPr id="0" name=""/>
        <dsp:cNvSpPr/>
      </dsp:nvSpPr>
      <dsp:spPr>
        <a:xfrm>
          <a:off x="3882682" y="406810"/>
          <a:ext cx="782421" cy="86923"/>
        </a:xfrm>
        <a:custGeom>
          <a:avLst/>
          <a:gdLst/>
          <a:ahLst/>
          <a:cxnLst/>
          <a:rect l="0" t="0" r="0" b="0"/>
          <a:pathLst>
            <a:path>
              <a:moveTo>
                <a:pt x="0" y="43461"/>
              </a:moveTo>
              <a:lnTo>
                <a:pt x="782421" y="4346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4254332" y="430712"/>
        <a:ext cx="39121" cy="39121"/>
      </dsp:txXfrm>
    </dsp:sp>
    <dsp:sp modelId="{87B70A48-29EB-435B-A1BA-12C6B0502C29}">
      <dsp:nvSpPr>
        <dsp:cNvPr id="0" name=""/>
        <dsp:cNvSpPr/>
      </dsp:nvSpPr>
      <dsp:spPr>
        <a:xfrm>
          <a:off x="4665103" y="454"/>
          <a:ext cx="1956052" cy="899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fr-CA" sz="1100" kern="1200" dirty="0">
              <a:solidFill>
                <a:schemeClr val="bg1"/>
              </a:solidFill>
            </a:rPr>
            <a:t>- Conflits internationaux</a:t>
          </a:r>
        </a:p>
        <a:p>
          <a:pPr marL="0" lvl="0" indent="0" algn="l" defTabSz="488950">
            <a:lnSpc>
              <a:spcPct val="90000"/>
            </a:lnSpc>
            <a:spcBef>
              <a:spcPct val="0"/>
            </a:spcBef>
            <a:spcAft>
              <a:spcPct val="35000"/>
            </a:spcAft>
            <a:buFont typeface="Wingdings" panose="05000000000000000000" pitchFamily="2" charset="2"/>
            <a:buNone/>
          </a:pPr>
          <a:r>
            <a:rPr lang="fr-CA" sz="1100" kern="1200" dirty="0">
              <a:solidFill>
                <a:schemeClr val="bg1"/>
              </a:solidFill>
            </a:rPr>
            <a:t>- Conventions et traités</a:t>
          </a:r>
        </a:p>
        <a:p>
          <a:pPr marL="0" lvl="0" indent="0" algn="l" defTabSz="488950">
            <a:lnSpc>
              <a:spcPct val="90000"/>
            </a:lnSpc>
            <a:spcBef>
              <a:spcPct val="0"/>
            </a:spcBef>
            <a:spcAft>
              <a:spcPct val="35000"/>
            </a:spcAft>
            <a:buFont typeface="Wingdings" panose="05000000000000000000" pitchFamily="2" charset="2"/>
            <a:buNone/>
          </a:pPr>
          <a:r>
            <a:rPr lang="fr-CA" sz="1100" kern="1200" dirty="0">
              <a:solidFill>
                <a:schemeClr val="bg1"/>
              </a:solidFill>
            </a:rPr>
            <a:t>- O.N.U.</a:t>
          </a:r>
        </a:p>
        <a:p>
          <a:pPr marL="0" lvl="0" indent="0" algn="l" defTabSz="488950">
            <a:lnSpc>
              <a:spcPct val="90000"/>
            </a:lnSpc>
            <a:spcBef>
              <a:spcPct val="0"/>
            </a:spcBef>
            <a:spcAft>
              <a:spcPct val="35000"/>
            </a:spcAft>
            <a:buFont typeface="Wingdings" panose="05000000000000000000" pitchFamily="2" charset="2"/>
            <a:buNone/>
          </a:pPr>
          <a:r>
            <a:rPr lang="fr-CA" sz="1100" kern="1200" dirty="0">
              <a:solidFill>
                <a:schemeClr val="bg1"/>
              </a:solidFill>
            </a:rPr>
            <a:t>- Tribunal de justice international</a:t>
          </a:r>
        </a:p>
      </dsp:txBody>
      <dsp:txXfrm>
        <a:off x="4691452" y="26803"/>
        <a:ext cx="1903354" cy="846939"/>
      </dsp:txXfrm>
    </dsp:sp>
    <dsp:sp modelId="{44577419-1C14-40C2-87AA-2FA4421EEFF5}">
      <dsp:nvSpPr>
        <dsp:cNvPr id="0" name=""/>
        <dsp:cNvSpPr/>
      </dsp:nvSpPr>
      <dsp:spPr>
        <a:xfrm rot="2132820">
          <a:off x="2141718" y="1212814"/>
          <a:ext cx="961631" cy="86923"/>
        </a:xfrm>
        <a:custGeom>
          <a:avLst/>
          <a:gdLst/>
          <a:ahLst/>
          <a:cxnLst/>
          <a:rect l="0" t="0" r="0" b="0"/>
          <a:pathLst>
            <a:path>
              <a:moveTo>
                <a:pt x="0" y="43461"/>
              </a:moveTo>
              <a:lnTo>
                <a:pt x="961631" y="43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2598493" y="1232235"/>
        <a:ext cx="48081" cy="48081"/>
      </dsp:txXfrm>
    </dsp:sp>
    <dsp:sp modelId="{42891589-10E2-43C9-AB00-AFEBFC674FC9}">
      <dsp:nvSpPr>
        <dsp:cNvPr id="0" name=""/>
        <dsp:cNvSpPr/>
      </dsp:nvSpPr>
      <dsp:spPr>
        <a:xfrm>
          <a:off x="3013745" y="1366766"/>
          <a:ext cx="1001968" cy="3380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CA" sz="1100" kern="1200" dirty="0"/>
            <a:t>Privé</a:t>
          </a:r>
        </a:p>
      </dsp:txBody>
      <dsp:txXfrm>
        <a:off x="3023647" y="1376668"/>
        <a:ext cx="982164" cy="318280"/>
      </dsp:txXfrm>
    </dsp:sp>
    <dsp:sp modelId="{2BE09676-644E-4376-BF37-1DC190F1279C}">
      <dsp:nvSpPr>
        <dsp:cNvPr id="0" name=""/>
        <dsp:cNvSpPr/>
      </dsp:nvSpPr>
      <dsp:spPr>
        <a:xfrm rot="2387">
          <a:off x="4015713" y="1492573"/>
          <a:ext cx="653869" cy="86923"/>
        </a:xfrm>
        <a:custGeom>
          <a:avLst/>
          <a:gdLst/>
          <a:ahLst/>
          <a:cxnLst/>
          <a:rect l="0" t="0" r="0" b="0"/>
          <a:pathLst>
            <a:path>
              <a:moveTo>
                <a:pt x="0" y="43461"/>
              </a:moveTo>
              <a:lnTo>
                <a:pt x="653869" y="4346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4326301" y="1519689"/>
        <a:ext cx="32693" cy="32693"/>
      </dsp:txXfrm>
    </dsp:sp>
    <dsp:sp modelId="{5A368524-6CE5-4FDB-8E52-BA3D12F8BA71}">
      <dsp:nvSpPr>
        <dsp:cNvPr id="0" name=""/>
        <dsp:cNvSpPr/>
      </dsp:nvSpPr>
      <dsp:spPr>
        <a:xfrm>
          <a:off x="4669583" y="1047249"/>
          <a:ext cx="1956052" cy="9780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fr-CA" sz="1100" kern="1200" dirty="0"/>
            <a:t>- Relations interpersonnelles</a:t>
          </a:r>
        </a:p>
        <a:p>
          <a:pPr marL="0" lvl="0" indent="0" algn="l" defTabSz="488950">
            <a:lnSpc>
              <a:spcPct val="90000"/>
            </a:lnSpc>
            <a:spcBef>
              <a:spcPct val="0"/>
            </a:spcBef>
            <a:spcAft>
              <a:spcPct val="35000"/>
            </a:spcAft>
            <a:buNone/>
          </a:pPr>
          <a:r>
            <a:rPr lang="fr-CA" sz="1100" kern="1200" dirty="0"/>
            <a:t>- Relations commerciales</a:t>
          </a:r>
        </a:p>
        <a:p>
          <a:pPr marL="0" lvl="0" indent="0" algn="l" defTabSz="488950">
            <a:lnSpc>
              <a:spcPct val="90000"/>
            </a:lnSpc>
            <a:spcBef>
              <a:spcPct val="0"/>
            </a:spcBef>
            <a:spcAft>
              <a:spcPct val="35000"/>
            </a:spcAft>
            <a:buNone/>
          </a:pPr>
          <a:r>
            <a:rPr lang="fr-CA" sz="1100" kern="1200" dirty="0"/>
            <a:t>- Code civil du Québec (droit international privé)</a:t>
          </a:r>
        </a:p>
      </dsp:txBody>
      <dsp:txXfrm>
        <a:off x="4698228" y="1075894"/>
        <a:ext cx="1898762" cy="920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6E160-6356-47D1-8B42-59F661B4A922}">
      <dsp:nvSpPr>
        <dsp:cNvPr id="0" name=""/>
        <dsp:cNvSpPr/>
      </dsp:nvSpPr>
      <dsp:spPr>
        <a:xfrm>
          <a:off x="145743" y="1039383"/>
          <a:ext cx="1870741" cy="4689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CA" sz="1000" kern="1200" dirty="0"/>
            <a:t>Droit national</a:t>
          </a:r>
        </a:p>
      </dsp:txBody>
      <dsp:txXfrm>
        <a:off x="159478" y="1053118"/>
        <a:ext cx="1843271" cy="441468"/>
      </dsp:txXfrm>
    </dsp:sp>
    <dsp:sp modelId="{6D55E801-4132-4BA9-862A-4F98DBB4C766}">
      <dsp:nvSpPr>
        <dsp:cNvPr id="0" name=""/>
        <dsp:cNvSpPr/>
      </dsp:nvSpPr>
      <dsp:spPr>
        <a:xfrm rot="19152687">
          <a:off x="1859626" y="805535"/>
          <a:ext cx="1291693" cy="92812"/>
        </a:xfrm>
        <a:custGeom>
          <a:avLst/>
          <a:gdLst/>
          <a:ahLst/>
          <a:cxnLst/>
          <a:rect l="0" t="0" r="0" b="0"/>
          <a:pathLst>
            <a:path>
              <a:moveTo>
                <a:pt x="0" y="46406"/>
              </a:moveTo>
              <a:lnTo>
                <a:pt x="1291693" y="464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2473180" y="819649"/>
        <a:ext cx="64584" cy="64584"/>
      </dsp:txXfrm>
    </dsp:sp>
    <dsp:sp modelId="{5F696EB8-6A47-49EB-89E6-E38ABF295963}">
      <dsp:nvSpPr>
        <dsp:cNvPr id="0" name=""/>
        <dsp:cNvSpPr/>
      </dsp:nvSpPr>
      <dsp:spPr>
        <a:xfrm>
          <a:off x="2994459" y="177999"/>
          <a:ext cx="1086113" cy="5040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CA" sz="1000" kern="1200" dirty="0"/>
            <a:t>Public</a:t>
          </a:r>
        </a:p>
      </dsp:txBody>
      <dsp:txXfrm>
        <a:off x="3009222" y="192762"/>
        <a:ext cx="1056587" cy="474534"/>
      </dsp:txXfrm>
    </dsp:sp>
    <dsp:sp modelId="{52B23ADE-D930-4331-A33E-DBA702E572F4}">
      <dsp:nvSpPr>
        <dsp:cNvPr id="0" name=""/>
        <dsp:cNvSpPr/>
      </dsp:nvSpPr>
      <dsp:spPr>
        <a:xfrm>
          <a:off x="4080573" y="383623"/>
          <a:ext cx="977973" cy="92812"/>
        </a:xfrm>
        <a:custGeom>
          <a:avLst/>
          <a:gdLst/>
          <a:ahLst/>
          <a:cxnLst/>
          <a:rect l="0" t="0" r="0" b="0"/>
          <a:pathLst>
            <a:path>
              <a:moveTo>
                <a:pt x="0" y="46406"/>
              </a:moveTo>
              <a:lnTo>
                <a:pt x="977973" y="4640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4545110" y="405580"/>
        <a:ext cx="48898" cy="48898"/>
      </dsp:txXfrm>
    </dsp:sp>
    <dsp:sp modelId="{87B70A48-29EB-435B-A1BA-12C6B0502C29}">
      <dsp:nvSpPr>
        <dsp:cNvPr id="0" name=""/>
        <dsp:cNvSpPr/>
      </dsp:nvSpPr>
      <dsp:spPr>
        <a:xfrm>
          <a:off x="5058547" y="803"/>
          <a:ext cx="2016142" cy="8584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fr-CA" sz="1000" kern="1200" dirty="0">
              <a:solidFill>
                <a:schemeClr val="bg1"/>
              </a:solidFill>
            </a:rPr>
            <a:t>- Droit constitutionnel</a:t>
          </a:r>
        </a:p>
        <a:p>
          <a:pPr marL="0" lvl="0" indent="0" algn="l" defTabSz="444500">
            <a:lnSpc>
              <a:spcPct val="90000"/>
            </a:lnSpc>
            <a:spcBef>
              <a:spcPct val="0"/>
            </a:spcBef>
            <a:spcAft>
              <a:spcPct val="35000"/>
            </a:spcAft>
            <a:buFont typeface="Wingdings" panose="05000000000000000000" pitchFamily="2" charset="2"/>
            <a:buNone/>
          </a:pPr>
          <a:r>
            <a:rPr lang="fr-CA" sz="1000" kern="1200" dirty="0">
              <a:solidFill>
                <a:schemeClr val="bg1"/>
              </a:solidFill>
            </a:rPr>
            <a:t>- Droit administratif</a:t>
          </a:r>
        </a:p>
        <a:p>
          <a:pPr marL="0" lvl="0" indent="0" algn="l" defTabSz="444500">
            <a:lnSpc>
              <a:spcPct val="90000"/>
            </a:lnSpc>
            <a:spcBef>
              <a:spcPct val="0"/>
            </a:spcBef>
            <a:spcAft>
              <a:spcPct val="35000"/>
            </a:spcAft>
            <a:buFont typeface="Wingdings" panose="05000000000000000000" pitchFamily="2" charset="2"/>
            <a:buNone/>
          </a:pPr>
          <a:r>
            <a:rPr lang="fr-CA" sz="1000" kern="1200" dirty="0">
              <a:solidFill>
                <a:schemeClr val="bg1"/>
              </a:solidFill>
            </a:rPr>
            <a:t>- Droit criminel et pénal</a:t>
          </a:r>
        </a:p>
        <a:p>
          <a:pPr marL="0" lvl="0" indent="0" algn="l" defTabSz="444500">
            <a:lnSpc>
              <a:spcPct val="90000"/>
            </a:lnSpc>
            <a:spcBef>
              <a:spcPct val="0"/>
            </a:spcBef>
            <a:spcAft>
              <a:spcPct val="35000"/>
            </a:spcAft>
            <a:buFont typeface="Wingdings" panose="05000000000000000000" pitchFamily="2" charset="2"/>
            <a:buNone/>
          </a:pPr>
          <a:r>
            <a:rPr lang="fr-CA" sz="1000" kern="1200" dirty="0">
              <a:solidFill>
                <a:schemeClr val="bg1"/>
              </a:solidFill>
            </a:rPr>
            <a:t>- Droit fiscal</a:t>
          </a:r>
        </a:p>
      </dsp:txBody>
      <dsp:txXfrm>
        <a:off x="5083690" y="25946"/>
        <a:ext cx="1965856" cy="808167"/>
      </dsp:txXfrm>
    </dsp:sp>
    <dsp:sp modelId="{44577419-1C14-40C2-87AA-2FA4421EEFF5}">
      <dsp:nvSpPr>
        <dsp:cNvPr id="0" name=""/>
        <dsp:cNvSpPr/>
      </dsp:nvSpPr>
      <dsp:spPr>
        <a:xfrm rot="650650">
          <a:off x="2007594" y="1321117"/>
          <a:ext cx="995755" cy="92812"/>
        </a:xfrm>
        <a:custGeom>
          <a:avLst/>
          <a:gdLst/>
          <a:ahLst/>
          <a:cxnLst/>
          <a:rect l="0" t="0" r="0" b="0"/>
          <a:pathLst>
            <a:path>
              <a:moveTo>
                <a:pt x="0" y="46406"/>
              </a:moveTo>
              <a:lnTo>
                <a:pt x="995755" y="464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2480578" y="1342629"/>
        <a:ext cx="49787" cy="49787"/>
      </dsp:txXfrm>
    </dsp:sp>
    <dsp:sp modelId="{42891589-10E2-43C9-AB00-AFEBFC674FC9}">
      <dsp:nvSpPr>
        <dsp:cNvPr id="0" name=""/>
        <dsp:cNvSpPr/>
      </dsp:nvSpPr>
      <dsp:spPr>
        <a:xfrm>
          <a:off x="2994459" y="1249902"/>
          <a:ext cx="1252393" cy="4225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CA" sz="1000" kern="1200" dirty="0"/>
            <a:t>Privé</a:t>
          </a:r>
        </a:p>
      </dsp:txBody>
      <dsp:txXfrm>
        <a:off x="3006836" y="1262279"/>
        <a:ext cx="1227639" cy="397828"/>
      </dsp:txXfrm>
    </dsp:sp>
    <dsp:sp modelId="{2BE09676-644E-4376-BF37-1DC190F1279C}">
      <dsp:nvSpPr>
        <dsp:cNvPr id="0" name=""/>
        <dsp:cNvSpPr/>
      </dsp:nvSpPr>
      <dsp:spPr>
        <a:xfrm rot="81332">
          <a:off x="4246738" y="1424456"/>
          <a:ext cx="817521" cy="92812"/>
        </a:xfrm>
        <a:custGeom>
          <a:avLst/>
          <a:gdLst/>
          <a:ahLst/>
          <a:cxnLst/>
          <a:rect l="0" t="0" r="0" b="0"/>
          <a:pathLst>
            <a:path>
              <a:moveTo>
                <a:pt x="0" y="46406"/>
              </a:moveTo>
              <a:lnTo>
                <a:pt x="817521" y="4640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4635061" y="1450425"/>
        <a:ext cx="40876" cy="40876"/>
      </dsp:txXfrm>
    </dsp:sp>
    <dsp:sp modelId="{5A368524-6CE5-4FDB-8E52-BA3D12F8BA71}">
      <dsp:nvSpPr>
        <dsp:cNvPr id="0" name=""/>
        <dsp:cNvSpPr/>
      </dsp:nvSpPr>
      <dsp:spPr>
        <a:xfrm>
          <a:off x="5064145" y="1061966"/>
          <a:ext cx="2118267" cy="8371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l" defTabSz="444500">
            <a:lnSpc>
              <a:spcPct val="90000"/>
            </a:lnSpc>
            <a:spcBef>
              <a:spcPct val="0"/>
            </a:spcBef>
            <a:spcAft>
              <a:spcPct val="35000"/>
            </a:spcAft>
            <a:buNone/>
          </a:pPr>
          <a:r>
            <a:rPr lang="fr-CA" sz="1000" kern="1200" dirty="0"/>
            <a:t>- Droit civil</a:t>
          </a:r>
        </a:p>
        <a:p>
          <a:pPr marL="0" lvl="0" indent="0" algn="l" defTabSz="444500">
            <a:lnSpc>
              <a:spcPct val="90000"/>
            </a:lnSpc>
            <a:spcBef>
              <a:spcPct val="0"/>
            </a:spcBef>
            <a:spcAft>
              <a:spcPct val="35000"/>
            </a:spcAft>
            <a:buNone/>
          </a:pPr>
          <a:r>
            <a:rPr lang="fr-CA" sz="1000" kern="1200" dirty="0"/>
            <a:t>- Droit familial</a:t>
          </a:r>
        </a:p>
        <a:p>
          <a:pPr marL="0" lvl="0" indent="0" algn="l" defTabSz="444500">
            <a:lnSpc>
              <a:spcPct val="90000"/>
            </a:lnSpc>
            <a:spcBef>
              <a:spcPct val="0"/>
            </a:spcBef>
            <a:spcAft>
              <a:spcPct val="35000"/>
            </a:spcAft>
            <a:buNone/>
          </a:pPr>
          <a:r>
            <a:rPr lang="fr-CA" sz="1000" kern="1200" dirty="0"/>
            <a:t>- Droit commercial</a:t>
          </a:r>
        </a:p>
        <a:p>
          <a:pPr marL="0" lvl="0" indent="0" algn="l" defTabSz="444500">
            <a:lnSpc>
              <a:spcPct val="90000"/>
            </a:lnSpc>
            <a:spcBef>
              <a:spcPct val="0"/>
            </a:spcBef>
            <a:spcAft>
              <a:spcPct val="35000"/>
            </a:spcAft>
            <a:buNone/>
          </a:pPr>
          <a:r>
            <a:rPr lang="fr-CA" sz="1000" kern="1200" dirty="0"/>
            <a:t>- Droit social</a:t>
          </a:r>
        </a:p>
      </dsp:txBody>
      <dsp:txXfrm>
        <a:off x="5088664" y="1086485"/>
        <a:ext cx="2069229" cy="788095"/>
      </dsp:txXfrm>
    </dsp:sp>
    <dsp:sp modelId="{4204F9CD-A4AA-4C63-93CC-BA4708788449}">
      <dsp:nvSpPr>
        <dsp:cNvPr id="0" name=""/>
        <dsp:cNvSpPr/>
      </dsp:nvSpPr>
      <dsp:spPr>
        <a:xfrm rot="2636932">
          <a:off x="1826285" y="1698813"/>
          <a:ext cx="1358373" cy="92812"/>
        </a:xfrm>
        <a:custGeom>
          <a:avLst/>
          <a:gdLst/>
          <a:ahLst/>
          <a:cxnLst/>
          <a:rect l="0" t="0" r="0" b="0"/>
          <a:pathLst>
            <a:path>
              <a:moveTo>
                <a:pt x="0" y="46406"/>
              </a:moveTo>
              <a:lnTo>
                <a:pt x="1358373" y="464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2471513" y="1711260"/>
        <a:ext cx="67918" cy="67918"/>
      </dsp:txXfrm>
    </dsp:sp>
    <dsp:sp modelId="{82FDDF67-5DA8-46DB-ADD4-EB9F7ED7AC23}">
      <dsp:nvSpPr>
        <dsp:cNvPr id="0" name=""/>
        <dsp:cNvSpPr/>
      </dsp:nvSpPr>
      <dsp:spPr>
        <a:xfrm>
          <a:off x="2994459" y="2063466"/>
          <a:ext cx="764408" cy="306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CA" sz="1000" kern="1200" dirty="0"/>
            <a:t>Mixte</a:t>
          </a:r>
        </a:p>
      </dsp:txBody>
      <dsp:txXfrm>
        <a:off x="3003428" y="2072435"/>
        <a:ext cx="746470" cy="288302"/>
      </dsp:txXfrm>
    </dsp:sp>
    <dsp:sp modelId="{268CFC91-5E46-4254-8C0A-476625F5F184}">
      <dsp:nvSpPr>
        <dsp:cNvPr id="0" name=""/>
        <dsp:cNvSpPr/>
      </dsp:nvSpPr>
      <dsp:spPr>
        <a:xfrm rot="2133">
          <a:off x="3758868" y="2170581"/>
          <a:ext cx="1294519" cy="92812"/>
        </a:xfrm>
        <a:custGeom>
          <a:avLst/>
          <a:gdLst/>
          <a:ahLst/>
          <a:cxnLst/>
          <a:rect l="0" t="0" r="0" b="0"/>
          <a:pathLst>
            <a:path>
              <a:moveTo>
                <a:pt x="0" y="46406"/>
              </a:moveTo>
              <a:lnTo>
                <a:pt x="1294519" y="4640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CA" sz="500" kern="1200"/>
        </a:p>
      </dsp:txBody>
      <dsp:txXfrm>
        <a:off x="4373765" y="2184625"/>
        <a:ext cx="64725" cy="64725"/>
      </dsp:txXfrm>
    </dsp:sp>
    <dsp:sp modelId="{719AFFEB-8445-45CA-AD5F-53D4F5AD17BC}">
      <dsp:nvSpPr>
        <dsp:cNvPr id="0" name=""/>
        <dsp:cNvSpPr/>
      </dsp:nvSpPr>
      <dsp:spPr>
        <a:xfrm>
          <a:off x="5053388" y="2063933"/>
          <a:ext cx="1975140" cy="3069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l" defTabSz="444500">
            <a:lnSpc>
              <a:spcPct val="90000"/>
            </a:lnSpc>
            <a:spcBef>
              <a:spcPct val="0"/>
            </a:spcBef>
            <a:spcAft>
              <a:spcPct val="35000"/>
            </a:spcAft>
            <a:buNone/>
          </a:pPr>
          <a:r>
            <a:rPr lang="fr-CA" sz="1000" kern="1200" dirty="0"/>
            <a:t> Ex: Droit du travail, Droit de   l’environnement</a:t>
          </a:r>
        </a:p>
      </dsp:txBody>
      <dsp:txXfrm>
        <a:off x="5062377" y="2072922"/>
        <a:ext cx="1957162" cy="2889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798EA-AAD1-4E70-8975-C167B479C00A}" type="datetimeFigureOut">
              <a:rPr lang="en-CA" smtClean="0"/>
              <a:t>2021-10-27</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00810-D581-4762-B8C2-A86787FF7314}" type="slidenum">
              <a:rPr lang="en-CA" smtClean="0"/>
              <a:t>‹N°›</a:t>
            </a:fld>
            <a:endParaRPr lang="en-CA"/>
          </a:p>
        </p:txBody>
      </p:sp>
    </p:spTree>
    <p:extLst>
      <p:ext uri="{BB962C8B-B14F-4D97-AF65-F5344CB8AC3E}">
        <p14:creationId xmlns:p14="http://schemas.microsoft.com/office/powerpoint/2010/main" val="211700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1</a:t>
            </a:fld>
            <a:endParaRPr lang="en-CA"/>
          </a:p>
        </p:txBody>
      </p:sp>
    </p:spTree>
    <p:extLst>
      <p:ext uri="{BB962C8B-B14F-4D97-AF65-F5344CB8AC3E}">
        <p14:creationId xmlns:p14="http://schemas.microsoft.com/office/powerpoint/2010/main" val="175438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2</a:t>
            </a:fld>
            <a:endParaRPr lang="en-CA"/>
          </a:p>
        </p:txBody>
      </p:sp>
    </p:spTree>
    <p:extLst>
      <p:ext uri="{BB962C8B-B14F-4D97-AF65-F5344CB8AC3E}">
        <p14:creationId xmlns:p14="http://schemas.microsoft.com/office/powerpoint/2010/main" val="302568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26</a:t>
            </a:fld>
            <a:endParaRPr lang="en-CA"/>
          </a:p>
        </p:txBody>
      </p:sp>
    </p:spTree>
    <p:extLst>
      <p:ext uri="{BB962C8B-B14F-4D97-AF65-F5344CB8AC3E}">
        <p14:creationId xmlns:p14="http://schemas.microsoft.com/office/powerpoint/2010/main" val="300796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27</a:t>
            </a:fld>
            <a:endParaRPr lang="en-CA"/>
          </a:p>
        </p:txBody>
      </p:sp>
    </p:spTree>
    <p:extLst>
      <p:ext uri="{BB962C8B-B14F-4D97-AF65-F5344CB8AC3E}">
        <p14:creationId xmlns:p14="http://schemas.microsoft.com/office/powerpoint/2010/main" val="409871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2021-10-27</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36CD1E92-8410-4C00-82BA-2777C6C0CBEF}" type="slidenum">
              <a:rPr lang="en-CA" smtClean="0"/>
              <a:t>‹N°›</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30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06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3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18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E0251D-46E5-4D09-A785-705FDC6A5772}" type="datetimeFigureOut">
              <a:rPr lang="en-CA" smtClean="0"/>
              <a:t>2021-10-27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81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E0251D-46E5-4D09-A785-705FDC6A5772}" type="datetimeFigureOut">
              <a:rPr lang="en-CA" smtClean="0"/>
              <a:t>2021-10-27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06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E0251D-46E5-4D09-A785-705FDC6A5772}" type="datetimeFigureOut">
              <a:rPr lang="en-CA" smtClean="0"/>
              <a:t>2021-10-27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6CD1E92-8410-4C00-82BA-2777C6C0CBEF}" type="slidenum">
              <a:rPr lang="en-CA" smtClean="0"/>
              <a:t>‹N°›</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2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E0251D-46E5-4D09-A785-705FDC6A5772}" type="datetimeFigureOut">
              <a:rPr lang="en-CA" smtClean="0"/>
              <a:t>2021-10-27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6CD1E92-8410-4C00-82BA-2777C6C0CBEF}" type="slidenum">
              <a:rPr lang="en-CA" smtClean="0"/>
              <a:t>‹N°›</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94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0251D-46E5-4D09-A785-705FDC6A5772}" type="datetimeFigureOut">
              <a:rPr lang="en-CA" smtClean="0"/>
              <a:t>2021-10-27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6CD1E92-8410-4C00-82BA-2777C6C0CBEF}" type="slidenum">
              <a:rPr lang="en-CA" smtClean="0"/>
              <a:t>‹N°›</a:t>
            </a:fld>
            <a:endParaRPr lang="en-CA"/>
          </a:p>
        </p:txBody>
      </p:sp>
    </p:spTree>
    <p:extLst>
      <p:ext uri="{BB962C8B-B14F-4D97-AF65-F5344CB8AC3E}">
        <p14:creationId xmlns:p14="http://schemas.microsoft.com/office/powerpoint/2010/main" val="14330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E0251D-46E5-4D09-A785-705FDC6A5772}" type="datetimeFigureOut">
              <a:rPr lang="en-CA" smtClean="0"/>
              <a:t>2021-10-27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73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E0251D-46E5-4D09-A785-705FDC6A5772}" type="datetimeFigureOut">
              <a:rPr lang="en-CA" smtClean="0"/>
              <a:t>2021-10-27</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03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E0251D-46E5-4D09-A785-705FDC6A5772}" type="datetimeFigureOut">
              <a:rPr lang="en-CA" smtClean="0"/>
              <a:t>2021-10-27</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CD1E92-8410-4C00-82BA-2777C6C0CBEF}" type="slidenum">
              <a:rPr lang="en-CA" smtClean="0"/>
              <a:t>‹N°›</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2119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edoubtnews.com/2019/10/seeking-judicial-accountability-across-ameri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mmons.wikimedia.org/wiki/File:NASA_Scientist_James_Hansen_Arrested.jp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edias19.org/index.php?id=1068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egisquebec.gouv.qc.ca/fr/showdoc/cs/ccq-1991" TargetMode="External"/><Relationship Id="rId1" Type="http://schemas.openxmlformats.org/officeDocument/2006/relationships/slideLayout" Target="../slideLayouts/slideLayout2.xml"/><Relationship Id="rId4" Type="http://schemas.openxmlformats.org/officeDocument/2006/relationships/hyperlink" Target="https://commons.wikimedia.org/wiki/File:Simpleicons_Interface_link-symbol.sv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D542-_code_des_lois_du_roi_hammurabi._-L2-Ch_3.pn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ommons.wikimedia.org/wiki/File:Simpleicons_Interface_link-symbol.svg" TargetMode="External"/><Relationship Id="rId5" Type="http://schemas.openxmlformats.org/officeDocument/2006/relationships/image" Target="../media/image4.png"/><Relationship Id="rId4" Type="http://schemas.openxmlformats.org/officeDocument/2006/relationships/hyperlink" Target="https://monbalagan.com/images/sources/-_1750_Code_Hammourabi.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60F02-27A6-4A54-A332-27E745F22682}"/>
              </a:ext>
            </a:extLst>
          </p:cNvPr>
          <p:cNvSpPr>
            <a:spLocks noGrp="1"/>
          </p:cNvSpPr>
          <p:nvPr>
            <p:ph type="ctrTitle"/>
          </p:nvPr>
        </p:nvSpPr>
        <p:spPr/>
        <p:txBody>
          <a:bodyPr>
            <a:normAutofit/>
          </a:bodyPr>
          <a:lstStyle/>
          <a:p>
            <a:r>
              <a:rPr lang="fr-CA" altLang="fr-FR" sz="3600" dirty="0">
                <a:latin typeface="Arial" panose="020B0604020202020204" pitchFamily="34" charset="0"/>
                <a:cs typeface="Arial" panose="020B0604020202020204" pitchFamily="34" charset="0"/>
              </a:rPr>
              <a:t>Interaction professionnelle en </a:t>
            </a:r>
            <a:r>
              <a:rPr lang="fr-CA" altLang="fr-FR" sz="3600" dirty="0" err="1">
                <a:latin typeface="Arial" panose="020B0604020202020204" pitchFamily="34" charset="0"/>
                <a:cs typeface="Arial" panose="020B0604020202020204" pitchFamily="34" charset="0"/>
              </a:rPr>
              <a:t>ia</a:t>
            </a:r>
            <a:br>
              <a:rPr lang="fr-CA" altLang="fr-FR" sz="3600" dirty="0">
                <a:latin typeface="Arial" panose="020B0604020202020204" pitchFamily="34" charset="0"/>
                <a:cs typeface="Arial" panose="020B0604020202020204" pitchFamily="34" charset="0"/>
              </a:rPr>
            </a:br>
            <a:r>
              <a:rPr lang="fr-CA" altLang="fr-FR" sz="3200" dirty="0">
                <a:latin typeface="Arial" panose="020B0604020202020204" pitchFamily="34" charset="0"/>
                <a:cs typeface="Arial" panose="020B0604020202020204" pitchFamily="34" charset="0"/>
              </a:rPr>
              <a:t>360-a54-BB</a:t>
            </a:r>
            <a:br>
              <a:rPr lang="fr-CA" altLang="fr-FR" sz="3600" dirty="0">
                <a:latin typeface="Arial" panose="020B0604020202020204" pitchFamily="34" charset="0"/>
                <a:cs typeface="Arial" panose="020B0604020202020204" pitchFamily="34" charset="0"/>
              </a:rPr>
            </a:br>
            <a:br>
              <a:rPr lang="fr-CA" altLang="fr-FR" sz="3600" dirty="0">
                <a:latin typeface="Arial" panose="020B0604020202020204" pitchFamily="34" charset="0"/>
                <a:cs typeface="Arial" panose="020B0604020202020204" pitchFamily="34" charset="0"/>
              </a:rPr>
            </a:br>
            <a:r>
              <a:rPr lang="fr-CA" altLang="fr-FR" sz="2400" b="1" dirty="0">
                <a:solidFill>
                  <a:srgbClr val="C00000"/>
                </a:solidFill>
                <a:latin typeface="Arial" panose="020B0604020202020204" pitchFamily="34" charset="0"/>
                <a:cs typeface="Arial" panose="020B0604020202020204" pitchFamily="34" charset="0"/>
              </a:rPr>
              <a:t>COURS 3</a:t>
            </a:r>
            <a:endParaRPr lang="en-CA" sz="2400" b="1" dirty="0">
              <a:solidFill>
                <a:srgbClr val="C00000"/>
              </a:solidFill>
              <a:latin typeface="Arial" panose="020B0604020202020204" pitchFamily="34" charset="0"/>
              <a:cs typeface="Arial" panose="020B0604020202020204" pitchFamily="34" charset="0"/>
            </a:endParaRPr>
          </a:p>
        </p:txBody>
      </p:sp>
      <p:sp>
        <p:nvSpPr>
          <p:cNvPr id="3" name="Sous-titre 2">
            <a:extLst>
              <a:ext uri="{FF2B5EF4-FFF2-40B4-BE49-F238E27FC236}">
                <a16:creationId xmlns:a16="http://schemas.microsoft.com/office/drawing/2014/main" id="{F292F939-EB00-4D8A-AC2C-574F1BAC7EE6}"/>
              </a:ext>
            </a:extLst>
          </p:cNvPr>
          <p:cNvSpPr>
            <a:spLocks noGrp="1"/>
          </p:cNvSpPr>
          <p:nvPr>
            <p:ph type="subTitle" idx="1"/>
          </p:nvPr>
        </p:nvSpPr>
        <p:spPr>
          <a:xfrm>
            <a:off x="2417780" y="3531204"/>
            <a:ext cx="8637072" cy="1502190"/>
          </a:xfrm>
        </p:spPr>
        <p:txBody>
          <a:bodyPr/>
          <a:lstStyle/>
          <a:p>
            <a:r>
              <a:rPr lang="fr-CA" altLang="fr-FR" dirty="0">
                <a:latin typeface="Arial" panose="020B0604020202020204" pitchFamily="34" charset="0"/>
                <a:cs typeface="Arial" panose="020B0604020202020204" pitchFamily="34" charset="0"/>
              </a:rPr>
              <a:t>Charles-Antoine Guilbault</a:t>
            </a:r>
          </a:p>
          <a:p>
            <a:r>
              <a:rPr lang="fr-CA" altLang="fr-FR" dirty="0">
                <a:latin typeface="Arial" panose="020B0604020202020204" pitchFamily="34" charset="0"/>
                <a:cs typeface="Arial" panose="020B0604020202020204" pitchFamily="34" charset="0"/>
              </a:rPr>
              <a:t>automne 2021</a:t>
            </a:r>
          </a:p>
          <a:p>
            <a:endParaRPr lang="fr-CA" altLang="fr-FR" dirty="0"/>
          </a:p>
          <a:p>
            <a:endParaRPr lang="en-CA" dirty="0"/>
          </a:p>
        </p:txBody>
      </p:sp>
      <p:pic>
        <p:nvPicPr>
          <p:cNvPr id="9" name="Image 8">
            <a:extLst>
              <a:ext uri="{FF2B5EF4-FFF2-40B4-BE49-F238E27FC236}">
                <a16:creationId xmlns:a16="http://schemas.microsoft.com/office/drawing/2014/main" id="{33A49222-B83B-4ED9-B968-EC75F24AF3C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409" y="1621371"/>
            <a:ext cx="2392370" cy="1589007"/>
          </a:xfrm>
          <a:prstGeom prst="rect">
            <a:avLst/>
          </a:prstGeom>
        </p:spPr>
      </p:pic>
    </p:spTree>
    <p:extLst>
      <p:ext uri="{BB962C8B-B14F-4D97-AF65-F5344CB8AC3E}">
        <p14:creationId xmlns:p14="http://schemas.microsoft.com/office/powerpoint/2010/main" val="388151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213618"/>
          </a:xfrm>
        </p:spPr>
        <p:txBody>
          <a:bodyPr>
            <a:normAutofit fontScale="92500" lnSpcReduction="20000"/>
          </a:bodyPr>
          <a:lstStyle/>
          <a:p>
            <a:pPr marL="0" indent="0" algn="just">
              <a:buNone/>
            </a:pPr>
            <a:r>
              <a:rPr lang="fr-CA" dirty="0"/>
              <a:t>Les normes juridiques ont pour vocation à s'appliquer à l'ensemble des justiciables d'un État en toutes circonstances, alors que les normes morales peuvent se limiter à de plus petits groupes ou varier selon les situations.</a:t>
            </a:r>
          </a:p>
          <a:p>
            <a:pPr marL="0" indent="0" algn="just">
              <a:buNone/>
            </a:pPr>
            <a:r>
              <a:rPr lang="fr-CA" b="1" dirty="0"/>
              <a:t>Pour être une norme juridique</a:t>
            </a:r>
            <a:r>
              <a:rPr lang="fr-CA" dirty="0"/>
              <a:t>,  une norme doit nécessairement </a:t>
            </a:r>
            <a:r>
              <a:rPr lang="fr-CA" b="1" dirty="0"/>
              <a:t>détenir ces quatre (4) critères</a:t>
            </a:r>
            <a:r>
              <a:rPr lang="fr-CA" dirty="0"/>
              <a:t> : </a:t>
            </a:r>
          </a:p>
          <a:p>
            <a:pPr marL="457200" indent="-457200" algn="just">
              <a:buFont typeface="+mj-lt"/>
              <a:buAutoNum type="alphaUcPeriod"/>
            </a:pPr>
            <a:r>
              <a:rPr lang="fr-CA" dirty="0"/>
              <a:t>Elle est coercitive ;</a:t>
            </a:r>
          </a:p>
          <a:p>
            <a:pPr marL="457200" indent="-457200" algn="just">
              <a:buFont typeface="+mj-lt"/>
              <a:buAutoNum type="alphaUcPeriod"/>
            </a:pPr>
            <a:r>
              <a:rPr lang="fr-CA" dirty="0"/>
              <a:t>Elle est officielle ;</a:t>
            </a:r>
          </a:p>
          <a:p>
            <a:pPr marL="457200" indent="-457200" algn="just">
              <a:buFont typeface="+mj-lt"/>
              <a:buAutoNum type="alphaUcPeriod"/>
            </a:pPr>
            <a:r>
              <a:rPr lang="fr-CA" dirty="0"/>
              <a:t>Elle est universelle ;</a:t>
            </a:r>
          </a:p>
          <a:p>
            <a:pPr marL="457200" indent="-457200" algn="just">
              <a:buFont typeface="+mj-lt"/>
              <a:buAutoNum type="alphaUcPeriod"/>
            </a:pPr>
            <a:r>
              <a:rPr lang="fr-CA" dirty="0"/>
              <a:t>Elle est souveraine.</a:t>
            </a:r>
          </a:p>
          <a:p>
            <a:pPr marL="0" indent="0" algn="just">
              <a:buNone/>
            </a:pPr>
            <a:r>
              <a:rPr lang="fr-CA" dirty="0"/>
              <a:t>Ces (4) quatre critères sont </a:t>
            </a:r>
            <a:r>
              <a:rPr lang="fr-CA" b="1" dirty="0"/>
              <a:t>cumulatifs</a:t>
            </a:r>
            <a:r>
              <a:rPr lang="fr-CA" dirty="0"/>
              <a:t>. Dès qu'il en manque un, on ne peut plus parler de norme de droit et nous sommes alors face à une norme morale.</a:t>
            </a:r>
          </a:p>
          <a:p>
            <a:pPr marL="0" indent="0">
              <a:buNone/>
            </a:pPr>
            <a:endParaRPr lang="fr-CA" dirty="0"/>
          </a:p>
        </p:txBody>
      </p:sp>
    </p:spTree>
    <p:extLst>
      <p:ext uri="{BB962C8B-B14F-4D97-AF65-F5344CB8AC3E}">
        <p14:creationId xmlns:p14="http://schemas.microsoft.com/office/powerpoint/2010/main" val="411816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213618"/>
          </a:xfrm>
        </p:spPr>
        <p:txBody>
          <a:bodyPr>
            <a:normAutofit/>
          </a:bodyPr>
          <a:lstStyle/>
          <a:p>
            <a:pPr marL="457200" indent="-457200">
              <a:buFont typeface="+mj-lt"/>
              <a:buAutoNum type="alphaUcPeriod"/>
            </a:pPr>
            <a:r>
              <a:rPr lang="fr-CA" b="1" dirty="0"/>
              <a:t>Elle est coercitive</a:t>
            </a:r>
          </a:p>
          <a:p>
            <a:pPr marL="0" indent="0">
              <a:buNone/>
            </a:pPr>
            <a:r>
              <a:rPr lang="fr-CA" dirty="0"/>
              <a:t>L'élément le plus visible de la norme de droit est </a:t>
            </a:r>
            <a:r>
              <a:rPr lang="fr-CA" b="1" dirty="0"/>
              <a:t>que l'État peut en forcer le respect de manière physique.</a:t>
            </a:r>
          </a:p>
          <a:p>
            <a:pPr marL="0" indent="0">
              <a:buNone/>
            </a:pPr>
            <a:r>
              <a:rPr lang="fr-CA" dirty="0"/>
              <a:t>Autrement dit, elles ont un </a:t>
            </a:r>
            <a:r>
              <a:rPr lang="fr-CA" b="1" dirty="0"/>
              <a:t>caractère obligatoire</a:t>
            </a:r>
            <a:r>
              <a:rPr lang="fr-CA" dirty="0"/>
              <a:t>. Le respect de la norme juridique sera forcé par la puissance publique (par exemple : forces de police, appareil judiciaire).</a:t>
            </a:r>
          </a:p>
          <a:p>
            <a:pPr marL="0" indent="0">
              <a:buNone/>
            </a:pPr>
            <a:r>
              <a:rPr lang="fr-CA" dirty="0"/>
              <a:t>Concrètement, ceci emporte que si on peut refuser une norme morale, on ne peut pas refuser une norme juridique. La norme juridique est ainsi « coercitive », alors que la norme morale est « persuasive ».</a:t>
            </a:r>
          </a:p>
        </p:txBody>
      </p:sp>
      <p:pic>
        <p:nvPicPr>
          <p:cNvPr id="5" name="Image 4">
            <a:extLst>
              <a:ext uri="{FF2B5EF4-FFF2-40B4-BE49-F238E27FC236}">
                <a16:creationId xmlns:a16="http://schemas.microsoft.com/office/drawing/2014/main" id="{D2F8CD97-E3C7-4752-8616-1A75CEF28F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0464" y="2730731"/>
            <a:ext cx="1301115" cy="1950720"/>
          </a:xfrm>
          <a:prstGeom prst="rect">
            <a:avLst/>
          </a:prstGeom>
        </p:spPr>
      </p:pic>
    </p:spTree>
    <p:extLst>
      <p:ext uri="{BB962C8B-B14F-4D97-AF65-F5344CB8AC3E}">
        <p14:creationId xmlns:p14="http://schemas.microsoft.com/office/powerpoint/2010/main" val="207044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1853754"/>
            <a:ext cx="9603275" cy="4375596"/>
          </a:xfrm>
        </p:spPr>
        <p:txBody>
          <a:bodyPr>
            <a:normAutofit lnSpcReduction="10000"/>
          </a:bodyPr>
          <a:lstStyle/>
          <a:p>
            <a:pPr marL="457200" indent="-457200">
              <a:buFont typeface="+mj-lt"/>
              <a:buAutoNum type="alphaUcPeriod" startAt="2"/>
            </a:pPr>
            <a:r>
              <a:rPr lang="fr-CA" b="1" dirty="0"/>
              <a:t>Elle est officielle</a:t>
            </a:r>
          </a:p>
          <a:p>
            <a:pPr marL="0" indent="0" algn="just">
              <a:buNone/>
            </a:pPr>
            <a:r>
              <a:rPr lang="fr-CA" dirty="0"/>
              <a:t>La norme de droit </a:t>
            </a:r>
            <a:r>
              <a:rPr lang="fr-CA" b="1" dirty="0"/>
              <a:t>est officiellement et publiquement reconnue </a:t>
            </a:r>
            <a:r>
              <a:rPr lang="fr-CA" dirty="0"/>
              <a:t>comme telle et appliquée par l'État et ses autorités – et de ce fait, elle est également connue (ou supposée être connue) par l’ensemble des justiciables.</a:t>
            </a:r>
          </a:p>
          <a:p>
            <a:pPr marL="0" indent="0" algn="just">
              <a:buNone/>
            </a:pPr>
            <a:r>
              <a:rPr lang="fr-CA" dirty="0"/>
              <a:t>Il n'est pas obligatoire qu'elle soit faite sous forme de loi écrite (bien que cela soit jugé essentiel dans la tradition civiliste, comme nous le verrons plus tard – ce n'est pas le cas dans celle de common law) – elle peut résulter d'un jugement ou d'une interprétation officielle d'un texte, par exemple.</a:t>
            </a:r>
          </a:p>
          <a:p>
            <a:pPr marL="0" indent="0" algn="just">
              <a:buNone/>
            </a:pPr>
            <a:r>
              <a:rPr lang="fr-CA" dirty="0"/>
              <a:t>Par contraste, la norme morale peut être implicite et peut relever davantage du « ressenti » sur le moment plutôt que de la règle objectivement prédéfinie – en outre, elle n'a pas forcément besoin d'être </a:t>
            </a:r>
            <a:r>
              <a:rPr lang="fr-CA" b="1" dirty="0"/>
              <a:t>reconnue officiellement par l'État</a:t>
            </a:r>
            <a:r>
              <a:rPr lang="fr-CA" dirty="0"/>
              <a:t>.</a:t>
            </a:r>
          </a:p>
        </p:txBody>
      </p:sp>
      <p:pic>
        <p:nvPicPr>
          <p:cNvPr id="5" name="Image 4">
            <a:extLst>
              <a:ext uri="{FF2B5EF4-FFF2-40B4-BE49-F238E27FC236}">
                <a16:creationId xmlns:a16="http://schemas.microsoft.com/office/drawing/2014/main" id="{A6AB673B-1812-41A3-9349-720719457C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450493"/>
            <a:ext cx="1494253" cy="904992"/>
          </a:xfrm>
          <a:prstGeom prst="rect">
            <a:avLst/>
          </a:prstGeom>
        </p:spPr>
      </p:pic>
    </p:spTree>
    <p:extLst>
      <p:ext uri="{BB962C8B-B14F-4D97-AF65-F5344CB8AC3E}">
        <p14:creationId xmlns:p14="http://schemas.microsoft.com/office/powerpoint/2010/main" val="285370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213618"/>
          </a:xfrm>
        </p:spPr>
        <p:txBody>
          <a:bodyPr>
            <a:normAutofit/>
          </a:bodyPr>
          <a:lstStyle/>
          <a:p>
            <a:pPr marL="457200" indent="-457200">
              <a:buFont typeface="+mj-lt"/>
              <a:buAutoNum type="alphaUcPeriod" startAt="3"/>
            </a:pPr>
            <a:r>
              <a:rPr lang="fr-CA" b="1" dirty="0"/>
              <a:t>Elle est universelle</a:t>
            </a:r>
          </a:p>
          <a:p>
            <a:pPr marL="0" indent="0" algn="just">
              <a:buNone/>
            </a:pPr>
            <a:r>
              <a:rPr lang="fr-CA" dirty="0"/>
              <a:t>Autre élément caractéristique de la norme de droit : </a:t>
            </a:r>
            <a:r>
              <a:rPr lang="fr-CA" b="1" dirty="0"/>
              <a:t>elle s'applique à l'ensemble des justiciables au sein d'un État.</a:t>
            </a:r>
            <a:r>
              <a:rPr lang="fr-CA" dirty="0"/>
              <a:t> Dès qu'on est membre d'une société, on devient sujet de son droit – et on ne peut prétendre s'extraire de la norme de droit de manière sectorielle.</a:t>
            </a:r>
          </a:p>
          <a:p>
            <a:pPr marL="0" indent="0" algn="just">
              <a:buNone/>
            </a:pPr>
            <a:r>
              <a:rPr lang="fr-CA" dirty="0"/>
              <a:t>Une norme morale ne se prévaut pas d'une telle prétention d'universalité : son application peut n'être que sectorielle.</a:t>
            </a:r>
          </a:p>
          <a:p>
            <a:pPr marL="0" indent="0" algn="just">
              <a:buNone/>
            </a:pPr>
            <a:r>
              <a:rPr lang="fr-CA" dirty="0"/>
              <a:t>Soulignons-le, la norme de droit peut prévoir elle-même de ne s'appliquer qu'à certaines personnes ou certaines activités – mais cette limitation n'affecte pas son caractère d'universalité, parce que c'est la norme qui le prévoit elle-même dans son propre contenu.</a:t>
            </a:r>
          </a:p>
        </p:txBody>
      </p:sp>
    </p:spTree>
    <p:extLst>
      <p:ext uri="{BB962C8B-B14F-4D97-AF65-F5344CB8AC3E}">
        <p14:creationId xmlns:p14="http://schemas.microsoft.com/office/powerpoint/2010/main" val="157817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213618"/>
          </a:xfrm>
        </p:spPr>
        <p:txBody>
          <a:bodyPr>
            <a:normAutofit fontScale="92500" lnSpcReduction="20000"/>
          </a:bodyPr>
          <a:lstStyle/>
          <a:p>
            <a:pPr marL="457200" indent="-457200">
              <a:buFont typeface="+mj-lt"/>
              <a:buAutoNum type="alphaUcPeriod" startAt="4"/>
            </a:pPr>
            <a:r>
              <a:rPr lang="fr-CA" b="1" dirty="0"/>
              <a:t>Elle est souveraine</a:t>
            </a:r>
          </a:p>
          <a:p>
            <a:pPr marL="0" indent="0">
              <a:buNone/>
            </a:pPr>
            <a:r>
              <a:rPr lang="fr-CA" dirty="0"/>
              <a:t>En cas de conflit entre une norme de droit et une norme morale, c'est la norme de droit qui prévaut. L'individu ne dispose pas d'une faculté de « choisir entre les normes » quand une norme de droit est impliquée.</a:t>
            </a:r>
          </a:p>
          <a:p>
            <a:pPr marL="0" indent="0">
              <a:buNone/>
            </a:pPr>
            <a:r>
              <a:rPr lang="fr-CA" dirty="0"/>
              <a:t>Ainsi, dans la religion mormone, la polygamie est autorisée. Pourtant, en droit canadien, elle ne l'est pas.  Autre exemple : la notion de « crime d'honneur » - dans certaines cultures et certaines régions du monde, il est accepté à titre de norme morale d'exécuter un membre de sa famille ayant eu un comportement « déshonorant » - alors que c'est strictement interdit et criminel en droit canadien. </a:t>
            </a:r>
          </a:p>
          <a:p>
            <a:pPr marL="0" indent="0">
              <a:buNone/>
            </a:pPr>
            <a:r>
              <a:rPr lang="fr-CA" dirty="0"/>
              <a:t>En cas de conflit, c'est la norme juridique qui l'emporte de manière absolue sur la norme non juridique (à moins que la norme juridique le prévoit spécifiquement, ce qui lui fait conserver son caractère souverain, vu que la norme juridique autorise elle-même la dérogation).</a:t>
            </a:r>
          </a:p>
        </p:txBody>
      </p:sp>
    </p:spTree>
    <p:extLst>
      <p:ext uri="{BB962C8B-B14F-4D97-AF65-F5344CB8AC3E}">
        <p14:creationId xmlns:p14="http://schemas.microsoft.com/office/powerpoint/2010/main" val="302030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257D-20A1-914C-97C5-2B13857D9BA6}"/>
              </a:ext>
            </a:extLst>
          </p:cNvPr>
          <p:cNvSpPr>
            <a:spLocks noGrp="1"/>
          </p:cNvSpPr>
          <p:nvPr>
            <p:ph type="title"/>
          </p:nvPr>
        </p:nvSpPr>
        <p:spPr/>
        <p:txBody>
          <a:bodyPr>
            <a:normAutofit/>
          </a:bodyPr>
          <a:lstStyle/>
          <a:p>
            <a:r>
              <a:rPr lang="fr-FR" dirty="0">
                <a:solidFill>
                  <a:srgbClr val="C00000"/>
                </a:solidFill>
              </a:rPr>
              <a:t>2. Les sources du droit</a:t>
            </a:r>
            <a:br>
              <a:rPr lang="fr-FR" dirty="0">
                <a:solidFill>
                  <a:srgbClr val="C00000"/>
                </a:solidFill>
              </a:rPr>
            </a:br>
            <a:endParaRPr lang="fr-FR" dirty="0"/>
          </a:p>
        </p:txBody>
      </p:sp>
      <p:sp>
        <p:nvSpPr>
          <p:cNvPr id="3" name="Espace réservé du contenu 2">
            <a:extLst>
              <a:ext uri="{FF2B5EF4-FFF2-40B4-BE49-F238E27FC236}">
                <a16:creationId xmlns:a16="http://schemas.microsoft.com/office/drawing/2014/main" id="{648A7FAE-D1DB-B347-AB18-F0C99239F6A3}"/>
              </a:ext>
            </a:extLst>
          </p:cNvPr>
          <p:cNvSpPr>
            <a:spLocks noGrp="1"/>
          </p:cNvSpPr>
          <p:nvPr>
            <p:ph idx="1"/>
          </p:nvPr>
        </p:nvSpPr>
        <p:spPr>
          <a:xfrm>
            <a:off x="1451579" y="2015732"/>
            <a:ext cx="9603275" cy="4039079"/>
          </a:xfrm>
        </p:spPr>
        <p:txBody>
          <a:bodyPr>
            <a:normAutofit/>
          </a:bodyPr>
          <a:lstStyle/>
          <a:p>
            <a:pPr marL="0" indent="0">
              <a:buNone/>
            </a:pPr>
            <a:r>
              <a:rPr lang="fr-CA" sz="2400" dirty="0">
                <a:solidFill>
                  <a:srgbClr val="C00000"/>
                </a:solidFill>
              </a:rPr>
              <a:t>2.1 La constitution</a:t>
            </a:r>
          </a:p>
          <a:p>
            <a:pPr marL="0" indent="0">
              <a:buNone/>
            </a:pPr>
            <a:r>
              <a:rPr lang="fr-CA" sz="2400" dirty="0">
                <a:solidFill>
                  <a:srgbClr val="C00000"/>
                </a:solidFill>
              </a:rPr>
              <a:t>2.2 Les lois et les règlements</a:t>
            </a:r>
          </a:p>
          <a:p>
            <a:pPr marL="0" indent="0">
              <a:buNone/>
            </a:pPr>
            <a:r>
              <a:rPr lang="fr-CA" sz="2400" dirty="0">
                <a:solidFill>
                  <a:srgbClr val="C00000"/>
                </a:solidFill>
              </a:rPr>
              <a:t>2.3 Les actes juridiques</a:t>
            </a:r>
          </a:p>
          <a:p>
            <a:pPr marL="0" indent="0">
              <a:buNone/>
            </a:pPr>
            <a:r>
              <a:rPr lang="fr-CA" sz="2400" dirty="0">
                <a:solidFill>
                  <a:srgbClr val="C00000"/>
                </a:solidFill>
              </a:rPr>
              <a:t>2.4 La jurisprudence</a:t>
            </a:r>
          </a:p>
          <a:p>
            <a:pPr marL="0" indent="0">
              <a:buNone/>
            </a:pPr>
            <a:r>
              <a:rPr lang="fr-CA" sz="2400" dirty="0">
                <a:solidFill>
                  <a:srgbClr val="C00000"/>
                </a:solidFill>
              </a:rPr>
              <a:t>2.5 La coutume</a:t>
            </a:r>
          </a:p>
          <a:p>
            <a:pPr marL="0" indent="0">
              <a:buNone/>
            </a:pPr>
            <a:r>
              <a:rPr lang="fr-CA" sz="2400" dirty="0">
                <a:solidFill>
                  <a:srgbClr val="C00000"/>
                </a:solidFill>
              </a:rPr>
              <a:t>2.6 La doctrine</a:t>
            </a:r>
          </a:p>
          <a:p>
            <a:endParaRPr lang="fr-FR" dirty="0"/>
          </a:p>
        </p:txBody>
      </p:sp>
    </p:spTree>
    <p:extLst>
      <p:ext uri="{BB962C8B-B14F-4D97-AF65-F5344CB8AC3E}">
        <p14:creationId xmlns:p14="http://schemas.microsoft.com/office/powerpoint/2010/main" val="1825654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8C724-9DD8-4C86-9075-A3F1D802C173}"/>
              </a:ext>
            </a:extLst>
          </p:cNvPr>
          <p:cNvSpPr>
            <a:spLocks noGrp="1"/>
          </p:cNvSpPr>
          <p:nvPr>
            <p:ph type="title"/>
          </p:nvPr>
        </p:nvSpPr>
        <p:spPr/>
        <p:txBody>
          <a:bodyPr/>
          <a:lstStyle/>
          <a:p>
            <a:r>
              <a:rPr lang="fr-FR" dirty="0">
                <a:solidFill>
                  <a:srgbClr val="C00000"/>
                </a:solidFill>
              </a:rPr>
              <a:t>2. Les sources du droit</a:t>
            </a:r>
            <a:endParaRPr lang="fr-CA" dirty="0"/>
          </a:p>
        </p:txBody>
      </p:sp>
      <p:pic>
        <p:nvPicPr>
          <p:cNvPr id="4" name="Espace réservé du contenu 3">
            <a:extLst>
              <a:ext uri="{FF2B5EF4-FFF2-40B4-BE49-F238E27FC236}">
                <a16:creationId xmlns:a16="http://schemas.microsoft.com/office/drawing/2014/main" id="{CA4949C2-47B9-4845-BDEF-22BE7089DB9B}"/>
              </a:ext>
            </a:extLst>
          </p:cNvPr>
          <p:cNvPicPr>
            <a:picLocks noGrp="1" noChangeAspect="1"/>
          </p:cNvPicPr>
          <p:nvPr>
            <p:ph idx="1"/>
          </p:nvPr>
        </p:nvPicPr>
        <p:blipFill rotWithShape="1">
          <a:blip r:embed="rId2"/>
          <a:srcRect l="54081" t="25134" r="11991" b="29695"/>
          <a:stretch/>
        </p:blipFill>
        <p:spPr>
          <a:xfrm>
            <a:off x="2919704" y="1998430"/>
            <a:ext cx="6352591" cy="4757322"/>
          </a:xfrm>
          <a:prstGeom prst="rect">
            <a:avLst/>
          </a:prstGeom>
        </p:spPr>
      </p:pic>
      <p:sp>
        <p:nvSpPr>
          <p:cNvPr id="5" name="ZoneTexte 4">
            <a:extLst>
              <a:ext uri="{FF2B5EF4-FFF2-40B4-BE49-F238E27FC236}">
                <a16:creationId xmlns:a16="http://schemas.microsoft.com/office/drawing/2014/main" id="{3FC5B4B4-CE2E-4285-9329-2246ADD27421}"/>
              </a:ext>
            </a:extLst>
          </p:cNvPr>
          <p:cNvSpPr txBox="1"/>
          <p:nvPr/>
        </p:nvSpPr>
        <p:spPr>
          <a:xfrm>
            <a:off x="9377265" y="5736373"/>
            <a:ext cx="2136710" cy="307777"/>
          </a:xfrm>
          <a:prstGeom prst="rect">
            <a:avLst/>
          </a:prstGeom>
          <a:noFill/>
        </p:spPr>
        <p:txBody>
          <a:bodyPr wrap="square" rtlCol="0">
            <a:spAutoFit/>
          </a:bodyPr>
          <a:lstStyle/>
          <a:p>
            <a:r>
              <a:rPr lang="fr-CA" sz="1400" i="1" dirty="0"/>
              <a:t>Source : Université Laval</a:t>
            </a:r>
          </a:p>
        </p:txBody>
      </p:sp>
    </p:spTree>
    <p:extLst>
      <p:ext uri="{BB962C8B-B14F-4D97-AF65-F5344CB8AC3E}">
        <p14:creationId xmlns:p14="http://schemas.microsoft.com/office/powerpoint/2010/main" val="99671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30D275-7383-442F-9E01-24C2508D3976}"/>
              </a:ext>
            </a:extLst>
          </p:cNvPr>
          <p:cNvSpPr>
            <a:spLocks noGrp="1"/>
          </p:cNvSpPr>
          <p:nvPr>
            <p:ph type="title"/>
          </p:nvPr>
        </p:nvSpPr>
        <p:spPr/>
        <p:txBody>
          <a:bodyPr>
            <a:normAutofit fontScale="90000"/>
          </a:bodyPr>
          <a:lstStyle/>
          <a:p>
            <a:r>
              <a:rPr lang="fr-CA" sz="3600" dirty="0">
                <a:solidFill>
                  <a:srgbClr val="C00000"/>
                </a:solidFill>
              </a:rPr>
              <a:t>2.1 La Constitution</a:t>
            </a:r>
            <a:br>
              <a:rPr lang="fr-CA" dirty="0">
                <a:solidFill>
                  <a:srgbClr val="C00000"/>
                </a:solidFill>
              </a:rPr>
            </a:br>
            <a:br>
              <a:rPr lang="fr-CA" dirty="0"/>
            </a:br>
            <a:br>
              <a:rPr lang="fr-CA" dirty="0"/>
            </a:br>
            <a:endParaRPr lang="en-CA" dirty="0"/>
          </a:p>
        </p:txBody>
      </p:sp>
      <p:sp>
        <p:nvSpPr>
          <p:cNvPr id="3" name="Espace réservé du contenu 2">
            <a:extLst>
              <a:ext uri="{FF2B5EF4-FFF2-40B4-BE49-F238E27FC236}">
                <a16:creationId xmlns:a16="http://schemas.microsoft.com/office/drawing/2014/main" id="{E05D6CF7-5E0F-4F4F-89E8-447C7243AF9C}"/>
              </a:ext>
            </a:extLst>
          </p:cNvPr>
          <p:cNvSpPr>
            <a:spLocks noGrp="1"/>
          </p:cNvSpPr>
          <p:nvPr>
            <p:ph idx="1"/>
          </p:nvPr>
        </p:nvSpPr>
        <p:spPr>
          <a:xfrm>
            <a:off x="1451579" y="1853755"/>
            <a:ext cx="9603275" cy="4199726"/>
          </a:xfrm>
        </p:spPr>
        <p:txBody>
          <a:bodyPr>
            <a:normAutofit/>
          </a:bodyPr>
          <a:lstStyle/>
          <a:p>
            <a:pPr marL="0" indent="0" algn="just">
              <a:buNone/>
            </a:pPr>
            <a:r>
              <a:rPr lang="fr-CA" dirty="0"/>
              <a:t>Une constitution est </a:t>
            </a:r>
            <a:r>
              <a:rPr lang="fr-CA" b="1" dirty="0"/>
              <a:t>un ensemble des règles écrites et coutumières </a:t>
            </a:r>
            <a:r>
              <a:rPr lang="fr-CA" dirty="0"/>
              <a:t>qui déterminent la </a:t>
            </a:r>
            <a:r>
              <a:rPr lang="fr-CA" b="1" dirty="0"/>
              <a:t>structure d'un État politique</a:t>
            </a:r>
            <a:r>
              <a:rPr lang="fr-CA" dirty="0"/>
              <a:t>.</a:t>
            </a:r>
          </a:p>
          <a:p>
            <a:pPr marL="0" indent="0" algn="just">
              <a:buNone/>
            </a:pPr>
            <a:r>
              <a:rPr lang="fr-CA" dirty="0"/>
              <a:t>Elle </a:t>
            </a:r>
            <a:r>
              <a:rPr lang="fr-CA" b="1" dirty="0"/>
              <a:t>présente généralement les pouvoirs de la branche exécutive, législative et judiciaire</a:t>
            </a:r>
            <a:r>
              <a:rPr lang="fr-CA" dirty="0"/>
              <a:t>. </a:t>
            </a:r>
          </a:p>
          <a:p>
            <a:pPr marL="0" indent="0" algn="just">
              <a:buNone/>
            </a:pPr>
            <a:r>
              <a:rPr lang="fr-CA" dirty="0"/>
              <a:t>Elle peut également comprendre un préambule déclaratoire sur les objectifs de l’État , une formule d'amendement  ainsi que les droits de base des citoyens.</a:t>
            </a:r>
          </a:p>
          <a:p>
            <a:pPr marL="0" indent="0" algn="just">
              <a:buNone/>
            </a:pPr>
            <a:r>
              <a:rPr lang="fr-CA" dirty="0"/>
              <a:t>Dans un </a:t>
            </a:r>
            <a:r>
              <a:rPr lang="fr-CA" b="1" dirty="0"/>
              <a:t>régime fédéral elle contient des précisions sur les règles entre le gouvernement central et les entités locales ou régionales</a:t>
            </a:r>
            <a:r>
              <a:rPr lang="fr-CA" dirty="0"/>
              <a:t>. Elle détermine alors les compétences législatives respectives de chacun d’entre eux.</a:t>
            </a:r>
          </a:p>
        </p:txBody>
      </p:sp>
    </p:spTree>
    <p:extLst>
      <p:ext uri="{BB962C8B-B14F-4D97-AF65-F5344CB8AC3E}">
        <p14:creationId xmlns:p14="http://schemas.microsoft.com/office/powerpoint/2010/main" val="8677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30D275-7383-442F-9E01-24C2508D3976}"/>
              </a:ext>
            </a:extLst>
          </p:cNvPr>
          <p:cNvSpPr>
            <a:spLocks noGrp="1"/>
          </p:cNvSpPr>
          <p:nvPr>
            <p:ph type="title"/>
          </p:nvPr>
        </p:nvSpPr>
        <p:spPr/>
        <p:txBody>
          <a:bodyPr>
            <a:normAutofit fontScale="90000"/>
          </a:bodyPr>
          <a:lstStyle/>
          <a:p>
            <a:r>
              <a:rPr lang="fr-CA" sz="3600" dirty="0">
                <a:solidFill>
                  <a:srgbClr val="C00000"/>
                </a:solidFill>
              </a:rPr>
              <a:t>2.1 La Constitution</a:t>
            </a:r>
            <a:br>
              <a:rPr lang="fr-CA" dirty="0">
                <a:solidFill>
                  <a:srgbClr val="C00000"/>
                </a:solidFill>
              </a:rPr>
            </a:br>
            <a:br>
              <a:rPr lang="fr-CA" dirty="0"/>
            </a:br>
            <a:br>
              <a:rPr lang="fr-CA" dirty="0"/>
            </a:br>
            <a:endParaRPr lang="en-CA" dirty="0"/>
          </a:p>
        </p:txBody>
      </p:sp>
      <p:sp>
        <p:nvSpPr>
          <p:cNvPr id="3" name="Espace réservé du contenu 2">
            <a:extLst>
              <a:ext uri="{FF2B5EF4-FFF2-40B4-BE49-F238E27FC236}">
                <a16:creationId xmlns:a16="http://schemas.microsoft.com/office/drawing/2014/main" id="{E05D6CF7-5E0F-4F4F-89E8-447C7243AF9C}"/>
              </a:ext>
            </a:extLst>
          </p:cNvPr>
          <p:cNvSpPr>
            <a:spLocks noGrp="1"/>
          </p:cNvSpPr>
          <p:nvPr>
            <p:ph idx="1"/>
          </p:nvPr>
        </p:nvSpPr>
        <p:spPr>
          <a:xfrm>
            <a:off x="1451579" y="1853755"/>
            <a:ext cx="9603275" cy="4199726"/>
          </a:xfrm>
        </p:spPr>
        <p:txBody>
          <a:bodyPr>
            <a:normAutofit/>
          </a:bodyPr>
          <a:lstStyle/>
          <a:p>
            <a:pPr marL="0" indent="0" algn="just">
              <a:buNone/>
            </a:pPr>
            <a:r>
              <a:rPr lang="fr-CA" dirty="0"/>
              <a:t>Presque tous les États ont une constitution écrite.  </a:t>
            </a:r>
          </a:p>
          <a:p>
            <a:pPr marL="0" indent="0" algn="just">
              <a:buNone/>
            </a:pPr>
            <a:r>
              <a:rPr lang="fr-CA" b="1" dirty="0"/>
              <a:t>Une constitution est la «loi des lois» </a:t>
            </a:r>
            <a:r>
              <a:rPr lang="fr-CA" dirty="0"/>
              <a:t>dans la mesure où toutes les autres lois, de même que tous les règlements, </a:t>
            </a:r>
            <a:r>
              <a:rPr lang="fr-CA" b="1" dirty="0"/>
              <a:t>doivent se conformer à elle</a:t>
            </a:r>
            <a:r>
              <a:rPr lang="fr-CA" dirty="0"/>
              <a:t>.</a:t>
            </a:r>
          </a:p>
          <a:p>
            <a:pPr marL="0" indent="0" algn="just">
              <a:buNone/>
            </a:pPr>
            <a:r>
              <a:rPr lang="fr-CA" dirty="0"/>
              <a:t>Quand des désaccords surviennent entre les acteurs politiques sur le sens à donner à la constitution, une Cour constitutionnelle ou une Cour Suprême fournit l'interprétation finale.</a:t>
            </a:r>
          </a:p>
          <a:p>
            <a:pPr marL="0" indent="0" algn="just">
              <a:buNone/>
            </a:pPr>
            <a:r>
              <a:rPr lang="fr-CA" dirty="0"/>
              <a:t>De la même manière, dans un État fédéral, le plus haut tribunal du pays est amené à tranché les litiges entre l’entité centrale et les entités régionales. </a:t>
            </a:r>
          </a:p>
        </p:txBody>
      </p:sp>
    </p:spTree>
    <p:extLst>
      <p:ext uri="{BB962C8B-B14F-4D97-AF65-F5344CB8AC3E}">
        <p14:creationId xmlns:p14="http://schemas.microsoft.com/office/powerpoint/2010/main" val="332899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93A3D-2D24-4A08-9A15-C06198D43053}"/>
              </a:ext>
            </a:extLst>
          </p:cNvPr>
          <p:cNvSpPr>
            <a:spLocks noGrp="1"/>
          </p:cNvSpPr>
          <p:nvPr>
            <p:ph type="title"/>
          </p:nvPr>
        </p:nvSpPr>
        <p:spPr/>
        <p:txBody>
          <a:bodyPr>
            <a:normAutofit fontScale="90000"/>
          </a:bodyPr>
          <a:lstStyle/>
          <a:p>
            <a:r>
              <a:rPr lang="fr-CA" sz="3600" dirty="0">
                <a:solidFill>
                  <a:srgbClr val="C00000"/>
                </a:solidFill>
              </a:rPr>
              <a:t>2.2 Les lois et les règlements</a:t>
            </a:r>
            <a:br>
              <a:rPr lang="fr-CA" dirty="0">
                <a:solidFill>
                  <a:srgbClr val="C00000"/>
                </a:solidFill>
              </a:rPr>
            </a:br>
            <a:br>
              <a:rPr lang="fr-CA" dirty="0"/>
            </a:br>
            <a:endParaRPr lang="en-CA" dirty="0"/>
          </a:p>
        </p:txBody>
      </p:sp>
      <p:sp>
        <p:nvSpPr>
          <p:cNvPr id="3" name="Espace réservé du contenu 2">
            <a:extLst>
              <a:ext uri="{FF2B5EF4-FFF2-40B4-BE49-F238E27FC236}">
                <a16:creationId xmlns:a16="http://schemas.microsoft.com/office/drawing/2014/main" id="{71A9CE0C-4DCC-488B-BB82-522AE6A8184A}"/>
              </a:ext>
            </a:extLst>
          </p:cNvPr>
          <p:cNvSpPr>
            <a:spLocks noGrp="1"/>
          </p:cNvSpPr>
          <p:nvPr>
            <p:ph idx="1"/>
          </p:nvPr>
        </p:nvSpPr>
        <p:spPr>
          <a:xfrm>
            <a:off x="1451579" y="2015732"/>
            <a:ext cx="9603275" cy="3939900"/>
          </a:xfrm>
        </p:spPr>
        <p:txBody>
          <a:bodyPr>
            <a:normAutofit fontScale="92500"/>
          </a:bodyPr>
          <a:lstStyle/>
          <a:p>
            <a:pPr marL="0" indent="0">
              <a:buNone/>
            </a:pPr>
            <a:r>
              <a:rPr lang="fr-CA" dirty="0"/>
              <a:t>Une </a:t>
            </a:r>
            <a:r>
              <a:rPr lang="fr-CA" b="1" dirty="0"/>
              <a:t>loi</a:t>
            </a:r>
            <a:r>
              <a:rPr lang="fr-CA" dirty="0"/>
              <a:t> est une </a:t>
            </a:r>
            <a:r>
              <a:rPr lang="fr-CA" b="1" dirty="0"/>
              <a:t>norme juridique qui est adoptée par un organe du pouvoir législatif</a:t>
            </a:r>
            <a:r>
              <a:rPr lang="fr-CA" dirty="0"/>
              <a:t>.</a:t>
            </a:r>
          </a:p>
          <a:p>
            <a:pPr marL="0" indent="0">
              <a:buNone/>
            </a:pPr>
            <a:r>
              <a:rPr lang="fr-CA" dirty="0"/>
              <a:t>Les membres du pouvoir législatif sont élus par les citoyens, leurs décisions détiennent donc une force particulière dans un régime démocratique. </a:t>
            </a:r>
          </a:p>
          <a:p>
            <a:pPr marL="0" indent="0">
              <a:buNone/>
            </a:pPr>
            <a:r>
              <a:rPr lang="fr-CA" dirty="0"/>
              <a:t>Les lois trouvent application, à la fois :</a:t>
            </a:r>
          </a:p>
          <a:p>
            <a:pPr>
              <a:buFontTx/>
              <a:buChar char="-"/>
            </a:pPr>
            <a:r>
              <a:rPr lang="fr-CA" dirty="0"/>
              <a:t>En droit public – soit dans la relation entre le citoyen et le pouvoir public ;</a:t>
            </a:r>
          </a:p>
          <a:p>
            <a:pPr>
              <a:buFontTx/>
              <a:buChar char="-"/>
            </a:pPr>
            <a:r>
              <a:rPr lang="fr-CA" dirty="0"/>
              <a:t>En droit privé – soit dans la relation entre les citoyens entre eux.</a:t>
            </a:r>
          </a:p>
          <a:p>
            <a:pPr marL="0" indent="0">
              <a:buNone/>
            </a:pPr>
            <a:r>
              <a:rPr lang="fr-CA" dirty="0"/>
              <a:t>À titre d’exemple, le </a:t>
            </a:r>
            <a:r>
              <a:rPr lang="fr-CA" i="1" dirty="0"/>
              <a:t>Code civil du Québec </a:t>
            </a:r>
            <a:r>
              <a:rPr lang="fr-CA" dirty="0"/>
              <a:t>est une loi. En matière de droit privé il est le droit commun du Québec, c’est-à-dire qu’il contient les règles qui régissent les rapports privés entre citoyens. </a:t>
            </a:r>
          </a:p>
          <a:p>
            <a:pPr marL="0" indent="0">
              <a:buNone/>
            </a:pPr>
            <a:endParaRPr lang="en-CA" dirty="0"/>
          </a:p>
        </p:txBody>
      </p:sp>
      <p:sp>
        <p:nvSpPr>
          <p:cNvPr id="4" name="ZoneTexte 3">
            <a:extLst>
              <a:ext uri="{FF2B5EF4-FFF2-40B4-BE49-F238E27FC236}">
                <a16:creationId xmlns:a16="http://schemas.microsoft.com/office/drawing/2014/main" id="{7CF67D71-85E2-4711-A68A-0F924FCE131E}"/>
              </a:ext>
            </a:extLst>
          </p:cNvPr>
          <p:cNvSpPr txBox="1"/>
          <p:nvPr/>
        </p:nvSpPr>
        <p:spPr>
          <a:xfrm>
            <a:off x="0" y="4811496"/>
            <a:ext cx="1242395" cy="1231106"/>
          </a:xfrm>
          <a:prstGeom prst="rect">
            <a:avLst/>
          </a:prstGeom>
          <a:noFill/>
        </p:spPr>
        <p:txBody>
          <a:bodyPr wrap="square" rtlCol="0">
            <a:spAutoFit/>
          </a:bodyPr>
          <a:lstStyle/>
          <a:p>
            <a:r>
              <a:rPr lang="fr-CA" sz="1400" dirty="0"/>
              <a:t>Hyperlien facultatif vers le </a:t>
            </a:r>
            <a:r>
              <a:rPr lang="fr-CA" sz="1400" i="1" dirty="0"/>
              <a:t>Code civil du Québec </a:t>
            </a:r>
            <a:r>
              <a:rPr lang="fr-CA" sz="1400" dirty="0"/>
              <a:t>: </a:t>
            </a:r>
          </a:p>
          <a:p>
            <a:endParaRPr lang="fr-CA" dirty="0"/>
          </a:p>
        </p:txBody>
      </p:sp>
      <p:pic>
        <p:nvPicPr>
          <p:cNvPr id="5" name="Image 4">
            <a:hlinkClick r:id="rId2"/>
            <a:extLst>
              <a:ext uri="{FF2B5EF4-FFF2-40B4-BE49-F238E27FC236}">
                <a16:creationId xmlns:a16="http://schemas.microsoft.com/office/drawing/2014/main" id="{14CD5AE7-8073-4380-B968-194A25A54B1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21197" y="5657100"/>
            <a:ext cx="385502" cy="385502"/>
          </a:xfrm>
          <a:prstGeom prst="rect">
            <a:avLst/>
          </a:prstGeom>
        </p:spPr>
      </p:pic>
    </p:spTree>
    <p:extLst>
      <p:ext uri="{BB962C8B-B14F-4D97-AF65-F5344CB8AC3E}">
        <p14:creationId xmlns:p14="http://schemas.microsoft.com/office/powerpoint/2010/main" val="4183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8B08E-71EE-4DDC-9E65-1E79BE272A6E}"/>
              </a:ext>
            </a:extLst>
          </p:cNvPr>
          <p:cNvSpPr>
            <a:spLocks noGrp="1"/>
          </p:cNvSpPr>
          <p:nvPr>
            <p:ph type="title"/>
          </p:nvPr>
        </p:nvSpPr>
        <p:spPr/>
        <p:txBody>
          <a:bodyPr/>
          <a:lstStyle/>
          <a:p>
            <a:r>
              <a:rPr lang="en-CA" b="1" dirty="0">
                <a:solidFill>
                  <a:srgbClr val="C00000"/>
                </a:solidFill>
              </a:rPr>
              <a:t>Plan de la SÉANCE</a:t>
            </a:r>
          </a:p>
        </p:txBody>
      </p:sp>
      <p:sp>
        <p:nvSpPr>
          <p:cNvPr id="3" name="Espace réservé du contenu 2">
            <a:extLst>
              <a:ext uri="{FF2B5EF4-FFF2-40B4-BE49-F238E27FC236}">
                <a16:creationId xmlns:a16="http://schemas.microsoft.com/office/drawing/2014/main" id="{240EA55C-C50B-49F8-AF09-A0F451D67C70}"/>
              </a:ext>
            </a:extLst>
          </p:cNvPr>
          <p:cNvSpPr>
            <a:spLocks noGrp="1"/>
          </p:cNvSpPr>
          <p:nvPr>
            <p:ph idx="1"/>
          </p:nvPr>
        </p:nvSpPr>
        <p:spPr>
          <a:xfrm>
            <a:off x="1451579" y="2015732"/>
            <a:ext cx="10275365" cy="3450613"/>
          </a:xfrm>
        </p:spPr>
        <p:txBody>
          <a:bodyPr>
            <a:normAutofit/>
          </a:bodyPr>
          <a:lstStyle/>
          <a:p>
            <a:pPr marL="514350" indent="-514350">
              <a:buFont typeface="+mj-lt"/>
              <a:buAutoNum type="arabicPeriod"/>
            </a:pPr>
            <a:r>
              <a:rPr lang="fr-CA" sz="2800" dirty="0">
                <a:solidFill>
                  <a:srgbClr val="C00000"/>
                </a:solidFill>
              </a:rPr>
              <a:t>Introduction au droit</a:t>
            </a:r>
          </a:p>
          <a:p>
            <a:pPr marL="514350" indent="-514350">
              <a:buFont typeface="+mj-lt"/>
              <a:buAutoNum type="arabicPeriod"/>
            </a:pPr>
            <a:r>
              <a:rPr lang="fr-CA" sz="2800" dirty="0">
                <a:solidFill>
                  <a:srgbClr val="C00000"/>
                </a:solidFill>
              </a:rPr>
              <a:t>Les sources du droit</a:t>
            </a:r>
          </a:p>
          <a:p>
            <a:pPr marL="514350" indent="-514350">
              <a:buFont typeface="+mj-lt"/>
              <a:buAutoNum type="arabicPeriod"/>
            </a:pPr>
            <a:r>
              <a:rPr lang="fr-CA" sz="2800" dirty="0">
                <a:solidFill>
                  <a:srgbClr val="C00000"/>
                </a:solidFill>
              </a:rPr>
              <a:t>Les branches du droit</a:t>
            </a:r>
          </a:p>
        </p:txBody>
      </p:sp>
    </p:spTree>
    <p:extLst>
      <p:ext uri="{BB962C8B-B14F-4D97-AF65-F5344CB8AC3E}">
        <p14:creationId xmlns:p14="http://schemas.microsoft.com/office/powerpoint/2010/main" val="208944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FC799-593E-49D2-8E6B-30645BA1E2FF}"/>
              </a:ext>
            </a:extLst>
          </p:cNvPr>
          <p:cNvSpPr>
            <a:spLocks noGrp="1"/>
          </p:cNvSpPr>
          <p:nvPr>
            <p:ph type="title"/>
          </p:nvPr>
        </p:nvSpPr>
        <p:spPr/>
        <p:txBody>
          <a:bodyPr>
            <a:normAutofit fontScale="90000"/>
          </a:bodyPr>
          <a:lstStyle/>
          <a:p>
            <a:r>
              <a:rPr lang="fr-CA" dirty="0">
                <a:solidFill>
                  <a:srgbClr val="C00000"/>
                </a:solidFill>
              </a:rPr>
              <a:t>2.2 Les lois et les règlements</a:t>
            </a:r>
            <a:br>
              <a:rPr lang="fr-CA" dirty="0">
                <a:solidFill>
                  <a:srgbClr val="C00000"/>
                </a:solidFill>
              </a:rPr>
            </a:br>
            <a:br>
              <a:rPr lang="fr-CA" dirty="0"/>
            </a:br>
            <a:endParaRPr lang="fr-CA" dirty="0"/>
          </a:p>
        </p:txBody>
      </p:sp>
      <p:graphicFrame>
        <p:nvGraphicFramePr>
          <p:cNvPr id="4" name="Espace réservé du contenu 3">
            <a:extLst>
              <a:ext uri="{FF2B5EF4-FFF2-40B4-BE49-F238E27FC236}">
                <a16:creationId xmlns:a16="http://schemas.microsoft.com/office/drawing/2014/main" id="{CB9822D5-0D6D-4073-AD50-EC256A5189C6}"/>
              </a:ext>
            </a:extLst>
          </p:cNvPr>
          <p:cNvGraphicFramePr>
            <a:graphicFrameLocks noGrp="1"/>
          </p:cNvGraphicFramePr>
          <p:nvPr>
            <p:ph idx="1"/>
            <p:extLst>
              <p:ext uri="{D42A27DB-BD31-4B8C-83A1-F6EECF244321}">
                <p14:modId xmlns:p14="http://schemas.microsoft.com/office/powerpoint/2010/main" val="489683977"/>
              </p:ext>
            </p:extLst>
          </p:nvPr>
        </p:nvGraphicFramePr>
        <p:xfrm>
          <a:off x="1450478" y="1961673"/>
          <a:ext cx="9603275" cy="4091809"/>
        </p:xfrm>
        <a:graphic>
          <a:graphicData uri="http://schemas.openxmlformats.org/drawingml/2006/table">
            <a:tbl>
              <a:tblPr firstRow="1" bandRow="1">
                <a:tableStyleId>{5C22544A-7EE6-4342-B048-85BDC9FD1C3A}</a:tableStyleId>
              </a:tblPr>
              <a:tblGrid>
                <a:gridCol w="2224125">
                  <a:extLst>
                    <a:ext uri="{9D8B030D-6E8A-4147-A177-3AD203B41FA5}">
                      <a16:colId xmlns:a16="http://schemas.microsoft.com/office/drawing/2014/main" val="3965056649"/>
                    </a:ext>
                  </a:extLst>
                </a:gridCol>
                <a:gridCol w="7379150">
                  <a:extLst>
                    <a:ext uri="{9D8B030D-6E8A-4147-A177-3AD203B41FA5}">
                      <a16:colId xmlns:a16="http://schemas.microsoft.com/office/drawing/2014/main" val="1097844344"/>
                    </a:ext>
                  </a:extLst>
                </a:gridCol>
              </a:tblGrid>
              <a:tr h="380997">
                <a:tc>
                  <a:txBody>
                    <a:bodyPr/>
                    <a:lstStyle/>
                    <a:p>
                      <a:r>
                        <a:rPr lang="fr-CA" sz="1400" dirty="0"/>
                        <a:t>Caractéristique </a:t>
                      </a:r>
                    </a:p>
                  </a:txBody>
                  <a:tcPr anchor="ctr"/>
                </a:tc>
                <a:tc>
                  <a:txBody>
                    <a:bodyPr/>
                    <a:lstStyle/>
                    <a:p>
                      <a:r>
                        <a:rPr lang="fr-CA" sz="1400" dirty="0"/>
                        <a:t>Applications</a:t>
                      </a:r>
                    </a:p>
                  </a:txBody>
                  <a:tcPr anchor="ctr"/>
                </a:tc>
                <a:extLst>
                  <a:ext uri="{0D108BD9-81ED-4DB2-BD59-A6C34878D82A}">
                    <a16:rowId xmlns:a16="http://schemas.microsoft.com/office/drawing/2014/main" val="3839349397"/>
                  </a:ext>
                </a:extLst>
              </a:tr>
              <a:tr h="704584">
                <a:tc>
                  <a:txBody>
                    <a:bodyPr/>
                    <a:lstStyle/>
                    <a:p>
                      <a:r>
                        <a:rPr lang="fr-CA" sz="1300" dirty="0"/>
                        <a:t>La loi est </a:t>
                      </a:r>
                      <a:r>
                        <a:rPr lang="fr-CA" sz="1300" b="1" dirty="0"/>
                        <a:t>générale</a:t>
                      </a:r>
                      <a:r>
                        <a:rPr lang="fr-CA" sz="1300" dirty="0"/>
                        <a:t> et </a:t>
                      </a:r>
                      <a:r>
                        <a:rPr lang="fr-CA" sz="1300" b="1" dirty="0"/>
                        <a:t>impersonnelle</a:t>
                      </a:r>
                    </a:p>
                  </a:txBody>
                  <a:tcPr/>
                </a:tc>
                <a:tc>
                  <a:txBody>
                    <a:bodyPr/>
                    <a:lstStyle/>
                    <a:p>
                      <a:r>
                        <a:rPr lang="fr-CA" sz="1300" dirty="0"/>
                        <a:t>La loi s’applique à toutes les situations semblables, partout au Canada. </a:t>
                      </a:r>
                    </a:p>
                    <a:p>
                      <a:r>
                        <a:rPr lang="fr-CA" sz="1300" dirty="0"/>
                        <a:t>Par exemple, elle s’applique sans distinction à toute personne dépassant la limite de vitesse permise ou excédant le taux d’alcoolémie permis. </a:t>
                      </a:r>
                    </a:p>
                  </a:txBody>
                  <a:tcPr/>
                </a:tc>
                <a:extLst>
                  <a:ext uri="{0D108BD9-81ED-4DB2-BD59-A6C34878D82A}">
                    <a16:rowId xmlns:a16="http://schemas.microsoft.com/office/drawing/2014/main" val="1575773451"/>
                  </a:ext>
                </a:extLst>
              </a:tr>
              <a:tr h="501038">
                <a:tc>
                  <a:txBody>
                    <a:bodyPr/>
                    <a:lstStyle/>
                    <a:p>
                      <a:r>
                        <a:rPr lang="fr-CA" sz="1300" dirty="0"/>
                        <a:t>La loi est </a:t>
                      </a:r>
                      <a:r>
                        <a:rPr lang="fr-CA" sz="1300" b="1" dirty="0"/>
                        <a:t>obligatoire</a:t>
                      </a:r>
                    </a:p>
                  </a:txBody>
                  <a:tcPr/>
                </a:tc>
                <a:tc>
                  <a:txBody>
                    <a:bodyPr/>
                    <a:lstStyle/>
                    <a:p>
                      <a:r>
                        <a:rPr lang="fr-CA" sz="1300" dirty="0"/>
                        <a:t>La loi s’applique à Monsieur X de la même façon qu’au président d’entreprise qui conduit en état d’ébriété en sortant d’un dîner d’affaires. </a:t>
                      </a:r>
                    </a:p>
                  </a:txBody>
                  <a:tcPr/>
                </a:tc>
                <a:extLst>
                  <a:ext uri="{0D108BD9-81ED-4DB2-BD59-A6C34878D82A}">
                    <a16:rowId xmlns:a16="http://schemas.microsoft.com/office/drawing/2014/main" val="704664815"/>
                  </a:ext>
                </a:extLst>
              </a:tr>
              <a:tr h="501038">
                <a:tc rowSpan="3">
                  <a:txBody>
                    <a:bodyPr/>
                    <a:lstStyle/>
                    <a:p>
                      <a:r>
                        <a:rPr lang="fr-CA" sz="1300" dirty="0"/>
                        <a:t>La loi a un </a:t>
                      </a:r>
                      <a:r>
                        <a:rPr lang="fr-CA" sz="1300" b="1" dirty="0"/>
                        <a:t>caractère coercitif</a:t>
                      </a:r>
                    </a:p>
                  </a:txBody>
                  <a:tcPr anchor="ctr"/>
                </a:tc>
                <a:tc>
                  <a:txBody>
                    <a:bodyPr/>
                    <a:lstStyle/>
                    <a:p>
                      <a:r>
                        <a:rPr lang="fr-CA" sz="1300" dirty="0"/>
                        <a:t>La personne qui enfreint la loi doit en subir les conséquences : perte du permis de conduire pour un an, amende, peine de prison ou dommages et intérêts. </a:t>
                      </a:r>
                    </a:p>
                  </a:txBody>
                  <a:tcPr/>
                </a:tc>
                <a:extLst>
                  <a:ext uri="{0D108BD9-81ED-4DB2-BD59-A6C34878D82A}">
                    <a16:rowId xmlns:a16="http://schemas.microsoft.com/office/drawing/2014/main" val="3281054819"/>
                  </a:ext>
                </a:extLst>
              </a:tr>
              <a:tr h="501038">
                <a:tc vMerge="1">
                  <a:txBody>
                    <a:bodyPr/>
                    <a:lstStyle/>
                    <a:p>
                      <a:endParaRPr lang="fr-CA" sz="1400" dirty="0"/>
                    </a:p>
                  </a:txBody>
                  <a:tcPr/>
                </a:tc>
                <a:tc>
                  <a:txBody>
                    <a:bodyPr/>
                    <a:lstStyle/>
                    <a:p>
                      <a:r>
                        <a:rPr lang="fr-CA" sz="1300" dirty="0"/>
                        <a:t>Sans pénalité, une loi ne serait pas respectée. Pensez simplement à ce qui se passerait si le </a:t>
                      </a:r>
                      <a:r>
                        <a:rPr lang="fr-CA" sz="1300" i="1" dirty="0"/>
                        <a:t>Code de la sécurité routière </a:t>
                      </a:r>
                      <a:r>
                        <a:rPr lang="fr-CA" sz="1300" dirty="0"/>
                        <a:t>n’imposait pas de pénalité aux personnes qui roulent à plus de 100km/h sur les autoroutes.</a:t>
                      </a:r>
                    </a:p>
                  </a:txBody>
                  <a:tcPr/>
                </a:tc>
                <a:extLst>
                  <a:ext uri="{0D108BD9-81ED-4DB2-BD59-A6C34878D82A}">
                    <a16:rowId xmlns:a16="http://schemas.microsoft.com/office/drawing/2014/main" val="545008704"/>
                  </a:ext>
                </a:extLst>
              </a:tr>
              <a:tr h="501038">
                <a:tc vMerge="1">
                  <a:txBody>
                    <a:bodyPr/>
                    <a:lstStyle/>
                    <a:p>
                      <a:endParaRPr lang="fr-CA" sz="1400" dirty="0"/>
                    </a:p>
                  </a:txBody>
                  <a:tcPr/>
                </a:tc>
                <a:tc>
                  <a:txBody>
                    <a:bodyPr/>
                    <a:lstStyle/>
                    <a:p>
                      <a:r>
                        <a:rPr lang="fr-CA" sz="1300" dirty="0"/>
                        <a:t>Le caractère coercitif de la loi oblige la société à organiser le système judiciaire en conséquence : policiers, juges, avocats, prisons, etc. </a:t>
                      </a:r>
                    </a:p>
                  </a:txBody>
                  <a:tcPr/>
                </a:tc>
                <a:extLst>
                  <a:ext uri="{0D108BD9-81ED-4DB2-BD59-A6C34878D82A}">
                    <a16:rowId xmlns:a16="http://schemas.microsoft.com/office/drawing/2014/main" val="1519220730"/>
                  </a:ext>
                </a:extLst>
              </a:tr>
              <a:tr h="501038">
                <a:tc rowSpan="2">
                  <a:txBody>
                    <a:bodyPr/>
                    <a:lstStyle/>
                    <a:p>
                      <a:r>
                        <a:rPr lang="fr-CA" sz="1300" dirty="0"/>
                        <a:t>La loi n’est </a:t>
                      </a:r>
                      <a:r>
                        <a:rPr lang="fr-CA" sz="1300" b="1" dirty="0"/>
                        <a:t>pas rétroactive </a:t>
                      </a:r>
                    </a:p>
                  </a:txBody>
                  <a:tcPr anchor="ctr"/>
                </a:tc>
                <a:tc>
                  <a:txBody>
                    <a:bodyPr/>
                    <a:lstStyle/>
                    <a:p>
                      <a:r>
                        <a:rPr lang="fr-CA" sz="1300" dirty="0"/>
                        <a:t>En principe, une loi ne s’applique qu’à compter de la date de son entrée en vigueur. On ne peut, par exemple, considérer comme illégal un acte commis avant l’adoption de la loi qui le prohibe. </a:t>
                      </a:r>
                    </a:p>
                  </a:txBody>
                  <a:tcPr/>
                </a:tc>
                <a:extLst>
                  <a:ext uri="{0D108BD9-81ED-4DB2-BD59-A6C34878D82A}">
                    <a16:rowId xmlns:a16="http://schemas.microsoft.com/office/drawing/2014/main" val="143565541"/>
                  </a:ext>
                </a:extLst>
              </a:tr>
              <a:tr h="501038">
                <a:tc vMerge="1">
                  <a:txBody>
                    <a:bodyPr/>
                    <a:lstStyle/>
                    <a:p>
                      <a:endParaRPr lang="fr-CA" sz="1400" dirty="0"/>
                    </a:p>
                  </a:txBody>
                  <a:tcPr/>
                </a:tc>
                <a:tc>
                  <a:txBody>
                    <a:bodyPr/>
                    <a:lstStyle/>
                    <a:p>
                      <a:r>
                        <a:rPr lang="fr-CA" sz="1300" dirty="0"/>
                        <a:t>Il arrive qu’un gouvernement modifie les situations existantes et accorde des droits pour l’avenir. La création du patrimoine familial, en 1989, en est un exemple. </a:t>
                      </a:r>
                    </a:p>
                  </a:txBody>
                  <a:tcPr/>
                </a:tc>
                <a:extLst>
                  <a:ext uri="{0D108BD9-81ED-4DB2-BD59-A6C34878D82A}">
                    <a16:rowId xmlns:a16="http://schemas.microsoft.com/office/drawing/2014/main" val="2685304065"/>
                  </a:ext>
                </a:extLst>
              </a:tr>
            </a:tbl>
          </a:graphicData>
        </a:graphic>
      </p:graphicFrame>
      <p:sp>
        <p:nvSpPr>
          <p:cNvPr id="5" name="ZoneTexte 4">
            <a:extLst>
              <a:ext uri="{FF2B5EF4-FFF2-40B4-BE49-F238E27FC236}">
                <a16:creationId xmlns:a16="http://schemas.microsoft.com/office/drawing/2014/main" id="{2817246E-3BB4-474E-B3C3-60A162D66C7E}"/>
              </a:ext>
            </a:extLst>
          </p:cNvPr>
          <p:cNvSpPr txBox="1"/>
          <p:nvPr/>
        </p:nvSpPr>
        <p:spPr>
          <a:xfrm>
            <a:off x="8979239" y="6312868"/>
            <a:ext cx="2860972" cy="461665"/>
          </a:xfrm>
          <a:prstGeom prst="rect">
            <a:avLst/>
          </a:prstGeom>
          <a:noFill/>
        </p:spPr>
        <p:txBody>
          <a:bodyPr wrap="square" rtlCol="0">
            <a:spAutoFit/>
          </a:bodyPr>
          <a:lstStyle/>
          <a:p>
            <a:r>
              <a:rPr lang="en-CA" sz="1200" i="1" dirty="0">
                <a:solidFill>
                  <a:schemeClr val="bg1"/>
                </a:solidFill>
              </a:rPr>
              <a:t>Source : DROIT DES AFFAIRES, J-P. Archambault, 6e </a:t>
            </a:r>
            <a:r>
              <a:rPr lang="en-CA" sz="1200" i="1" dirty="0" err="1">
                <a:solidFill>
                  <a:schemeClr val="bg1"/>
                </a:solidFill>
              </a:rPr>
              <a:t>édition</a:t>
            </a:r>
            <a:endParaRPr lang="en-CA" sz="1200" i="1" dirty="0">
              <a:solidFill>
                <a:schemeClr val="bg1"/>
              </a:solidFill>
            </a:endParaRPr>
          </a:p>
        </p:txBody>
      </p:sp>
      <p:sp>
        <p:nvSpPr>
          <p:cNvPr id="6" name="ZoneTexte 5">
            <a:extLst>
              <a:ext uri="{FF2B5EF4-FFF2-40B4-BE49-F238E27FC236}">
                <a16:creationId xmlns:a16="http://schemas.microsoft.com/office/drawing/2014/main" id="{65E2C2F9-4538-40C1-AAC5-FAF456BAA237}"/>
              </a:ext>
            </a:extLst>
          </p:cNvPr>
          <p:cNvSpPr txBox="1"/>
          <p:nvPr/>
        </p:nvSpPr>
        <p:spPr>
          <a:xfrm>
            <a:off x="0" y="2108718"/>
            <a:ext cx="1450478" cy="461665"/>
          </a:xfrm>
          <a:prstGeom prst="rect">
            <a:avLst/>
          </a:prstGeom>
          <a:noFill/>
        </p:spPr>
        <p:txBody>
          <a:bodyPr wrap="square" rtlCol="0">
            <a:spAutoFit/>
          </a:bodyPr>
          <a:lstStyle/>
          <a:p>
            <a:r>
              <a:rPr lang="fr-CA" sz="1200" i="1" dirty="0"/>
              <a:t>Les caractères de la loi</a:t>
            </a:r>
          </a:p>
        </p:txBody>
      </p:sp>
    </p:spTree>
    <p:extLst>
      <p:ext uri="{BB962C8B-B14F-4D97-AF65-F5344CB8AC3E}">
        <p14:creationId xmlns:p14="http://schemas.microsoft.com/office/powerpoint/2010/main" val="63040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6F0CA7-8212-4AE9-A31C-881B5A6C1EC2}"/>
              </a:ext>
            </a:extLst>
          </p:cNvPr>
          <p:cNvSpPr>
            <a:spLocks noGrp="1"/>
          </p:cNvSpPr>
          <p:nvPr>
            <p:ph type="title"/>
          </p:nvPr>
        </p:nvSpPr>
        <p:spPr/>
        <p:txBody>
          <a:bodyPr/>
          <a:lstStyle/>
          <a:p>
            <a:r>
              <a:rPr lang="fr-CA" dirty="0">
                <a:solidFill>
                  <a:srgbClr val="C00000"/>
                </a:solidFill>
              </a:rPr>
              <a:t>2.2 Les lois et les règlements</a:t>
            </a:r>
            <a:endParaRPr lang="fr-CA" dirty="0"/>
          </a:p>
        </p:txBody>
      </p:sp>
      <p:sp>
        <p:nvSpPr>
          <p:cNvPr id="3" name="Espace réservé du contenu 2">
            <a:extLst>
              <a:ext uri="{FF2B5EF4-FFF2-40B4-BE49-F238E27FC236}">
                <a16:creationId xmlns:a16="http://schemas.microsoft.com/office/drawing/2014/main" id="{1E9037F1-ED93-4872-8CBC-E4D3ACDBAC9E}"/>
              </a:ext>
            </a:extLst>
          </p:cNvPr>
          <p:cNvSpPr>
            <a:spLocks noGrp="1"/>
          </p:cNvSpPr>
          <p:nvPr>
            <p:ph idx="1"/>
          </p:nvPr>
        </p:nvSpPr>
        <p:spPr>
          <a:xfrm>
            <a:off x="1451579" y="2015732"/>
            <a:ext cx="9603275" cy="4037749"/>
          </a:xfrm>
        </p:spPr>
        <p:txBody>
          <a:bodyPr>
            <a:normAutofit/>
          </a:bodyPr>
          <a:lstStyle/>
          <a:p>
            <a:pPr marL="0" indent="0" algn="just">
              <a:buNone/>
            </a:pPr>
            <a:r>
              <a:rPr lang="fr-CA" dirty="0"/>
              <a:t>Le </a:t>
            </a:r>
            <a:r>
              <a:rPr lang="fr-CA" b="1" dirty="0"/>
              <a:t>règlement</a:t>
            </a:r>
            <a:r>
              <a:rPr lang="fr-CA" dirty="0"/>
              <a:t> est juridiquement subordonné à la loi. </a:t>
            </a:r>
          </a:p>
          <a:p>
            <a:pPr marL="0" indent="0" algn="just">
              <a:buNone/>
            </a:pPr>
            <a:r>
              <a:rPr lang="fr-CA" dirty="0"/>
              <a:t>Pour exister, le règlement nécessite une loi habilitante, c’est-à-dire une loi qui prévoit expressément son existence. </a:t>
            </a:r>
          </a:p>
          <a:p>
            <a:pPr marL="0" indent="0" algn="just">
              <a:buNone/>
            </a:pPr>
            <a:r>
              <a:rPr lang="fr-CA" b="1" dirty="0"/>
              <a:t>Le règlement est souvent plus détaillé, explicite et concret que la loi</a:t>
            </a:r>
            <a:r>
              <a:rPr lang="fr-CA" dirty="0"/>
              <a:t>. </a:t>
            </a:r>
          </a:p>
          <a:p>
            <a:pPr marL="0" indent="0" algn="just">
              <a:buNone/>
            </a:pPr>
            <a:r>
              <a:rPr lang="fr-CA" dirty="0"/>
              <a:t>La réglementation est une </a:t>
            </a:r>
            <a:r>
              <a:rPr lang="fr-CA" b="1" dirty="0"/>
              <a:t>législation déléguée </a:t>
            </a:r>
            <a:r>
              <a:rPr lang="fr-CA" dirty="0"/>
              <a:t>: le législateur prévoit les grandes lignes dans la loi et le contenu précis des normes est laissé à l’administration.</a:t>
            </a:r>
          </a:p>
          <a:p>
            <a:pPr marL="0" indent="0" algn="just">
              <a:buNone/>
            </a:pPr>
            <a:r>
              <a:rPr lang="fr-CA" b="1" dirty="0"/>
              <a:t>Les règlements sont adoptés par l’exécutif </a:t>
            </a:r>
            <a:r>
              <a:rPr lang="fr-CA" dirty="0"/>
              <a:t>et ne requiert pas un processus d’adoption législatif devant l’Assemblée nationale ou le Parlement canadien. </a:t>
            </a:r>
          </a:p>
          <a:p>
            <a:pPr marL="0" indent="0">
              <a:buNone/>
            </a:pPr>
            <a:endParaRPr lang="en-CA" dirty="0"/>
          </a:p>
        </p:txBody>
      </p:sp>
    </p:spTree>
    <p:extLst>
      <p:ext uri="{BB962C8B-B14F-4D97-AF65-F5344CB8AC3E}">
        <p14:creationId xmlns:p14="http://schemas.microsoft.com/office/powerpoint/2010/main" val="211141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5192F-0E33-48E4-A680-50920757D94B}"/>
              </a:ext>
            </a:extLst>
          </p:cNvPr>
          <p:cNvSpPr>
            <a:spLocks noGrp="1"/>
          </p:cNvSpPr>
          <p:nvPr>
            <p:ph type="title"/>
          </p:nvPr>
        </p:nvSpPr>
        <p:spPr/>
        <p:txBody>
          <a:bodyPr>
            <a:normAutofit fontScale="90000"/>
          </a:bodyPr>
          <a:lstStyle/>
          <a:p>
            <a:r>
              <a:rPr lang="fr-CA" sz="3600" dirty="0">
                <a:solidFill>
                  <a:srgbClr val="C00000"/>
                </a:solidFill>
              </a:rPr>
              <a:t>2.3 Les actes juridiques</a:t>
            </a:r>
            <a:br>
              <a:rPr lang="fr-CA" dirty="0">
                <a:solidFill>
                  <a:srgbClr val="C00000"/>
                </a:solidFill>
              </a:rPr>
            </a:br>
            <a:br>
              <a:rPr lang="fr-CA" dirty="0"/>
            </a:br>
            <a:br>
              <a:rPr lang="fr-CA" dirty="0"/>
            </a:br>
            <a:endParaRPr lang="en-CA" dirty="0"/>
          </a:p>
        </p:txBody>
      </p:sp>
      <p:sp>
        <p:nvSpPr>
          <p:cNvPr id="3" name="Espace réservé du contenu 2">
            <a:extLst>
              <a:ext uri="{FF2B5EF4-FFF2-40B4-BE49-F238E27FC236}">
                <a16:creationId xmlns:a16="http://schemas.microsoft.com/office/drawing/2014/main" id="{19A67953-AF6A-4A50-85EC-B64088764DD2}"/>
              </a:ext>
            </a:extLst>
          </p:cNvPr>
          <p:cNvSpPr>
            <a:spLocks noGrp="1"/>
          </p:cNvSpPr>
          <p:nvPr>
            <p:ph idx="1"/>
          </p:nvPr>
        </p:nvSpPr>
        <p:spPr>
          <a:xfrm>
            <a:off x="1437380" y="2015732"/>
            <a:ext cx="10310335" cy="4175518"/>
          </a:xfrm>
        </p:spPr>
        <p:txBody>
          <a:bodyPr>
            <a:normAutofit fontScale="92500"/>
          </a:bodyPr>
          <a:lstStyle/>
          <a:p>
            <a:pPr marL="0" indent="0">
              <a:buNone/>
            </a:pPr>
            <a:r>
              <a:rPr lang="fr-CA" dirty="0"/>
              <a:t>Le </a:t>
            </a:r>
            <a:r>
              <a:rPr lang="fr-CA" b="1" dirty="0"/>
              <a:t>contrat</a:t>
            </a:r>
            <a:r>
              <a:rPr lang="fr-CA" dirty="0"/>
              <a:t> découle, entre autres, de deux concepts fondamentaux : </a:t>
            </a:r>
            <a:r>
              <a:rPr lang="fr-CA" b="1" dirty="0"/>
              <a:t>la liberté contractuelle et l’autonomie de la volonté</a:t>
            </a:r>
            <a:r>
              <a:rPr lang="fr-CA" dirty="0"/>
              <a:t>; </a:t>
            </a:r>
          </a:p>
          <a:p>
            <a:pPr marL="0" indent="0">
              <a:buNone/>
            </a:pPr>
            <a:r>
              <a:rPr lang="fr-CA" dirty="0"/>
              <a:t>Ainsi, le contrat est considéré comme la </a:t>
            </a:r>
            <a:r>
              <a:rPr lang="fr-CA" b="1" dirty="0"/>
              <a:t>« loi des parties ». </a:t>
            </a:r>
          </a:p>
          <a:p>
            <a:pPr marL="0" indent="0">
              <a:buNone/>
            </a:pPr>
            <a:r>
              <a:rPr lang="fr-CA" dirty="0"/>
              <a:t>« En permettant aux individus de régler leurs relations réciproques par des actes juridiques, l’ordre juridique confère aux individus une certaine autonomie juridique [qui] se manifeste dans la fonction créatrice de droit de l’acte juridique. Les actes juridiques créent des normes individuelles ainsi que des normes générales qui régissent la conduite mutuelle des parties » (Hans Kelsen, 1997).</a:t>
            </a:r>
          </a:p>
          <a:p>
            <a:pPr marL="0" indent="0">
              <a:buNone/>
            </a:pPr>
            <a:r>
              <a:rPr lang="fr-CA" dirty="0"/>
              <a:t>Si le contrat respecte les lois en vigueur, le juge est tenu d’y conformer sa décision, mais il faut se rappeler qu’aucun acte juridique ne peut contredire une loi ou un règlement. </a:t>
            </a:r>
          </a:p>
          <a:p>
            <a:pPr marL="0" indent="0">
              <a:buNone/>
            </a:pPr>
            <a:r>
              <a:rPr lang="fr-CA" dirty="0"/>
              <a:t>Par exemple, un contrat de vente, un contrat de service ou un contrat de transport de marchandises.</a:t>
            </a:r>
            <a:endParaRPr lang="en-CA" dirty="0"/>
          </a:p>
        </p:txBody>
      </p:sp>
      <p:pic>
        <p:nvPicPr>
          <p:cNvPr id="2050" name="Picture 2" descr="C'est quoi au juste, un contrat ? | Éducaloi">
            <a:extLst>
              <a:ext uri="{FF2B5EF4-FFF2-40B4-BE49-F238E27FC236}">
                <a16:creationId xmlns:a16="http://schemas.microsoft.com/office/drawing/2014/main" id="{9D55AF28-5199-4DBA-8B76-4884F0403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116" y="2421370"/>
            <a:ext cx="1866899" cy="87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586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53233-CAAD-4F4E-A414-1FC89D0A748E}"/>
              </a:ext>
            </a:extLst>
          </p:cNvPr>
          <p:cNvSpPr>
            <a:spLocks noGrp="1"/>
          </p:cNvSpPr>
          <p:nvPr>
            <p:ph type="title"/>
          </p:nvPr>
        </p:nvSpPr>
        <p:spPr/>
        <p:txBody>
          <a:bodyPr>
            <a:normAutofit fontScale="90000"/>
          </a:bodyPr>
          <a:lstStyle/>
          <a:p>
            <a:r>
              <a:rPr lang="fr-CA" sz="3600" dirty="0">
                <a:solidFill>
                  <a:srgbClr val="C00000"/>
                </a:solidFill>
              </a:rPr>
              <a:t>2.4 La jurisprudence</a:t>
            </a:r>
            <a:br>
              <a:rPr lang="fr-CA" dirty="0">
                <a:solidFill>
                  <a:srgbClr val="C00000"/>
                </a:solidFill>
              </a:rPr>
            </a:br>
            <a:br>
              <a:rPr lang="fr-CA" dirty="0"/>
            </a:br>
            <a:br>
              <a:rPr lang="fr-CA" dirty="0"/>
            </a:br>
            <a:endParaRPr lang="en-CA" dirty="0"/>
          </a:p>
        </p:txBody>
      </p:sp>
      <p:sp>
        <p:nvSpPr>
          <p:cNvPr id="3" name="Espace réservé du contenu 2">
            <a:extLst>
              <a:ext uri="{FF2B5EF4-FFF2-40B4-BE49-F238E27FC236}">
                <a16:creationId xmlns:a16="http://schemas.microsoft.com/office/drawing/2014/main" id="{224EC612-BCA3-4236-AAD3-6C2F947D1CFA}"/>
              </a:ext>
            </a:extLst>
          </p:cNvPr>
          <p:cNvSpPr>
            <a:spLocks noGrp="1"/>
          </p:cNvSpPr>
          <p:nvPr>
            <p:ph idx="1"/>
          </p:nvPr>
        </p:nvSpPr>
        <p:spPr>
          <a:xfrm>
            <a:off x="1451579" y="2015732"/>
            <a:ext cx="10079160" cy="3949639"/>
          </a:xfrm>
        </p:spPr>
        <p:txBody>
          <a:bodyPr>
            <a:normAutofit/>
          </a:bodyPr>
          <a:lstStyle/>
          <a:p>
            <a:pPr marL="0" indent="0">
              <a:buNone/>
            </a:pPr>
            <a:r>
              <a:rPr lang="fr-CA" dirty="0"/>
              <a:t>La </a:t>
            </a:r>
            <a:r>
              <a:rPr lang="fr-CA" b="1" dirty="0"/>
              <a:t>jurisprudence</a:t>
            </a:r>
            <a:r>
              <a:rPr lang="fr-CA" dirty="0"/>
              <a:t> est l’ensemble des décisions rendues par les tribunaux sur une même question ou sur une question similaire. </a:t>
            </a:r>
          </a:p>
          <a:p>
            <a:pPr marL="0" indent="0">
              <a:buNone/>
            </a:pPr>
            <a:r>
              <a:rPr lang="fr-CA" dirty="0"/>
              <a:t>Au contraire de la loi qui est générale et universelle, la jurisprudence consiste à tirer </a:t>
            </a:r>
            <a:r>
              <a:rPr lang="fr-CA" b="1" dirty="0"/>
              <a:t>une norme générale d’un cas particulier</a:t>
            </a:r>
            <a:r>
              <a:rPr lang="fr-CA" dirty="0"/>
              <a:t>. </a:t>
            </a:r>
          </a:p>
          <a:p>
            <a:pPr marL="0" indent="0">
              <a:buNone/>
            </a:pPr>
            <a:r>
              <a:rPr lang="fr-CA" dirty="0"/>
              <a:t>En droit civil, théoriquement, la jurisprudence n’est pas une source primaire du droit. </a:t>
            </a:r>
          </a:p>
          <a:p>
            <a:pPr marL="0" indent="0">
              <a:buNone/>
            </a:pPr>
            <a:r>
              <a:rPr lang="fr-CA" dirty="0"/>
              <a:t>Un juge pourrait donc décider d’une affaire sans prendre en compte les décisions qui ont été rendues sur le même sujet dans le passé. </a:t>
            </a:r>
          </a:p>
          <a:p>
            <a:pPr marL="0" indent="0">
              <a:buNone/>
            </a:pPr>
            <a:r>
              <a:rPr lang="fr-CA" dirty="0"/>
              <a:t>Nous verrons par contre qu’en </a:t>
            </a:r>
            <a:r>
              <a:rPr lang="fr-CA" i="1" dirty="0"/>
              <a:t>common law</a:t>
            </a:r>
            <a:r>
              <a:rPr lang="fr-CA" dirty="0"/>
              <a:t>, il s’agit d’une source de droit très importante et les juges sont obligés de suivre la jurisprudence. </a:t>
            </a:r>
          </a:p>
        </p:txBody>
      </p:sp>
      <p:pic>
        <p:nvPicPr>
          <p:cNvPr id="1026" name="Picture 2" descr="Un juge réclame la démission du juge en chef de la Cour du Banc de la Reine">
            <a:extLst>
              <a:ext uri="{FF2B5EF4-FFF2-40B4-BE49-F238E27FC236}">
                <a16:creationId xmlns:a16="http://schemas.microsoft.com/office/drawing/2014/main" id="{17BA83EB-9DEE-4F1D-9B30-2DE8AD0B7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1" y="2144683"/>
            <a:ext cx="1432968" cy="97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236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2A035A-2BC5-4876-87B6-8932074A54B3}"/>
              </a:ext>
            </a:extLst>
          </p:cNvPr>
          <p:cNvSpPr>
            <a:spLocks noGrp="1"/>
          </p:cNvSpPr>
          <p:nvPr>
            <p:ph type="title"/>
          </p:nvPr>
        </p:nvSpPr>
        <p:spPr/>
        <p:txBody>
          <a:bodyPr>
            <a:normAutofit fontScale="90000"/>
          </a:bodyPr>
          <a:lstStyle/>
          <a:p>
            <a:r>
              <a:rPr lang="fr-CA" sz="3600" dirty="0">
                <a:solidFill>
                  <a:srgbClr val="C00000"/>
                </a:solidFill>
              </a:rPr>
              <a:t>2.5 La coutume</a:t>
            </a:r>
            <a:br>
              <a:rPr lang="fr-CA" dirty="0">
                <a:solidFill>
                  <a:srgbClr val="C00000"/>
                </a:solidFill>
              </a:rPr>
            </a:br>
            <a:br>
              <a:rPr lang="fr-CA" dirty="0"/>
            </a:br>
            <a:br>
              <a:rPr lang="fr-CA" dirty="0"/>
            </a:br>
            <a:endParaRPr lang="en-CA" dirty="0"/>
          </a:p>
        </p:txBody>
      </p:sp>
      <p:sp>
        <p:nvSpPr>
          <p:cNvPr id="3" name="Espace réservé du contenu 2">
            <a:extLst>
              <a:ext uri="{FF2B5EF4-FFF2-40B4-BE49-F238E27FC236}">
                <a16:creationId xmlns:a16="http://schemas.microsoft.com/office/drawing/2014/main" id="{E4AF2BAD-9564-4A73-9DB7-0EC6AB4AD1FC}"/>
              </a:ext>
            </a:extLst>
          </p:cNvPr>
          <p:cNvSpPr>
            <a:spLocks noGrp="1"/>
          </p:cNvSpPr>
          <p:nvPr>
            <p:ph idx="1"/>
          </p:nvPr>
        </p:nvSpPr>
        <p:spPr>
          <a:xfrm>
            <a:off x="1451579" y="2015732"/>
            <a:ext cx="10291242" cy="4037749"/>
          </a:xfrm>
        </p:spPr>
        <p:txBody>
          <a:bodyPr>
            <a:normAutofit fontScale="92500" lnSpcReduction="10000"/>
          </a:bodyPr>
          <a:lstStyle/>
          <a:p>
            <a:pPr marL="0" indent="0">
              <a:buNone/>
            </a:pPr>
            <a:r>
              <a:rPr lang="fr-CA" dirty="0"/>
              <a:t>Les </a:t>
            </a:r>
            <a:r>
              <a:rPr lang="fr-CA" b="1" dirty="0"/>
              <a:t>coutumes</a:t>
            </a:r>
            <a:r>
              <a:rPr lang="fr-CA" dirty="0"/>
              <a:t> se définissent comment étant les « </a:t>
            </a:r>
            <a:r>
              <a:rPr lang="fr-CA" b="1" dirty="0"/>
              <a:t>règles basées sur un usage ancien et répété </a:t>
            </a:r>
            <a:r>
              <a:rPr lang="fr-CA" dirty="0"/>
              <a:t>qui sont communément acceptées » (Dictionnaire de droit québécois et canadien, 4</a:t>
            </a:r>
            <a:r>
              <a:rPr lang="fr-CA" baseline="30000" dirty="0"/>
              <a:t>e</a:t>
            </a:r>
            <a:r>
              <a:rPr lang="fr-CA" dirty="0"/>
              <a:t> </a:t>
            </a:r>
            <a:r>
              <a:rPr lang="fr-CA" dirty="0" err="1"/>
              <a:t>ed</a:t>
            </a:r>
            <a:r>
              <a:rPr lang="fr-CA" dirty="0"/>
              <a:t>.). </a:t>
            </a:r>
          </a:p>
          <a:p>
            <a:pPr marL="0" indent="0">
              <a:buNone/>
            </a:pPr>
            <a:r>
              <a:rPr lang="fr-CA" dirty="0"/>
              <a:t>La coutume s’élabore avec le temps et la pratique, et se développe dans un lieu en particulier. </a:t>
            </a:r>
          </a:p>
          <a:p>
            <a:pPr marL="0" indent="0">
              <a:buNone/>
            </a:pPr>
            <a:r>
              <a:rPr lang="fr-CA" dirty="0"/>
              <a:t>La coutume est liée à la loi en tant que norme générale fondée sur la Constitution. </a:t>
            </a:r>
          </a:p>
          <a:p>
            <a:pPr marL="0" indent="0">
              <a:buNone/>
            </a:pPr>
            <a:r>
              <a:rPr lang="fr-CA" dirty="0"/>
              <a:t>À ce titre, si la coutume est conforme à la loi, elle peut être placée au même niveau que la loi dans la pyramide des normes. </a:t>
            </a:r>
          </a:p>
          <a:p>
            <a:pPr marL="0" indent="0">
              <a:buNone/>
            </a:pPr>
            <a:r>
              <a:rPr lang="fr-CA" dirty="0"/>
              <a:t>Les juges peuvent, notamment, tenir compte de la coutume dans l’interprétation des contrats. </a:t>
            </a:r>
          </a:p>
          <a:p>
            <a:pPr marL="0" indent="0">
              <a:buNone/>
            </a:pPr>
            <a:r>
              <a:rPr lang="fr-CA" dirty="0"/>
              <a:t>Une des coutumes importantes encore respectées à ce jour est la </a:t>
            </a:r>
            <a:r>
              <a:rPr lang="fr-CA" i="1" dirty="0"/>
              <a:t>Lex Mercatoria </a:t>
            </a:r>
            <a:r>
              <a:rPr lang="fr-CA" dirty="0"/>
              <a:t>: cette « loi marchande » a été élaborée par la répétition de certaines clauses dans les contrats entre commerçants et particulièrement dans les contrats internationaux.</a:t>
            </a:r>
            <a:endParaRPr lang="en-CA" dirty="0"/>
          </a:p>
        </p:txBody>
      </p:sp>
    </p:spTree>
    <p:extLst>
      <p:ext uri="{BB962C8B-B14F-4D97-AF65-F5344CB8AC3E}">
        <p14:creationId xmlns:p14="http://schemas.microsoft.com/office/powerpoint/2010/main" val="14196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5D2E7-CE7C-49FF-8EBB-3D05304C66CF}"/>
              </a:ext>
            </a:extLst>
          </p:cNvPr>
          <p:cNvSpPr>
            <a:spLocks noGrp="1"/>
          </p:cNvSpPr>
          <p:nvPr>
            <p:ph type="title"/>
          </p:nvPr>
        </p:nvSpPr>
        <p:spPr/>
        <p:txBody>
          <a:bodyPr>
            <a:normAutofit fontScale="90000"/>
          </a:bodyPr>
          <a:lstStyle/>
          <a:p>
            <a:r>
              <a:rPr lang="fr-CA" sz="3600" dirty="0">
                <a:solidFill>
                  <a:srgbClr val="C00000"/>
                </a:solidFill>
              </a:rPr>
              <a:t>2.6 La doctrine</a:t>
            </a:r>
            <a:br>
              <a:rPr lang="fr-CA" dirty="0">
                <a:solidFill>
                  <a:srgbClr val="C00000"/>
                </a:solidFill>
              </a:rPr>
            </a:br>
            <a:br>
              <a:rPr lang="fr-CA" dirty="0"/>
            </a:br>
            <a:br>
              <a:rPr lang="fr-CA" dirty="0"/>
            </a:br>
            <a:endParaRPr lang="en-CA" dirty="0"/>
          </a:p>
        </p:txBody>
      </p:sp>
      <p:sp>
        <p:nvSpPr>
          <p:cNvPr id="3" name="Espace réservé du contenu 2">
            <a:extLst>
              <a:ext uri="{FF2B5EF4-FFF2-40B4-BE49-F238E27FC236}">
                <a16:creationId xmlns:a16="http://schemas.microsoft.com/office/drawing/2014/main" id="{E2B790EC-A4A6-4B24-BE2F-359DF3329124}"/>
              </a:ext>
            </a:extLst>
          </p:cNvPr>
          <p:cNvSpPr>
            <a:spLocks noGrp="1"/>
          </p:cNvSpPr>
          <p:nvPr>
            <p:ph idx="1"/>
          </p:nvPr>
        </p:nvSpPr>
        <p:spPr/>
        <p:txBody>
          <a:bodyPr/>
          <a:lstStyle/>
          <a:p>
            <a:pPr marL="0" indent="0">
              <a:buNone/>
            </a:pPr>
            <a:r>
              <a:rPr lang="fr-CA" dirty="0"/>
              <a:t>La </a:t>
            </a:r>
            <a:r>
              <a:rPr lang="fr-CA" b="1" dirty="0"/>
              <a:t>doctrine </a:t>
            </a:r>
            <a:r>
              <a:rPr lang="fr-CA" dirty="0"/>
              <a:t>se définit comme étant </a:t>
            </a:r>
            <a:r>
              <a:rPr lang="fr-CA" b="1" dirty="0"/>
              <a:t>l’ensemble des opinions </a:t>
            </a:r>
            <a:r>
              <a:rPr lang="fr-CA" dirty="0"/>
              <a:t>que professent des auteurs sur un sujet particulier du droit.</a:t>
            </a:r>
          </a:p>
          <a:p>
            <a:pPr marL="0" indent="0">
              <a:buNone/>
            </a:pPr>
            <a:r>
              <a:rPr lang="fr-CA" dirty="0"/>
              <a:t>La doctrine n’est pas une source formelle du droit, mais plutôt une source d’influence. </a:t>
            </a:r>
          </a:p>
          <a:p>
            <a:pPr marL="0" indent="0">
              <a:buNone/>
            </a:pPr>
            <a:r>
              <a:rPr lang="fr-CA" dirty="0"/>
              <a:t>La doctrine ne crée pas à proprement parler le droit mais elle permet de </a:t>
            </a:r>
            <a:r>
              <a:rPr lang="fr-CA" b="1" dirty="0"/>
              <a:t>théoriser le droit.</a:t>
            </a:r>
            <a:endParaRPr lang="en-CA" b="1" dirty="0"/>
          </a:p>
        </p:txBody>
      </p:sp>
    </p:spTree>
    <p:extLst>
      <p:ext uri="{BB962C8B-B14F-4D97-AF65-F5344CB8AC3E}">
        <p14:creationId xmlns:p14="http://schemas.microsoft.com/office/powerpoint/2010/main" val="1023533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20527-4B1F-4C16-A769-12C5B17E53A7}"/>
              </a:ext>
            </a:extLst>
          </p:cNvPr>
          <p:cNvSpPr>
            <a:spLocks noGrp="1"/>
          </p:cNvSpPr>
          <p:nvPr>
            <p:ph type="title"/>
          </p:nvPr>
        </p:nvSpPr>
        <p:spPr/>
        <p:txBody>
          <a:bodyPr/>
          <a:lstStyle/>
          <a:p>
            <a:r>
              <a:rPr lang="fr-FR" dirty="0">
                <a:solidFill>
                  <a:srgbClr val="C00000"/>
                </a:solidFill>
              </a:rPr>
              <a:t>3. Les branches du droit </a:t>
            </a:r>
          </a:p>
        </p:txBody>
      </p:sp>
      <p:graphicFrame>
        <p:nvGraphicFramePr>
          <p:cNvPr id="6" name="Espace réservé du contenu 5">
            <a:extLst>
              <a:ext uri="{FF2B5EF4-FFF2-40B4-BE49-F238E27FC236}">
                <a16:creationId xmlns:a16="http://schemas.microsoft.com/office/drawing/2014/main" id="{EF6ADE61-ACA4-4E5A-9748-771AF72AD48C}"/>
              </a:ext>
            </a:extLst>
          </p:cNvPr>
          <p:cNvGraphicFramePr>
            <a:graphicFrameLocks noGrp="1"/>
          </p:cNvGraphicFramePr>
          <p:nvPr>
            <p:ph idx="1"/>
            <p:extLst>
              <p:ext uri="{D42A27DB-BD31-4B8C-83A1-F6EECF244321}">
                <p14:modId xmlns:p14="http://schemas.microsoft.com/office/powerpoint/2010/main" val="3178967750"/>
              </p:ext>
            </p:extLst>
          </p:nvPr>
        </p:nvGraphicFramePr>
        <p:xfrm>
          <a:off x="1450976" y="1951410"/>
          <a:ext cx="7488838" cy="2025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Espace réservé du contenu 5">
            <a:extLst>
              <a:ext uri="{FF2B5EF4-FFF2-40B4-BE49-F238E27FC236}">
                <a16:creationId xmlns:a16="http://schemas.microsoft.com/office/drawing/2014/main" id="{0D3B0AF9-2F64-4363-8F6C-B567DEDEF774}"/>
              </a:ext>
            </a:extLst>
          </p:cNvPr>
          <p:cNvGraphicFramePr>
            <a:graphicFrameLocks/>
          </p:cNvGraphicFramePr>
          <p:nvPr/>
        </p:nvGraphicFramePr>
        <p:xfrm>
          <a:off x="1042603" y="4074342"/>
          <a:ext cx="7488838" cy="23708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ZoneTexte 8">
            <a:extLst>
              <a:ext uri="{FF2B5EF4-FFF2-40B4-BE49-F238E27FC236}">
                <a16:creationId xmlns:a16="http://schemas.microsoft.com/office/drawing/2014/main" id="{434BBD54-366C-4661-A144-C5360DAE0321}"/>
              </a:ext>
            </a:extLst>
          </p:cNvPr>
          <p:cNvSpPr txBox="1"/>
          <p:nvPr/>
        </p:nvSpPr>
        <p:spPr>
          <a:xfrm>
            <a:off x="8422546" y="5621295"/>
            <a:ext cx="2860972" cy="461665"/>
          </a:xfrm>
          <a:prstGeom prst="rect">
            <a:avLst/>
          </a:prstGeom>
          <a:noFill/>
        </p:spPr>
        <p:txBody>
          <a:bodyPr wrap="square" rtlCol="0">
            <a:spAutoFit/>
          </a:bodyPr>
          <a:lstStyle/>
          <a:p>
            <a:r>
              <a:rPr lang="en-CA" sz="1200" i="1" dirty="0"/>
              <a:t>Source : DROIT DES AFFAIRES, J-P. Archambault, 6e </a:t>
            </a:r>
            <a:r>
              <a:rPr lang="en-CA" sz="1200" i="1" dirty="0" err="1"/>
              <a:t>édition</a:t>
            </a:r>
            <a:endParaRPr lang="en-CA" sz="1200" i="1" dirty="0"/>
          </a:p>
        </p:txBody>
      </p:sp>
    </p:spTree>
    <p:extLst>
      <p:ext uri="{BB962C8B-B14F-4D97-AF65-F5344CB8AC3E}">
        <p14:creationId xmlns:p14="http://schemas.microsoft.com/office/powerpoint/2010/main" val="382760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20527-4B1F-4C16-A769-12C5B17E53A7}"/>
              </a:ext>
            </a:extLst>
          </p:cNvPr>
          <p:cNvSpPr>
            <a:spLocks noGrp="1"/>
          </p:cNvSpPr>
          <p:nvPr>
            <p:ph type="title"/>
          </p:nvPr>
        </p:nvSpPr>
        <p:spPr/>
        <p:txBody>
          <a:bodyPr/>
          <a:lstStyle/>
          <a:p>
            <a:r>
              <a:rPr lang="fr-FR" dirty="0">
                <a:solidFill>
                  <a:srgbClr val="C00000"/>
                </a:solidFill>
              </a:rPr>
              <a:t>3. Les branches du droit </a:t>
            </a:r>
          </a:p>
        </p:txBody>
      </p:sp>
      <p:sp>
        <p:nvSpPr>
          <p:cNvPr id="3" name="Espace réservé du contenu 2">
            <a:extLst>
              <a:ext uri="{FF2B5EF4-FFF2-40B4-BE49-F238E27FC236}">
                <a16:creationId xmlns:a16="http://schemas.microsoft.com/office/drawing/2014/main" id="{CE96D446-DF05-FB45-BE72-C6C053DFD0D4}"/>
              </a:ext>
            </a:extLst>
          </p:cNvPr>
          <p:cNvSpPr>
            <a:spLocks noGrp="1"/>
          </p:cNvSpPr>
          <p:nvPr>
            <p:ph idx="1"/>
          </p:nvPr>
        </p:nvSpPr>
        <p:spPr>
          <a:xfrm>
            <a:off x="1451579" y="2015732"/>
            <a:ext cx="9603275" cy="3978668"/>
          </a:xfrm>
        </p:spPr>
        <p:txBody>
          <a:bodyPr>
            <a:normAutofit/>
          </a:bodyPr>
          <a:lstStyle/>
          <a:p>
            <a:pPr marL="0" indent="0" algn="just">
              <a:buNone/>
            </a:pPr>
            <a:r>
              <a:rPr lang="fr-FR" dirty="0"/>
              <a:t>Les pays peuvent choisir les lois qui s’appliquent à leur population et sur leur territoire. C’est ce qu’on appelle le droit </a:t>
            </a:r>
            <a:r>
              <a:rPr lang="fr-FR" b="1" dirty="0"/>
              <a:t>national</a:t>
            </a:r>
            <a:r>
              <a:rPr lang="fr-FR" dirty="0"/>
              <a:t>. </a:t>
            </a:r>
          </a:p>
          <a:p>
            <a:pPr marL="0" indent="0" algn="just">
              <a:buNone/>
            </a:pPr>
            <a:r>
              <a:rPr lang="fr-FR" dirty="0"/>
              <a:t>Il existe également le droit </a:t>
            </a:r>
            <a:r>
              <a:rPr lang="fr-FR" b="1" dirty="0"/>
              <a:t>international.  </a:t>
            </a:r>
            <a:r>
              <a:rPr lang="fr-FR" dirty="0"/>
              <a:t>Ce droit concerne les relations qui existent entre les pays et les organisations internationales (droit international public) et les relations entre les citoyens des différents pays (droit international privé). </a:t>
            </a:r>
          </a:p>
          <a:p>
            <a:pPr marL="0" indent="0" algn="just">
              <a:buNone/>
            </a:pPr>
            <a:r>
              <a:rPr lang="fr-FR" dirty="0"/>
              <a:t>Avec le mondialisation et les nouvelles technologies, le droit international est de plus en plus important. </a:t>
            </a:r>
          </a:p>
        </p:txBody>
      </p:sp>
    </p:spTree>
    <p:extLst>
      <p:ext uri="{BB962C8B-B14F-4D97-AF65-F5344CB8AC3E}">
        <p14:creationId xmlns:p14="http://schemas.microsoft.com/office/powerpoint/2010/main" val="1297309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DC8CF-E862-A04F-A9A3-F29A685FEFC4}"/>
              </a:ext>
            </a:extLst>
          </p:cNvPr>
          <p:cNvSpPr>
            <a:spLocks noGrp="1"/>
          </p:cNvSpPr>
          <p:nvPr>
            <p:ph type="title"/>
          </p:nvPr>
        </p:nvSpPr>
        <p:spPr/>
        <p:txBody>
          <a:bodyPr/>
          <a:lstStyle/>
          <a:p>
            <a:r>
              <a:rPr lang="fr-FR" dirty="0">
                <a:solidFill>
                  <a:srgbClr val="C00000"/>
                </a:solidFill>
              </a:rPr>
              <a:t>3. Les branches du droit</a:t>
            </a:r>
            <a:br>
              <a:rPr lang="fr-FR" dirty="0">
                <a:solidFill>
                  <a:srgbClr val="C00000"/>
                </a:solidFill>
              </a:rPr>
            </a:br>
            <a:endParaRPr lang="fr-FR" dirty="0"/>
          </a:p>
        </p:txBody>
      </p:sp>
      <p:sp>
        <p:nvSpPr>
          <p:cNvPr id="3" name="Espace réservé du contenu 2">
            <a:extLst>
              <a:ext uri="{FF2B5EF4-FFF2-40B4-BE49-F238E27FC236}">
                <a16:creationId xmlns:a16="http://schemas.microsoft.com/office/drawing/2014/main" id="{EDF4D307-DEA1-DF4F-BC55-149D88E9B5DA}"/>
              </a:ext>
            </a:extLst>
          </p:cNvPr>
          <p:cNvSpPr>
            <a:spLocks noGrp="1"/>
          </p:cNvSpPr>
          <p:nvPr>
            <p:ph idx="1"/>
          </p:nvPr>
        </p:nvSpPr>
        <p:spPr>
          <a:xfrm>
            <a:off x="1451579" y="2015732"/>
            <a:ext cx="10013590" cy="4015791"/>
          </a:xfrm>
        </p:spPr>
        <p:txBody>
          <a:bodyPr>
            <a:normAutofit/>
          </a:bodyPr>
          <a:lstStyle/>
          <a:p>
            <a:pPr marL="0" indent="0">
              <a:buNone/>
            </a:pPr>
            <a:r>
              <a:rPr lang="fr-CA" dirty="0"/>
              <a:t>Comme il revient à chaque pays de gouverner sa propre population, les lois ne s'appliquent qu'à l'intérieur des frontières du pays: c'est le </a:t>
            </a:r>
            <a:r>
              <a:rPr lang="fr-CA" b="1" dirty="0"/>
              <a:t>principe de la territorialité des lois.</a:t>
            </a:r>
          </a:p>
          <a:p>
            <a:pPr marL="0" indent="0">
              <a:buNone/>
            </a:pPr>
            <a:r>
              <a:rPr lang="fr-CA" dirty="0"/>
              <a:t>Ce principe fait en sorte que les lois sont mieux adaptées aux particularités des individus qui habitent dans ce pays. L'histoire, les traditions et la culture changent d'un pays à l'autre et parfois au sein d'un même pays. </a:t>
            </a:r>
          </a:p>
          <a:p>
            <a:pPr marL="0" indent="0">
              <a:buNone/>
            </a:pPr>
            <a:r>
              <a:rPr lang="fr-CA" dirty="0"/>
              <a:t>C'est pour cette raison qu'il existe un droit canadien, un droit cubain, un droit sénégalais, un droit chinois, etc.</a:t>
            </a:r>
            <a:endParaRPr lang="fr-FR" dirty="0"/>
          </a:p>
        </p:txBody>
      </p:sp>
    </p:spTree>
    <p:extLst>
      <p:ext uri="{BB962C8B-B14F-4D97-AF65-F5344CB8AC3E}">
        <p14:creationId xmlns:p14="http://schemas.microsoft.com/office/powerpoint/2010/main" val="147356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161F0-EAA2-C147-BE9F-AEEE55C6F01E}"/>
              </a:ext>
            </a:extLst>
          </p:cNvPr>
          <p:cNvSpPr>
            <a:spLocks noGrp="1"/>
          </p:cNvSpPr>
          <p:nvPr>
            <p:ph type="title"/>
          </p:nvPr>
        </p:nvSpPr>
        <p:spPr/>
        <p:txBody>
          <a:bodyPr/>
          <a:lstStyle/>
          <a:p>
            <a:r>
              <a:rPr lang="fr-FR" dirty="0">
                <a:solidFill>
                  <a:srgbClr val="C00000"/>
                </a:solidFill>
              </a:rPr>
              <a:t>3. Les branches du droit</a:t>
            </a:r>
            <a:br>
              <a:rPr lang="fr-FR" dirty="0">
                <a:solidFill>
                  <a:srgbClr val="C00000"/>
                </a:solidFill>
              </a:rPr>
            </a:br>
            <a:endParaRPr lang="fr-FR" dirty="0"/>
          </a:p>
        </p:txBody>
      </p:sp>
      <p:sp>
        <p:nvSpPr>
          <p:cNvPr id="3" name="Espace réservé du contenu 2">
            <a:extLst>
              <a:ext uri="{FF2B5EF4-FFF2-40B4-BE49-F238E27FC236}">
                <a16:creationId xmlns:a16="http://schemas.microsoft.com/office/drawing/2014/main" id="{31438253-4CF3-B74F-B50E-F95774146A91}"/>
              </a:ext>
            </a:extLst>
          </p:cNvPr>
          <p:cNvSpPr>
            <a:spLocks noGrp="1"/>
          </p:cNvSpPr>
          <p:nvPr>
            <p:ph idx="1"/>
          </p:nvPr>
        </p:nvSpPr>
        <p:spPr>
          <a:xfrm>
            <a:off x="1451578" y="2015732"/>
            <a:ext cx="10146863" cy="3975994"/>
          </a:xfrm>
        </p:spPr>
        <p:txBody>
          <a:bodyPr>
            <a:normAutofit/>
          </a:bodyPr>
          <a:lstStyle/>
          <a:p>
            <a:pPr marL="0" indent="0">
              <a:buNone/>
            </a:pPr>
            <a:r>
              <a:rPr lang="fr-FR" dirty="0"/>
              <a:t>Le </a:t>
            </a:r>
            <a:r>
              <a:rPr lang="fr-FR" b="1" dirty="0"/>
              <a:t>droit international public </a:t>
            </a:r>
            <a:r>
              <a:rPr lang="fr-FR" dirty="0"/>
              <a:t>concerne les droits et les obligations </a:t>
            </a:r>
            <a:r>
              <a:rPr lang="fr-FR" b="1" dirty="0"/>
              <a:t>des États les uns envers les autres</a:t>
            </a:r>
            <a:r>
              <a:rPr lang="fr-FR" dirty="0"/>
              <a:t>. </a:t>
            </a:r>
          </a:p>
          <a:p>
            <a:pPr marL="0" indent="0">
              <a:buNone/>
            </a:pPr>
            <a:r>
              <a:rPr lang="fr-CA" dirty="0"/>
              <a:t>Il concerne aussi les </a:t>
            </a:r>
            <a:r>
              <a:rPr lang="fr-CA" b="1" dirty="0"/>
              <a:t>organisations internationales </a:t>
            </a:r>
            <a:r>
              <a:rPr lang="fr-CA" dirty="0"/>
              <a:t>comme l’Organisation des Nations Unies (ONU) et l’Organisation mondiale du commerce (OMC). </a:t>
            </a:r>
          </a:p>
          <a:p>
            <a:pPr marL="0" indent="0">
              <a:buNone/>
            </a:pPr>
            <a:r>
              <a:rPr lang="fr-CA" dirty="0"/>
              <a:t>Ce type de droit établit des règles pour certains sujets qui touchent l’ensemble des humaines : l’environnement, les mers, le commerce, les droits de la personne, etc. </a:t>
            </a:r>
          </a:p>
          <a:p>
            <a:pPr marL="0" indent="0">
              <a:buNone/>
            </a:pPr>
            <a:r>
              <a:rPr lang="fr-CA" dirty="0"/>
              <a:t>Le respect de ces règles est assuré par différentes institutions internationales, par exemple, la Cour pénale internationale qui est chargée d’enquêter et de juger des personnes accusées d’avoir commis des crimes de guerre ou des crimes de guerre (droit pénal international). </a:t>
            </a:r>
            <a:endParaRPr lang="fr-FR" dirty="0"/>
          </a:p>
        </p:txBody>
      </p:sp>
    </p:spTree>
    <p:extLst>
      <p:ext uri="{BB962C8B-B14F-4D97-AF65-F5344CB8AC3E}">
        <p14:creationId xmlns:p14="http://schemas.microsoft.com/office/powerpoint/2010/main" val="32229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1ECD5-DA4F-419A-9760-09BCBC1121BC}"/>
              </a:ext>
            </a:extLst>
          </p:cNvPr>
          <p:cNvSpPr>
            <a:spLocks noGrp="1"/>
          </p:cNvSpPr>
          <p:nvPr>
            <p:ph type="title"/>
          </p:nvPr>
        </p:nvSpPr>
        <p:spPr/>
        <p:txBody>
          <a:bodyPr>
            <a:normAutofit fontScale="90000"/>
          </a:bodyPr>
          <a:lstStyle/>
          <a:p>
            <a:r>
              <a:rPr lang="fr-CA" dirty="0">
                <a:solidFill>
                  <a:srgbClr val="C00000"/>
                </a:solidFill>
              </a:rPr>
              <a:t>1. Introduction au droit</a:t>
            </a:r>
            <a:br>
              <a:rPr lang="fr-CA" dirty="0">
                <a:solidFill>
                  <a:srgbClr val="C00000"/>
                </a:solidFill>
              </a:rPr>
            </a:br>
            <a:br>
              <a:rPr lang="fr-CA" dirty="0"/>
            </a:br>
            <a:endParaRPr lang="fr-CA" dirty="0"/>
          </a:p>
        </p:txBody>
      </p:sp>
      <p:sp>
        <p:nvSpPr>
          <p:cNvPr id="3" name="Espace réservé du contenu 2">
            <a:extLst>
              <a:ext uri="{FF2B5EF4-FFF2-40B4-BE49-F238E27FC236}">
                <a16:creationId xmlns:a16="http://schemas.microsoft.com/office/drawing/2014/main" id="{5579A75F-7A18-4B2A-BCA9-A3441B5E4D81}"/>
              </a:ext>
            </a:extLst>
          </p:cNvPr>
          <p:cNvSpPr>
            <a:spLocks noGrp="1"/>
          </p:cNvSpPr>
          <p:nvPr>
            <p:ph idx="1"/>
          </p:nvPr>
        </p:nvSpPr>
        <p:spPr/>
        <p:txBody>
          <a:bodyPr/>
          <a:lstStyle/>
          <a:p>
            <a:pPr marL="0" indent="0">
              <a:buNone/>
            </a:pPr>
            <a:r>
              <a:rPr lang="fr-CA" sz="2000" dirty="0">
                <a:solidFill>
                  <a:srgbClr val="C00000"/>
                </a:solidFill>
              </a:rPr>
              <a:t>1.1 D’où vient le droit ?</a:t>
            </a:r>
          </a:p>
          <a:p>
            <a:pPr marL="0" indent="0">
              <a:buNone/>
            </a:pPr>
            <a:r>
              <a:rPr lang="fr-CA" sz="2000" dirty="0">
                <a:solidFill>
                  <a:srgbClr val="C00000"/>
                </a:solidFill>
              </a:rPr>
              <a:t>1.2 Qu’est-ce que le droit ?</a:t>
            </a:r>
          </a:p>
          <a:p>
            <a:pPr marL="0" indent="0">
              <a:buNone/>
            </a:pPr>
            <a:r>
              <a:rPr lang="fr-CA" sz="2000" dirty="0">
                <a:solidFill>
                  <a:srgbClr val="C00000"/>
                </a:solidFill>
              </a:rPr>
              <a:t>1.3 Le droit en tant que norme</a:t>
            </a:r>
          </a:p>
        </p:txBody>
      </p:sp>
    </p:spTree>
    <p:extLst>
      <p:ext uri="{BB962C8B-B14F-4D97-AF65-F5344CB8AC3E}">
        <p14:creationId xmlns:p14="http://schemas.microsoft.com/office/powerpoint/2010/main" val="81419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161F0-EAA2-C147-BE9F-AEEE55C6F01E}"/>
              </a:ext>
            </a:extLst>
          </p:cNvPr>
          <p:cNvSpPr>
            <a:spLocks noGrp="1"/>
          </p:cNvSpPr>
          <p:nvPr>
            <p:ph type="title"/>
          </p:nvPr>
        </p:nvSpPr>
        <p:spPr/>
        <p:txBody>
          <a:bodyPr/>
          <a:lstStyle/>
          <a:p>
            <a:r>
              <a:rPr lang="fr-FR" dirty="0">
                <a:solidFill>
                  <a:srgbClr val="C00000"/>
                </a:solidFill>
              </a:rPr>
              <a:t>3. Les branches du droit</a:t>
            </a:r>
            <a:br>
              <a:rPr lang="fr-FR" dirty="0">
                <a:solidFill>
                  <a:srgbClr val="C00000"/>
                </a:solidFill>
              </a:rPr>
            </a:br>
            <a:endParaRPr lang="fr-FR" dirty="0"/>
          </a:p>
        </p:txBody>
      </p:sp>
      <p:sp>
        <p:nvSpPr>
          <p:cNvPr id="3" name="Espace réservé du contenu 2">
            <a:extLst>
              <a:ext uri="{FF2B5EF4-FFF2-40B4-BE49-F238E27FC236}">
                <a16:creationId xmlns:a16="http://schemas.microsoft.com/office/drawing/2014/main" id="{31438253-4CF3-B74F-B50E-F95774146A91}"/>
              </a:ext>
            </a:extLst>
          </p:cNvPr>
          <p:cNvSpPr>
            <a:spLocks noGrp="1"/>
          </p:cNvSpPr>
          <p:nvPr>
            <p:ph idx="1"/>
          </p:nvPr>
        </p:nvSpPr>
        <p:spPr>
          <a:xfrm>
            <a:off x="1451579" y="1957675"/>
            <a:ext cx="10389902" cy="4283468"/>
          </a:xfrm>
        </p:spPr>
        <p:txBody>
          <a:bodyPr>
            <a:normAutofit fontScale="92500" lnSpcReduction="10000"/>
          </a:bodyPr>
          <a:lstStyle/>
          <a:p>
            <a:pPr marL="0" indent="0" algn="just">
              <a:buNone/>
            </a:pPr>
            <a:r>
              <a:rPr lang="fr-FR" dirty="0"/>
              <a:t>Les </a:t>
            </a:r>
            <a:r>
              <a:rPr lang="fr-FR" b="1" dirty="0"/>
              <a:t>outils utilisés </a:t>
            </a:r>
            <a:r>
              <a:rPr lang="fr-FR" dirty="0"/>
              <a:t>en droit international sont nombreux :</a:t>
            </a:r>
          </a:p>
          <a:p>
            <a:pPr marL="0" indent="0" algn="just">
              <a:buNone/>
            </a:pPr>
            <a:r>
              <a:rPr lang="fr-FR" dirty="0"/>
              <a:t>- Traités ;</a:t>
            </a:r>
          </a:p>
          <a:p>
            <a:pPr marL="0" indent="0" algn="just">
              <a:buNone/>
            </a:pPr>
            <a:r>
              <a:rPr lang="fr-FR" dirty="0"/>
              <a:t>- Conventions ;</a:t>
            </a:r>
          </a:p>
          <a:p>
            <a:pPr marL="0" indent="0" algn="just">
              <a:buNone/>
            </a:pPr>
            <a:r>
              <a:rPr lang="fr-FR" dirty="0"/>
              <a:t>- Accords ;</a:t>
            </a:r>
          </a:p>
          <a:p>
            <a:pPr marL="0" indent="0" algn="just">
              <a:buNone/>
            </a:pPr>
            <a:r>
              <a:rPr lang="fr-FR" dirty="0"/>
              <a:t>- Coutumes, etc.</a:t>
            </a:r>
          </a:p>
          <a:p>
            <a:pPr marL="0" indent="0" algn="just">
              <a:buNone/>
            </a:pPr>
            <a:r>
              <a:rPr lang="fr-FR" dirty="0"/>
              <a:t>Par exemple, la Convention des Nations Unies sur les contrats de vente internationale de marchandises.</a:t>
            </a:r>
          </a:p>
          <a:p>
            <a:pPr marL="0" indent="0" algn="just">
              <a:buNone/>
            </a:pPr>
            <a:r>
              <a:rPr lang="fr-FR" dirty="0"/>
              <a:t>À noter un principe fondamental en droit international : </a:t>
            </a:r>
            <a:r>
              <a:rPr lang="fr-FR" b="1" dirty="0"/>
              <a:t>la souveraineté des États</a:t>
            </a:r>
            <a:r>
              <a:rPr lang="fr-FR" dirty="0"/>
              <a:t>. </a:t>
            </a:r>
          </a:p>
          <a:p>
            <a:pPr marL="0" indent="0" algn="just">
              <a:buNone/>
            </a:pPr>
            <a:r>
              <a:rPr lang="fr-FR" dirty="0"/>
              <a:t>Selon ce principe, un pays peut librement accepter ou refuser de signer un traité ou un accord international. Les autres pays peuvent certainement lui mettre de la pression politique et économique, mais ils ne peuvent pas le forcer à signer. </a:t>
            </a:r>
          </a:p>
          <a:p>
            <a:endParaRPr lang="fr-FR" dirty="0"/>
          </a:p>
        </p:txBody>
      </p:sp>
    </p:spTree>
    <p:extLst>
      <p:ext uri="{BB962C8B-B14F-4D97-AF65-F5344CB8AC3E}">
        <p14:creationId xmlns:p14="http://schemas.microsoft.com/office/powerpoint/2010/main" val="219302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1ECD5-DA4F-419A-9760-09BCBC1121BC}"/>
              </a:ext>
            </a:extLst>
          </p:cNvPr>
          <p:cNvSpPr>
            <a:spLocks noGrp="1"/>
          </p:cNvSpPr>
          <p:nvPr>
            <p:ph type="title"/>
          </p:nvPr>
        </p:nvSpPr>
        <p:spPr/>
        <p:txBody>
          <a:bodyPr>
            <a:normAutofit fontScale="90000"/>
          </a:bodyPr>
          <a:lstStyle/>
          <a:p>
            <a:r>
              <a:rPr lang="fr-CA" sz="3600" dirty="0">
                <a:solidFill>
                  <a:srgbClr val="C00000"/>
                </a:solidFill>
              </a:rPr>
              <a:t>1.1 D’où vient le droit ?</a:t>
            </a:r>
            <a:br>
              <a:rPr lang="fr-CA" dirty="0">
                <a:solidFill>
                  <a:srgbClr val="C00000"/>
                </a:solidFill>
              </a:rPr>
            </a:br>
            <a:br>
              <a:rPr lang="fr-CA" dirty="0"/>
            </a:br>
            <a:endParaRPr lang="fr-CA" dirty="0"/>
          </a:p>
        </p:txBody>
      </p:sp>
      <p:sp>
        <p:nvSpPr>
          <p:cNvPr id="3" name="Espace réservé du contenu 2">
            <a:extLst>
              <a:ext uri="{FF2B5EF4-FFF2-40B4-BE49-F238E27FC236}">
                <a16:creationId xmlns:a16="http://schemas.microsoft.com/office/drawing/2014/main" id="{5579A75F-7A18-4B2A-BCA9-A3441B5E4D81}"/>
              </a:ext>
            </a:extLst>
          </p:cNvPr>
          <p:cNvSpPr>
            <a:spLocks noGrp="1"/>
          </p:cNvSpPr>
          <p:nvPr>
            <p:ph idx="1"/>
          </p:nvPr>
        </p:nvSpPr>
        <p:spPr>
          <a:xfrm>
            <a:off x="1451579" y="2015733"/>
            <a:ext cx="9603275" cy="4037748"/>
          </a:xfrm>
        </p:spPr>
        <p:txBody>
          <a:bodyPr>
            <a:normAutofit/>
          </a:bodyPr>
          <a:lstStyle/>
          <a:p>
            <a:pPr marL="0" indent="0">
              <a:buNone/>
            </a:pPr>
            <a:r>
              <a:rPr lang="fr-CA" dirty="0"/>
              <a:t>À partir du moment où les humains ont décidé de se regrouper et de vivre ensemble, ils </a:t>
            </a:r>
            <a:r>
              <a:rPr lang="fr-CA" b="1" dirty="0"/>
              <a:t>ont établi des normes </a:t>
            </a:r>
            <a:r>
              <a:rPr lang="fr-CA" dirty="0"/>
              <a:t>et des </a:t>
            </a:r>
            <a:r>
              <a:rPr lang="fr-CA" b="1" dirty="0"/>
              <a:t>règles de conduite </a:t>
            </a:r>
            <a:r>
              <a:rPr lang="fr-CA" dirty="0"/>
              <a:t>pour </a:t>
            </a:r>
            <a:r>
              <a:rPr lang="fr-CA" b="1" dirty="0"/>
              <a:t>régir leurs relations</a:t>
            </a:r>
            <a:r>
              <a:rPr lang="fr-CA" dirty="0"/>
              <a:t>. </a:t>
            </a:r>
          </a:p>
          <a:p>
            <a:pPr marL="0" indent="0">
              <a:buNone/>
            </a:pPr>
            <a:r>
              <a:rPr lang="fr-CA" dirty="0"/>
              <a:t>Celles-ci ont longtemps été transmises de bouche à oreille et de génération en génération et n’étaient pas écrites.</a:t>
            </a:r>
          </a:p>
          <a:p>
            <a:pPr marL="0" indent="0">
              <a:buNone/>
            </a:pPr>
            <a:r>
              <a:rPr lang="fr-CA" dirty="0"/>
              <a:t>L’une des premières codification connue est le </a:t>
            </a:r>
            <a:r>
              <a:rPr lang="fr-CA" i="1" dirty="0"/>
              <a:t>Code d’Hammourabi </a:t>
            </a:r>
            <a:r>
              <a:rPr lang="fr-CA" dirty="0"/>
              <a:t>(XVIIIe siècle avant J-C.) qui régissait les lois criminelles et commerciales. </a:t>
            </a:r>
          </a:p>
          <a:p>
            <a:pPr marL="0" indent="0">
              <a:buNone/>
            </a:pPr>
            <a:r>
              <a:rPr lang="fr-CA" dirty="0"/>
              <a:t>La </a:t>
            </a:r>
            <a:r>
              <a:rPr lang="fr-CA" i="1" dirty="0"/>
              <a:t>Loi des Douze Tables </a:t>
            </a:r>
            <a:r>
              <a:rPr lang="fr-CA" dirty="0"/>
              <a:t>(an 450 av. J-C.) est ensuite rédigée par les Romains pour codifier les diverses coutumes de l’Empire romain. Nous aborderons plus en détails cet loi au courant de la session.</a:t>
            </a:r>
          </a:p>
          <a:p>
            <a:endParaRPr lang="fr-CA" dirty="0"/>
          </a:p>
        </p:txBody>
      </p:sp>
    </p:spTree>
    <p:extLst>
      <p:ext uri="{BB962C8B-B14F-4D97-AF65-F5344CB8AC3E}">
        <p14:creationId xmlns:p14="http://schemas.microsoft.com/office/powerpoint/2010/main" val="379754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1ECD5-DA4F-419A-9760-09BCBC1121BC}"/>
              </a:ext>
            </a:extLst>
          </p:cNvPr>
          <p:cNvSpPr>
            <a:spLocks noGrp="1"/>
          </p:cNvSpPr>
          <p:nvPr>
            <p:ph type="title"/>
          </p:nvPr>
        </p:nvSpPr>
        <p:spPr/>
        <p:txBody>
          <a:bodyPr>
            <a:normAutofit fontScale="90000"/>
          </a:bodyPr>
          <a:lstStyle/>
          <a:p>
            <a:r>
              <a:rPr lang="fr-CA" sz="3600" dirty="0">
                <a:solidFill>
                  <a:srgbClr val="C00000"/>
                </a:solidFill>
              </a:rPr>
              <a:t>1.1 D’où vient le droit ?</a:t>
            </a:r>
            <a:br>
              <a:rPr lang="fr-CA" dirty="0">
                <a:solidFill>
                  <a:srgbClr val="C00000"/>
                </a:solidFill>
              </a:rPr>
            </a:br>
            <a:br>
              <a:rPr lang="fr-CA" dirty="0"/>
            </a:br>
            <a:endParaRPr lang="fr-CA" dirty="0"/>
          </a:p>
        </p:txBody>
      </p:sp>
      <p:sp>
        <p:nvSpPr>
          <p:cNvPr id="3" name="Espace réservé du contenu 2">
            <a:extLst>
              <a:ext uri="{FF2B5EF4-FFF2-40B4-BE49-F238E27FC236}">
                <a16:creationId xmlns:a16="http://schemas.microsoft.com/office/drawing/2014/main" id="{5579A75F-7A18-4B2A-BCA9-A3441B5E4D81}"/>
              </a:ext>
            </a:extLst>
          </p:cNvPr>
          <p:cNvSpPr>
            <a:spLocks noGrp="1"/>
          </p:cNvSpPr>
          <p:nvPr>
            <p:ph idx="1"/>
          </p:nvPr>
        </p:nvSpPr>
        <p:spPr>
          <a:xfrm>
            <a:off x="1451579" y="2015733"/>
            <a:ext cx="9603275" cy="4037748"/>
          </a:xfrm>
        </p:spPr>
        <p:txBody>
          <a:bodyPr>
            <a:normAutofit fontScale="77500" lnSpcReduction="20000"/>
          </a:bodyPr>
          <a:lstStyle/>
          <a:p>
            <a:pPr marL="0" indent="0">
              <a:buNone/>
            </a:pPr>
            <a:r>
              <a:rPr lang="fr-CA" dirty="0"/>
              <a:t>Extraits du </a:t>
            </a:r>
            <a:r>
              <a:rPr lang="fr-CA" i="1" dirty="0"/>
              <a:t>Code d’Hammourabi </a:t>
            </a:r>
            <a:r>
              <a:rPr lang="fr-CA" dirty="0"/>
              <a:t>:</a:t>
            </a:r>
          </a:p>
          <a:p>
            <a:pPr marL="0" indent="0">
              <a:buNone/>
            </a:pPr>
            <a:r>
              <a:rPr lang="fr-CA" dirty="0"/>
              <a:t>§ 1. Si un homme a incriminé un autre homme, et a jeté sur lui un maléfice, et ne l’a pas convaincu de tort, celui qui l’a incriminé est passible de mort.</a:t>
            </a:r>
          </a:p>
          <a:p>
            <a:pPr marL="0" indent="0">
              <a:buNone/>
            </a:pPr>
            <a:r>
              <a:rPr lang="fr-CA" dirty="0"/>
              <a:t>§ 2. Si un homme a jeté un sort sur un autre homme, et ne l’a pas convaincu de tort, celui sur qui a été jeté le sort ira au fleuve, et se plongera dans le fleuve ; si le fleuve s'empare de lui, celui qui l’a incriminé prendra sa maison; si le fleuve l’innocente et le garde sauf, celui qui a jeté le sort sur lui est passible de mort; celui qui s'est plongé dans le fleuve prendra la maison de celui qui l'avait incriminé.</a:t>
            </a:r>
          </a:p>
          <a:p>
            <a:pPr marL="0" indent="0">
              <a:buNone/>
            </a:pPr>
            <a:r>
              <a:rPr lang="fr-CA" dirty="0"/>
              <a:t>§ 17. Si un homme s'est emparé dans les champs d'un esclave ou d'une esclave en fuite, et l'a ramené à son maître, celui-ci lui donnera deux sicles d'argent.</a:t>
            </a:r>
          </a:p>
          <a:p>
            <a:pPr marL="0" indent="0">
              <a:buNone/>
            </a:pPr>
            <a:r>
              <a:rPr lang="fr-CA" dirty="0"/>
              <a:t>§ 18. Si cet esclave refuse de nommer son maître, il devra l'amener au palais, son secret (y) sera pénétré, et à son maître on le rendra.</a:t>
            </a:r>
          </a:p>
          <a:p>
            <a:pPr marL="0" indent="0">
              <a:buNone/>
            </a:pPr>
            <a:r>
              <a:rPr lang="fr-CA" dirty="0"/>
              <a:t>§ 19. S'il a gardé cet esclave dans sa maison, et si par la suite, l'esclave est surpris chez lui, cet homme est passible de mort.</a:t>
            </a:r>
          </a:p>
          <a:p>
            <a:pPr marL="0" indent="0">
              <a:buNone/>
            </a:pPr>
            <a:endParaRPr lang="fr-CA" dirty="0"/>
          </a:p>
          <a:p>
            <a:pPr marL="0" indent="0">
              <a:buNone/>
            </a:pPr>
            <a:endParaRPr lang="fr-CA" dirty="0"/>
          </a:p>
        </p:txBody>
      </p:sp>
      <p:pic>
        <p:nvPicPr>
          <p:cNvPr id="5" name="Image 4">
            <a:extLst>
              <a:ext uri="{FF2B5EF4-FFF2-40B4-BE49-F238E27FC236}">
                <a16:creationId xmlns:a16="http://schemas.microsoft.com/office/drawing/2014/main" id="{F77F979F-ED27-430D-8268-6B1406A71C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0580" y="1954634"/>
            <a:ext cx="911815" cy="2708783"/>
          </a:xfrm>
          <a:prstGeom prst="rect">
            <a:avLst/>
          </a:prstGeom>
        </p:spPr>
      </p:pic>
      <p:sp>
        <p:nvSpPr>
          <p:cNvPr id="7" name="ZoneTexte 6">
            <a:extLst>
              <a:ext uri="{FF2B5EF4-FFF2-40B4-BE49-F238E27FC236}">
                <a16:creationId xmlns:a16="http://schemas.microsoft.com/office/drawing/2014/main" id="{02467398-4458-40CA-A07A-58CBF35A925B}"/>
              </a:ext>
            </a:extLst>
          </p:cNvPr>
          <p:cNvSpPr txBox="1"/>
          <p:nvPr/>
        </p:nvSpPr>
        <p:spPr>
          <a:xfrm>
            <a:off x="0" y="4811496"/>
            <a:ext cx="1242395" cy="1446550"/>
          </a:xfrm>
          <a:prstGeom prst="rect">
            <a:avLst/>
          </a:prstGeom>
          <a:noFill/>
        </p:spPr>
        <p:txBody>
          <a:bodyPr wrap="square" rtlCol="0">
            <a:spAutoFit/>
          </a:bodyPr>
          <a:lstStyle/>
          <a:p>
            <a:r>
              <a:rPr lang="fr-CA" sz="1400" dirty="0"/>
              <a:t>Hyperlien facultatif vers le </a:t>
            </a:r>
            <a:r>
              <a:rPr lang="fr-CA" sz="1400" i="1" dirty="0"/>
              <a:t>Code d’Hammourabi </a:t>
            </a:r>
            <a:r>
              <a:rPr lang="fr-CA" sz="1400" dirty="0"/>
              <a:t>: </a:t>
            </a:r>
          </a:p>
          <a:p>
            <a:endParaRPr lang="fr-CA" dirty="0"/>
          </a:p>
        </p:txBody>
      </p:sp>
      <p:pic>
        <p:nvPicPr>
          <p:cNvPr id="8" name="Image 7">
            <a:hlinkClick r:id="rId4"/>
            <a:extLst>
              <a:ext uri="{FF2B5EF4-FFF2-40B4-BE49-F238E27FC236}">
                <a16:creationId xmlns:a16="http://schemas.microsoft.com/office/drawing/2014/main" id="{073EBFAD-766A-4061-AE97-D1827723BDF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33038" y="5738068"/>
            <a:ext cx="385502" cy="385502"/>
          </a:xfrm>
          <a:prstGeom prst="rect">
            <a:avLst/>
          </a:prstGeom>
        </p:spPr>
      </p:pic>
    </p:spTree>
    <p:extLst>
      <p:ext uri="{BB962C8B-B14F-4D97-AF65-F5344CB8AC3E}">
        <p14:creationId xmlns:p14="http://schemas.microsoft.com/office/powerpoint/2010/main" val="2218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C58F83-A96E-4364-A3C9-56D4C3CEEDC2}"/>
              </a:ext>
            </a:extLst>
          </p:cNvPr>
          <p:cNvSpPr>
            <a:spLocks noGrp="1"/>
          </p:cNvSpPr>
          <p:nvPr>
            <p:ph type="title"/>
          </p:nvPr>
        </p:nvSpPr>
        <p:spPr/>
        <p:txBody>
          <a:bodyPr>
            <a:normAutofit fontScale="90000"/>
          </a:bodyPr>
          <a:lstStyle/>
          <a:p>
            <a:r>
              <a:rPr lang="fr-CA" sz="3600" dirty="0">
                <a:solidFill>
                  <a:srgbClr val="C00000"/>
                </a:solidFill>
              </a:rPr>
              <a:t>1.2 Qu’est-ce que le droit ?</a:t>
            </a:r>
            <a:br>
              <a:rPr lang="fr-CA" dirty="0">
                <a:solidFill>
                  <a:srgbClr val="C00000"/>
                </a:solidFill>
              </a:rPr>
            </a:br>
            <a:br>
              <a:rPr lang="fr-CA" dirty="0"/>
            </a:br>
            <a:br>
              <a:rPr lang="en-CA" dirty="0"/>
            </a:br>
            <a:endParaRPr lang="fr-CA" dirty="0"/>
          </a:p>
        </p:txBody>
      </p:sp>
      <p:sp>
        <p:nvSpPr>
          <p:cNvPr id="3" name="Espace réservé du contenu 2">
            <a:extLst>
              <a:ext uri="{FF2B5EF4-FFF2-40B4-BE49-F238E27FC236}">
                <a16:creationId xmlns:a16="http://schemas.microsoft.com/office/drawing/2014/main" id="{03F5B74B-10F9-4320-9883-3B4BCEDAD7BB}"/>
              </a:ext>
            </a:extLst>
          </p:cNvPr>
          <p:cNvSpPr>
            <a:spLocks noGrp="1"/>
          </p:cNvSpPr>
          <p:nvPr>
            <p:ph idx="1"/>
          </p:nvPr>
        </p:nvSpPr>
        <p:spPr>
          <a:xfrm>
            <a:off x="1451579" y="2015732"/>
            <a:ext cx="9603275" cy="3998206"/>
          </a:xfrm>
        </p:spPr>
        <p:txBody>
          <a:bodyPr>
            <a:normAutofit/>
          </a:bodyPr>
          <a:lstStyle/>
          <a:p>
            <a:pPr marL="0" indent="0">
              <a:buNone/>
            </a:pPr>
            <a:r>
              <a:rPr lang="fr-CA" dirty="0"/>
              <a:t>La réponse n’est pas évidente et universelle, car le droit et la loi n’ont la même signification selon les pays et les individus. </a:t>
            </a:r>
          </a:p>
          <a:p>
            <a:pPr marL="0" indent="0">
              <a:buNone/>
            </a:pPr>
            <a:r>
              <a:rPr lang="fr-CA" dirty="0"/>
              <a:t>Au sens objectif, le </a:t>
            </a:r>
            <a:r>
              <a:rPr lang="fr-CA" b="1" dirty="0"/>
              <a:t>mot « droit » </a:t>
            </a:r>
            <a:r>
              <a:rPr lang="fr-CA" dirty="0"/>
              <a:t>désigne : </a:t>
            </a:r>
            <a:r>
              <a:rPr lang="fr-CA" b="1" dirty="0"/>
              <a:t>l’ensemble des règles et des </a:t>
            </a:r>
            <a:r>
              <a:rPr lang="fr-CA" b="1" u="sng" dirty="0"/>
              <a:t>normes </a:t>
            </a:r>
            <a:r>
              <a:rPr lang="fr-CA" b="1" dirty="0"/>
              <a:t>établies </a:t>
            </a:r>
            <a:r>
              <a:rPr lang="fr-CA" dirty="0"/>
              <a:t>par l’autorité en place pour régir les relations entre les individus dans la société.</a:t>
            </a:r>
          </a:p>
          <a:p>
            <a:pPr marL="0" indent="0">
              <a:buNone/>
            </a:pPr>
            <a:r>
              <a:rPr lang="fr-CA" dirty="0"/>
              <a:t>Dans un état démocratique, le droit s’exprime par les lois, les normes et les règlements (sur les plans civil, constitutionnel, criminel, social et pénal).</a:t>
            </a:r>
          </a:p>
          <a:p>
            <a:pPr marL="0" indent="0">
              <a:buNone/>
            </a:pPr>
            <a:r>
              <a:rPr lang="fr-FR" dirty="0"/>
              <a:t>On peut se demander si le droit du Québec et le </a:t>
            </a:r>
            <a:r>
              <a:rPr lang="fr-CA" dirty="0"/>
              <a:t>même que celui de l’Ontario, des États-Unis ou de la Chine. La réponse est non.</a:t>
            </a:r>
          </a:p>
          <a:p>
            <a:endParaRPr lang="fr-CA" dirty="0"/>
          </a:p>
        </p:txBody>
      </p:sp>
    </p:spTree>
    <p:extLst>
      <p:ext uri="{BB962C8B-B14F-4D97-AF65-F5344CB8AC3E}">
        <p14:creationId xmlns:p14="http://schemas.microsoft.com/office/powerpoint/2010/main" val="272769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r>
              <a:rPr lang="fr-CA" sz="3200" dirty="0">
                <a:solidFill>
                  <a:srgbClr val="C00000"/>
                </a:solidFill>
              </a:rPr>
              <a:t>1.2 Qu’est-ce que le droit ?</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037749"/>
          </a:xfrm>
        </p:spPr>
        <p:txBody>
          <a:bodyPr>
            <a:normAutofit lnSpcReduction="10000"/>
          </a:bodyPr>
          <a:lstStyle/>
          <a:p>
            <a:pPr marL="0" indent="0">
              <a:buNone/>
            </a:pPr>
            <a:r>
              <a:rPr lang="fr-CA" dirty="0"/>
              <a:t>Est-ce que le droit d’aujourd’hui et le même que celui d’il y a 100 ans ? La réponse est encore non ! </a:t>
            </a:r>
          </a:p>
          <a:p>
            <a:pPr marL="0" indent="0">
              <a:buNone/>
            </a:pPr>
            <a:r>
              <a:rPr lang="fr-CA" dirty="0"/>
              <a:t>En effet, le droit </a:t>
            </a:r>
            <a:r>
              <a:rPr lang="fr-CA" b="1" dirty="0"/>
              <a:t>change constamment dans l’espace et dans le temps</a:t>
            </a:r>
            <a:r>
              <a:rPr lang="fr-CA" dirty="0"/>
              <a:t>. </a:t>
            </a:r>
          </a:p>
          <a:p>
            <a:pPr marL="0" indent="0">
              <a:buNone/>
            </a:pPr>
            <a:r>
              <a:rPr lang="fr-CA" dirty="0"/>
              <a:t>Le droit vise à assurer l’</a:t>
            </a:r>
            <a:r>
              <a:rPr lang="fr-CA" b="1" dirty="0"/>
              <a:t>équilibre essentiel </a:t>
            </a:r>
            <a:r>
              <a:rPr lang="fr-CA" dirty="0"/>
              <a:t>au </a:t>
            </a:r>
            <a:r>
              <a:rPr lang="fr-CA" b="1" dirty="0"/>
              <a:t>déroulement harmonieux </a:t>
            </a:r>
            <a:r>
              <a:rPr lang="fr-CA" dirty="0"/>
              <a:t>des </a:t>
            </a:r>
            <a:r>
              <a:rPr lang="fr-CA" b="1" dirty="0"/>
              <a:t>relations entre les individus d’une collectivité</a:t>
            </a:r>
            <a:r>
              <a:rPr lang="fr-CA" dirty="0"/>
              <a:t> donnée et empêche que la loi « du plus fort » ne l’emporte.</a:t>
            </a:r>
          </a:p>
          <a:p>
            <a:pPr marL="0" indent="0">
              <a:buNone/>
            </a:pPr>
            <a:r>
              <a:rPr lang="fr-CA" dirty="0"/>
              <a:t>Exemple : la </a:t>
            </a:r>
            <a:r>
              <a:rPr lang="fr-CA" i="1" dirty="0"/>
              <a:t>Loi sur la protection du consommateur</a:t>
            </a:r>
            <a:r>
              <a:rPr lang="fr-CA" dirty="0"/>
              <a:t>, qui a révolutionné les relations entre les commerçants et consommateurs. </a:t>
            </a:r>
          </a:p>
          <a:p>
            <a:pPr marL="0" indent="0">
              <a:buNone/>
            </a:pPr>
            <a:r>
              <a:rPr lang="fr-CA" dirty="0"/>
              <a:t>Exemple : le </a:t>
            </a:r>
            <a:r>
              <a:rPr lang="fr-CA" i="1" dirty="0"/>
              <a:t>Code criminel</a:t>
            </a:r>
            <a:r>
              <a:rPr lang="fr-CA" dirty="0"/>
              <a:t>, qui condamne diverses infractions contre la personne ou les biens.</a:t>
            </a:r>
          </a:p>
        </p:txBody>
      </p:sp>
    </p:spTree>
    <p:extLst>
      <p:ext uri="{BB962C8B-B14F-4D97-AF65-F5344CB8AC3E}">
        <p14:creationId xmlns:p14="http://schemas.microsoft.com/office/powerpoint/2010/main" val="306401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037749"/>
          </a:xfrm>
        </p:spPr>
        <p:txBody>
          <a:bodyPr/>
          <a:lstStyle/>
          <a:p>
            <a:pPr marL="0" indent="0">
              <a:buNone/>
            </a:pPr>
            <a:r>
              <a:rPr lang="fr-CA" dirty="0"/>
              <a:t>À la base, </a:t>
            </a:r>
            <a:r>
              <a:rPr lang="fr-CA" b="1" dirty="0"/>
              <a:t>le droit est une norme</a:t>
            </a:r>
            <a:r>
              <a:rPr lang="fr-CA" dirty="0"/>
              <a:t>.</a:t>
            </a:r>
          </a:p>
          <a:p>
            <a:pPr marL="0" indent="0">
              <a:buNone/>
            </a:pPr>
            <a:r>
              <a:rPr lang="fr-CA" dirty="0"/>
              <a:t>Une norme pourrait se définir au sens large comme;</a:t>
            </a:r>
            <a:r>
              <a:rPr lang="fr-CA" b="1" dirty="0"/>
              <a:t> une règle de comportement au sein d'un groupe social</a:t>
            </a:r>
            <a:r>
              <a:rPr lang="fr-CA" dirty="0"/>
              <a:t> une </a:t>
            </a:r>
            <a:r>
              <a:rPr lang="fr-CA" b="1" dirty="0"/>
              <a:t>manière d'être et d'agir au sein d'une communauté </a:t>
            </a:r>
            <a:r>
              <a:rPr lang="fr-CA" dirty="0"/>
              <a:t>de personnes, où il y a une expectative générale qu'elle soit suivie. </a:t>
            </a:r>
          </a:p>
          <a:p>
            <a:pPr marL="0" indent="0">
              <a:buNone/>
            </a:pPr>
            <a:r>
              <a:rPr lang="fr-CA" dirty="0"/>
              <a:t>Comme son nom l'indique, une « norme » comporte la double caractéristique d'être considérée comme un « standard » (« normal » au sens de « ordinaire ») et d'être le </a:t>
            </a:r>
            <a:r>
              <a:rPr lang="fr-CA" b="1" dirty="0"/>
              <a:t>comportement le plus généralement répandu au sein d'un groupe.</a:t>
            </a:r>
          </a:p>
          <a:p>
            <a:pPr marL="0" indent="0">
              <a:buNone/>
            </a:pPr>
            <a:endParaRPr lang="fr-CA" dirty="0"/>
          </a:p>
        </p:txBody>
      </p:sp>
    </p:spTree>
    <p:extLst>
      <p:ext uri="{BB962C8B-B14F-4D97-AF65-F5344CB8AC3E}">
        <p14:creationId xmlns:p14="http://schemas.microsoft.com/office/powerpoint/2010/main" val="356458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47560-B426-4962-BEFB-48C7FF7B4F8F}"/>
              </a:ext>
            </a:extLst>
          </p:cNvPr>
          <p:cNvSpPr>
            <a:spLocks noGrp="1"/>
          </p:cNvSpPr>
          <p:nvPr>
            <p:ph type="title"/>
          </p:nvPr>
        </p:nvSpPr>
        <p:spPr/>
        <p:txBody>
          <a:bodyPr>
            <a:normAutofit/>
          </a:bodyPr>
          <a:lstStyle/>
          <a:p>
            <a:br>
              <a:rPr lang="fr-CA" dirty="0">
                <a:solidFill>
                  <a:srgbClr val="C00000"/>
                </a:solidFill>
              </a:rPr>
            </a:br>
            <a:r>
              <a:rPr lang="fr-CA" dirty="0">
                <a:solidFill>
                  <a:srgbClr val="C00000"/>
                </a:solidFill>
              </a:rPr>
              <a:t>1.3 Le droit en tant que norme</a:t>
            </a:r>
            <a:endParaRPr lang="fr-CA" dirty="0"/>
          </a:p>
        </p:txBody>
      </p:sp>
      <p:sp>
        <p:nvSpPr>
          <p:cNvPr id="3" name="Espace réservé du contenu 2">
            <a:extLst>
              <a:ext uri="{FF2B5EF4-FFF2-40B4-BE49-F238E27FC236}">
                <a16:creationId xmlns:a16="http://schemas.microsoft.com/office/drawing/2014/main" id="{E849AD30-C0F0-4CDF-84BF-53DAAF2F2E01}"/>
              </a:ext>
            </a:extLst>
          </p:cNvPr>
          <p:cNvSpPr>
            <a:spLocks noGrp="1"/>
          </p:cNvSpPr>
          <p:nvPr>
            <p:ph idx="1"/>
          </p:nvPr>
        </p:nvSpPr>
        <p:spPr>
          <a:xfrm>
            <a:off x="1451579" y="2015732"/>
            <a:ext cx="9603275" cy="4037749"/>
          </a:xfrm>
        </p:spPr>
        <p:txBody>
          <a:bodyPr/>
          <a:lstStyle/>
          <a:p>
            <a:pPr marL="0" indent="0" algn="just">
              <a:buNone/>
            </a:pPr>
            <a:r>
              <a:rPr lang="fr-CA" dirty="0"/>
              <a:t>Mais le droit n'est pas le seul type de « norme » qui existe. Nous distinguerons les normes juridiques des normes morales.</a:t>
            </a:r>
          </a:p>
          <a:p>
            <a:pPr marL="0" indent="0" algn="just">
              <a:buNone/>
            </a:pPr>
            <a:r>
              <a:rPr lang="fr-CA" dirty="0"/>
              <a:t>Les normes juridiques se distinguent des normes morales au sein de leur </a:t>
            </a:r>
            <a:r>
              <a:rPr lang="fr-CA" b="1" dirty="0"/>
              <a:t>application dans le monde réel</a:t>
            </a:r>
            <a:r>
              <a:rPr lang="fr-CA" dirty="0"/>
              <a:t>. </a:t>
            </a:r>
          </a:p>
          <a:p>
            <a:pPr marL="0" indent="0" algn="just">
              <a:buNone/>
            </a:pPr>
            <a:r>
              <a:rPr lang="fr-CA" b="1" dirty="0"/>
              <a:t>L'infraction à une norme morale </a:t>
            </a:r>
            <a:r>
              <a:rPr lang="fr-CA" dirty="0"/>
              <a:t>se traduira par une « simple » </a:t>
            </a:r>
            <a:r>
              <a:rPr lang="fr-CA" b="1" dirty="0"/>
              <a:t>pression morale</a:t>
            </a:r>
            <a:r>
              <a:rPr lang="fr-CA" dirty="0"/>
              <a:t>, réprobation, pour exclure le comportement défaillant.</a:t>
            </a:r>
          </a:p>
          <a:p>
            <a:pPr marL="0" indent="0" algn="just">
              <a:buNone/>
            </a:pPr>
            <a:r>
              <a:rPr lang="fr-CA" b="1" dirty="0"/>
              <a:t>L'infraction à une norme juridique </a:t>
            </a:r>
            <a:r>
              <a:rPr lang="fr-CA" dirty="0"/>
              <a:t>se traduira par la </a:t>
            </a:r>
            <a:r>
              <a:rPr lang="fr-CA" b="1" dirty="0"/>
              <a:t>mobilisation de la puissance publique </a:t>
            </a:r>
            <a:r>
              <a:rPr lang="fr-CA" dirty="0"/>
              <a:t>pour le faire cesser. </a:t>
            </a:r>
          </a:p>
          <a:p>
            <a:pPr marL="0" indent="0">
              <a:buNone/>
            </a:pPr>
            <a:endParaRPr lang="fr-CA" dirty="0"/>
          </a:p>
        </p:txBody>
      </p:sp>
    </p:spTree>
    <p:extLst>
      <p:ext uri="{BB962C8B-B14F-4D97-AF65-F5344CB8AC3E}">
        <p14:creationId xmlns:p14="http://schemas.microsoft.com/office/powerpoint/2010/main" val="3907899560"/>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18460</TotalTime>
  <Words>3292</Words>
  <Application>Microsoft Office PowerPoint</Application>
  <PresentationFormat>Grand écran</PresentationFormat>
  <Paragraphs>196</Paragraphs>
  <Slides>30</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Gill Sans MT</vt:lpstr>
      <vt:lpstr>Wingdings</vt:lpstr>
      <vt:lpstr>Galerie</vt:lpstr>
      <vt:lpstr>Interaction professionnelle en ia 360-a54-BB  COURS 3</vt:lpstr>
      <vt:lpstr>Plan de la SÉANCE</vt:lpstr>
      <vt:lpstr>1. Introduction au droit  </vt:lpstr>
      <vt:lpstr>1.1 D’où vient le droit ?  </vt:lpstr>
      <vt:lpstr>1.1 D’où vient le droit ?  </vt:lpstr>
      <vt:lpstr>1.2 Qu’est-ce que le droit ?   </vt:lpstr>
      <vt:lpstr>1.2 Qu’est-ce que le droit ?</vt:lpstr>
      <vt:lpstr> 1.3 Le droit en tant que norme</vt:lpstr>
      <vt:lpstr> 1.3 Le droit en tant que norme</vt:lpstr>
      <vt:lpstr> 1.3 Le droit en tant que norme</vt:lpstr>
      <vt:lpstr> 1.3 Le droit en tant que norme</vt:lpstr>
      <vt:lpstr> 1.3 Le droit en tant que norme</vt:lpstr>
      <vt:lpstr> 1.3 Le droit en tant que norme</vt:lpstr>
      <vt:lpstr> 1.3 Le droit en tant que norme</vt:lpstr>
      <vt:lpstr>2. Les sources du droit </vt:lpstr>
      <vt:lpstr>2. Les sources du droit</vt:lpstr>
      <vt:lpstr>2.1 La Constitution   </vt:lpstr>
      <vt:lpstr>2.1 La Constitution   </vt:lpstr>
      <vt:lpstr>2.2 Les lois et les règlements  </vt:lpstr>
      <vt:lpstr>2.2 Les lois et les règlements  </vt:lpstr>
      <vt:lpstr>2.2 Les lois et les règlements</vt:lpstr>
      <vt:lpstr>2.3 Les actes juridiques   </vt:lpstr>
      <vt:lpstr>2.4 La jurisprudence   </vt:lpstr>
      <vt:lpstr>2.5 La coutume   </vt:lpstr>
      <vt:lpstr>2.6 La doctrine   </vt:lpstr>
      <vt:lpstr>3. Les branches du droit </vt:lpstr>
      <vt:lpstr>3. Les branches du droit </vt:lpstr>
      <vt:lpstr>3. Les branches du droit </vt:lpstr>
      <vt:lpstr>3. Les branches du droit </vt:lpstr>
      <vt:lpstr>3. Les branches du droit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Contexte légal en gestion des ressources humaines  410-016-LG</dc:title>
  <dc:creator>C-A Guilbault</dc:creator>
  <cp:lastModifiedBy>Charles-Antoine Guilbault</cp:lastModifiedBy>
  <cp:revision>1057</cp:revision>
  <dcterms:created xsi:type="dcterms:W3CDTF">2018-05-15T00:52:42Z</dcterms:created>
  <dcterms:modified xsi:type="dcterms:W3CDTF">2021-10-27T14:44:59Z</dcterms:modified>
</cp:coreProperties>
</file>