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4"/>
  </p:notesMasterIdLst>
  <p:sldIdLst>
    <p:sldId id="256" r:id="rId2"/>
    <p:sldId id="698" r:id="rId3"/>
    <p:sldId id="266" r:id="rId4"/>
    <p:sldId id="267" r:id="rId5"/>
    <p:sldId id="703" r:id="rId6"/>
    <p:sldId id="282" r:id="rId7"/>
    <p:sldId id="274" r:id="rId8"/>
    <p:sldId id="262" r:id="rId9"/>
    <p:sldId id="283" r:id="rId10"/>
    <p:sldId id="275" r:id="rId11"/>
    <p:sldId id="284" r:id="rId12"/>
    <p:sldId id="285" r:id="rId13"/>
    <p:sldId id="286" r:id="rId14"/>
    <p:sldId id="699" r:id="rId15"/>
    <p:sldId id="700" r:id="rId16"/>
    <p:sldId id="701" r:id="rId17"/>
    <p:sldId id="702" r:id="rId18"/>
    <p:sldId id="268" r:id="rId19"/>
    <p:sldId id="713" r:id="rId20"/>
    <p:sldId id="716" r:id="rId21"/>
    <p:sldId id="269" r:id="rId22"/>
    <p:sldId id="711" r:id="rId23"/>
    <p:sldId id="704" r:id="rId24"/>
    <p:sldId id="705" r:id="rId25"/>
    <p:sldId id="706" r:id="rId26"/>
    <p:sldId id="712" r:id="rId27"/>
    <p:sldId id="707" r:id="rId28"/>
    <p:sldId id="708" r:id="rId29"/>
    <p:sldId id="709" r:id="rId30"/>
    <p:sldId id="710" r:id="rId31"/>
    <p:sldId id="714" r:id="rId32"/>
    <p:sldId id="71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Antoine Guilbault" initials="CAG" lastIdx="1" clrIdx="0">
    <p:extLst>
      <p:ext uri="{19B8F6BF-5375-455C-9EA6-DF929625EA0E}">
        <p15:presenceInfo xmlns:p15="http://schemas.microsoft.com/office/powerpoint/2012/main" userId="735c31a39ff723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AFC905-1E86-4528-A665-620F3FC9549A}" v="9" dt="2021-11-09T20:33:39.499"/>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5246" autoAdjust="0"/>
  </p:normalViewPr>
  <p:slideViewPr>
    <p:cSldViewPr snapToGrid="0">
      <p:cViewPr varScale="1">
        <p:scale>
          <a:sx n="114" d="100"/>
          <a:sy n="114" d="100"/>
        </p:scale>
        <p:origin x="510"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es-Antoine Guilbault" userId="735c31a39ff723a8" providerId="LiveId" clId="{4988DBF6-D854-48D9-9B41-3110B900848A}"/>
    <pc:docChg chg="undo redo custSel addSld delSld modSld">
      <pc:chgData name="Charles-Antoine Guilbault" userId="735c31a39ff723a8" providerId="LiveId" clId="{4988DBF6-D854-48D9-9B41-3110B900848A}" dt="2021-05-04T16:38:17.117" v="2564" actId="20577"/>
      <pc:docMkLst>
        <pc:docMk/>
      </pc:docMkLst>
      <pc:sldChg chg="addSp delSp modSp mod">
        <pc:chgData name="Charles-Antoine Guilbault" userId="735c31a39ff723a8" providerId="LiveId" clId="{4988DBF6-D854-48D9-9B41-3110B900848A}" dt="2021-05-04T16:35:14.992" v="2434" actId="20577"/>
        <pc:sldMkLst>
          <pc:docMk/>
          <pc:sldMk cId="3881515955" sldId="256"/>
        </pc:sldMkLst>
        <pc:spChg chg="mod">
          <ac:chgData name="Charles-Antoine Guilbault" userId="735c31a39ff723a8" providerId="LiveId" clId="{4988DBF6-D854-48D9-9B41-3110B900848A}" dt="2021-05-04T16:35:14.992" v="2434" actId="20577"/>
          <ac:spMkLst>
            <pc:docMk/>
            <pc:sldMk cId="3881515955" sldId="256"/>
            <ac:spMk id="2" creationId="{22460F02-27A6-4A54-A332-27E745F22682}"/>
          </ac:spMkLst>
        </pc:spChg>
        <pc:spChg chg="add del mod">
          <ac:chgData name="Charles-Antoine Guilbault" userId="735c31a39ff723a8" providerId="LiveId" clId="{4988DBF6-D854-48D9-9B41-3110B900848A}" dt="2021-04-27T15:44:15.367" v="2183" actId="478"/>
          <ac:spMkLst>
            <pc:docMk/>
            <pc:sldMk cId="3881515955" sldId="256"/>
            <ac:spMk id="6" creationId="{2852B8DC-8C6A-45DB-A1B2-BACAABCE938C}"/>
          </ac:spMkLst>
        </pc:spChg>
        <pc:picChg chg="add del mod">
          <ac:chgData name="Charles-Antoine Guilbault" userId="735c31a39ff723a8" providerId="LiveId" clId="{4988DBF6-D854-48D9-9B41-3110B900848A}" dt="2021-05-04T16:35:11.507" v="2431" actId="478"/>
          <ac:picMkLst>
            <pc:docMk/>
            <pc:sldMk cId="3881515955" sldId="256"/>
            <ac:picMk id="5" creationId="{6726903E-BF16-48D8-ACE4-51964636C4CF}"/>
          </ac:picMkLst>
        </pc:picChg>
        <pc:picChg chg="del">
          <ac:chgData name="Charles-Antoine Guilbault" userId="735c31a39ff723a8" providerId="LiveId" clId="{4988DBF6-D854-48D9-9B41-3110B900848A}" dt="2021-04-26T14:02:58.601" v="2" actId="478"/>
          <ac:picMkLst>
            <pc:docMk/>
            <pc:sldMk cId="3881515955" sldId="256"/>
            <ac:picMk id="6" creationId="{24458B53-9E42-4D61-B226-DD8C67D0D88A}"/>
          </ac:picMkLst>
        </pc:picChg>
        <pc:picChg chg="add mod">
          <ac:chgData name="Charles-Antoine Guilbault" userId="735c31a39ff723a8" providerId="LiveId" clId="{4988DBF6-D854-48D9-9B41-3110B900848A}" dt="2021-05-04T16:35:11.836" v="2432"/>
          <ac:picMkLst>
            <pc:docMk/>
            <pc:sldMk cId="3881515955" sldId="256"/>
            <ac:picMk id="6" creationId="{8594D98B-9B8C-414D-980C-CBD4B459D9D0}"/>
          </ac:picMkLst>
        </pc:picChg>
      </pc:sldChg>
      <pc:sldChg chg="modSp del mod">
        <pc:chgData name="Charles-Antoine Guilbault" userId="735c31a39ff723a8" providerId="LiveId" clId="{4988DBF6-D854-48D9-9B41-3110B900848A}" dt="2021-05-04T16:36:06.370" v="2437" actId="47"/>
        <pc:sldMkLst>
          <pc:docMk/>
          <pc:sldMk cId="2089441017" sldId="261"/>
        </pc:sldMkLst>
        <pc:spChg chg="mod">
          <ac:chgData name="Charles-Antoine Guilbault" userId="735c31a39ff723a8" providerId="LiveId" clId="{4988DBF6-D854-48D9-9B41-3110B900848A}" dt="2021-04-26T16:30:45.875" v="1031" actId="20577"/>
          <ac:spMkLst>
            <pc:docMk/>
            <pc:sldMk cId="2089441017" sldId="261"/>
            <ac:spMk id="3" creationId="{240EA55C-C50B-49F8-AF09-A0F451D67C70}"/>
          </ac:spMkLst>
        </pc:spChg>
      </pc:sldChg>
      <pc:sldChg chg="add del">
        <pc:chgData name="Charles-Antoine Guilbault" userId="735c31a39ff723a8" providerId="LiveId" clId="{4988DBF6-D854-48D9-9B41-3110B900848A}" dt="2021-04-26T14:35:12.327" v="44" actId="2890"/>
        <pc:sldMkLst>
          <pc:docMk/>
          <pc:sldMk cId="2147605796" sldId="262"/>
        </pc:sldMkLst>
      </pc:sldChg>
      <pc:sldChg chg="add">
        <pc:chgData name="Charles-Antoine Guilbault" userId="735c31a39ff723a8" providerId="LiveId" clId="{4988DBF6-D854-48D9-9B41-3110B900848A}" dt="2021-05-04T16:34:59.352" v="2428"/>
        <pc:sldMkLst>
          <pc:docMk/>
          <pc:sldMk cId="630400145" sldId="284"/>
        </pc:sldMkLst>
      </pc:sldChg>
      <pc:sldChg chg="add">
        <pc:chgData name="Charles-Antoine Guilbault" userId="735c31a39ff723a8" providerId="LiveId" clId="{4988DBF6-D854-48D9-9B41-3110B900848A}" dt="2021-05-04T16:34:59.352" v="2428"/>
        <pc:sldMkLst>
          <pc:docMk/>
          <pc:sldMk cId="418397405" sldId="287"/>
        </pc:sldMkLst>
      </pc:sldChg>
      <pc:sldChg chg="add">
        <pc:chgData name="Charles-Antoine Guilbault" userId="735c31a39ff723a8" providerId="LiveId" clId="{4988DBF6-D854-48D9-9B41-3110B900848A}" dt="2021-05-04T16:34:59.352" v="2428"/>
        <pc:sldMkLst>
          <pc:docMk/>
          <pc:sldMk cId="2111417041" sldId="288"/>
        </pc:sldMkLst>
      </pc:sldChg>
      <pc:sldChg chg="add">
        <pc:chgData name="Charles-Antoine Guilbault" userId="735c31a39ff723a8" providerId="LiveId" clId="{4988DBF6-D854-48D9-9B41-3110B900848A}" dt="2021-05-04T16:34:59.352" v="2428"/>
        <pc:sldMkLst>
          <pc:docMk/>
          <pc:sldMk cId="3587586478" sldId="289"/>
        </pc:sldMkLst>
      </pc:sldChg>
      <pc:sldChg chg="add">
        <pc:chgData name="Charles-Antoine Guilbault" userId="735c31a39ff723a8" providerId="LiveId" clId="{4988DBF6-D854-48D9-9B41-3110B900848A}" dt="2021-05-04T16:34:59.352" v="2428"/>
        <pc:sldMkLst>
          <pc:docMk/>
          <pc:sldMk cId="3951236901" sldId="291"/>
        </pc:sldMkLst>
      </pc:sldChg>
      <pc:sldChg chg="add del">
        <pc:chgData name="Charles-Antoine Guilbault" userId="735c31a39ff723a8" providerId="LiveId" clId="{4988DBF6-D854-48D9-9B41-3110B900848A}" dt="2021-05-04T16:36:18.875" v="2464" actId="47"/>
        <pc:sldMkLst>
          <pc:docMk/>
          <pc:sldMk cId="141968000" sldId="292"/>
        </pc:sldMkLst>
      </pc:sldChg>
      <pc:sldChg chg="add del">
        <pc:chgData name="Charles-Antoine Guilbault" userId="735c31a39ff723a8" providerId="LiveId" clId="{4988DBF6-D854-48D9-9B41-3110B900848A}" dt="2021-05-04T16:36:19.359" v="2465" actId="47"/>
        <pc:sldMkLst>
          <pc:docMk/>
          <pc:sldMk cId="1023533856" sldId="293"/>
        </pc:sldMkLst>
      </pc:sldChg>
      <pc:sldChg chg="add">
        <pc:chgData name="Charles-Antoine Guilbault" userId="735c31a39ff723a8" providerId="LiveId" clId="{4988DBF6-D854-48D9-9B41-3110B900848A}" dt="2021-05-04T16:34:59.352" v="2428"/>
        <pc:sldMkLst>
          <pc:docMk/>
          <pc:sldMk cId="1825654901" sldId="594"/>
        </pc:sldMkLst>
      </pc:sldChg>
      <pc:sldChg chg="add">
        <pc:chgData name="Charles-Antoine Guilbault" userId="735c31a39ff723a8" providerId="LiveId" clId="{4988DBF6-D854-48D9-9B41-3110B900848A}" dt="2021-05-04T16:34:59.352" v="2428"/>
        <pc:sldMkLst>
          <pc:docMk/>
          <pc:sldMk cId="814193919" sldId="620"/>
        </pc:sldMkLst>
      </pc:sldChg>
      <pc:sldChg chg="add">
        <pc:chgData name="Charles-Antoine Guilbault" userId="735c31a39ff723a8" providerId="LiveId" clId="{4988DBF6-D854-48D9-9B41-3110B900848A}" dt="2021-05-04T16:34:59.352" v="2428"/>
        <pc:sldMkLst>
          <pc:docMk/>
          <pc:sldMk cId="2727690186" sldId="621"/>
        </pc:sldMkLst>
      </pc:sldChg>
      <pc:sldChg chg="add">
        <pc:chgData name="Charles-Antoine Guilbault" userId="735c31a39ff723a8" providerId="LiveId" clId="{4988DBF6-D854-48D9-9B41-3110B900848A}" dt="2021-05-04T16:34:59.352" v="2428"/>
        <pc:sldMkLst>
          <pc:docMk/>
          <pc:sldMk cId="3064012062" sldId="622"/>
        </pc:sldMkLst>
      </pc:sldChg>
      <pc:sldChg chg="add">
        <pc:chgData name="Charles-Antoine Guilbault" userId="735c31a39ff723a8" providerId="LiveId" clId="{4988DBF6-D854-48D9-9B41-3110B900848A}" dt="2021-05-04T16:34:59.352" v="2428"/>
        <pc:sldMkLst>
          <pc:docMk/>
          <pc:sldMk cId="996717190" sldId="630"/>
        </pc:sldMkLst>
      </pc:sldChg>
      <pc:sldChg chg="add">
        <pc:chgData name="Charles-Antoine Guilbault" userId="735c31a39ff723a8" providerId="LiveId" clId="{4988DBF6-D854-48D9-9B41-3110B900848A}" dt="2021-05-04T16:34:59.352" v="2428"/>
        <pc:sldMkLst>
          <pc:docMk/>
          <pc:sldMk cId="867738286" sldId="631"/>
        </pc:sldMkLst>
      </pc:sldChg>
      <pc:sldChg chg="add">
        <pc:chgData name="Charles-Antoine Guilbault" userId="735c31a39ff723a8" providerId="LiveId" clId="{4988DBF6-D854-48D9-9B41-3110B900848A}" dt="2021-05-04T16:34:59.352" v="2428"/>
        <pc:sldMkLst>
          <pc:docMk/>
          <pc:sldMk cId="3797547652" sldId="634"/>
        </pc:sldMkLst>
      </pc:sldChg>
      <pc:sldChg chg="add">
        <pc:chgData name="Charles-Antoine Guilbault" userId="735c31a39ff723a8" providerId="LiveId" clId="{4988DBF6-D854-48D9-9B41-3110B900848A}" dt="2021-05-04T16:34:59.352" v="2428"/>
        <pc:sldMkLst>
          <pc:docMk/>
          <pc:sldMk cId="3564584100" sldId="635"/>
        </pc:sldMkLst>
      </pc:sldChg>
      <pc:sldChg chg="add">
        <pc:chgData name="Charles-Antoine Guilbault" userId="735c31a39ff723a8" providerId="LiveId" clId="{4988DBF6-D854-48D9-9B41-3110B900848A}" dt="2021-05-04T16:34:59.352" v="2428"/>
        <pc:sldMkLst>
          <pc:docMk/>
          <pc:sldMk cId="3907899560" sldId="637"/>
        </pc:sldMkLst>
      </pc:sldChg>
      <pc:sldChg chg="add">
        <pc:chgData name="Charles-Antoine Guilbault" userId="735c31a39ff723a8" providerId="LiveId" clId="{4988DBF6-D854-48D9-9B41-3110B900848A}" dt="2021-05-04T16:34:59.352" v="2428"/>
        <pc:sldMkLst>
          <pc:docMk/>
          <pc:sldMk cId="4118169082" sldId="638"/>
        </pc:sldMkLst>
      </pc:sldChg>
      <pc:sldChg chg="add">
        <pc:chgData name="Charles-Antoine Guilbault" userId="735c31a39ff723a8" providerId="LiveId" clId="{4988DBF6-D854-48D9-9B41-3110B900848A}" dt="2021-05-04T16:34:59.352" v="2428"/>
        <pc:sldMkLst>
          <pc:docMk/>
          <pc:sldMk cId="3328990874" sldId="639"/>
        </pc:sldMkLst>
      </pc:sldChg>
      <pc:sldChg chg="modSp add del mod">
        <pc:chgData name="Charles-Antoine Guilbault" userId="735c31a39ff723a8" providerId="LiveId" clId="{4988DBF6-D854-48D9-9B41-3110B900848A}" dt="2021-04-26T14:41:08.232" v="345" actId="47"/>
        <pc:sldMkLst>
          <pc:docMk/>
          <pc:sldMk cId="3032787800" sldId="661"/>
        </pc:sldMkLst>
        <pc:spChg chg="mod">
          <ac:chgData name="Charles-Antoine Guilbault" userId="735c31a39ff723a8" providerId="LiveId" clId="{4988DBF6-D854-48D9-9B41-3110B900848A}" dt="2021-04-26T14:37:47.079" v="204" actId="27636"/>
          <ac:spMkLst>
            <pc:docMk/>
            <pc:sldMk cId="3032787800" sldId="661"/>
            <ac:spMk id="3" creationId="{6B57B5EA-E1D2-4EF9-8480-8618FAFF7467}"/>
          </ac:spMkLst>
        </pc:spChg>
      </pc:sldChg>
      <pc:sldChg chg="del">
        <pc:chgData name="Charles-Antoine Guilbault" userId="735c31a39ff723a8" providerId="LiveId" clId="{4988DBF6-D854-48D9-9B41-3110B900848A}" dt="2021-04-26T14:04:35.081" v="3" actId="47"/>
        <pc:sldMkLst>
          <pc:docMk/>
          <pc:sldMk cId="2630257526" sldId="662"/>
        </pc:sldMkLst>
      </pc:sldChg>
      <pc:sldChg chg="modSp add del mod">
        <pc:chgData name="Charles-Antoine Guilbault" userId="735c31a39ff723a8" providerId="LiveId" clId="{4988DBF6-D854-48D9-9B41-3110B900848A}" dt="2021-05-04T16:36:07.152" v="2438" actId="47"/>
        <pc:sldMkLst>
          <pc:docMk/>
          <pc:sldMk cId="3242391134" sldId="662"/>
        </pc:sldMkLst>
        <pc:spChg chg="mod">
          <ac:chgData name="Charles-Antoine Guilbault" userId="735c31a39ff723a8" providerId="LiveId" clId="{4988DBF6-D854-48D9-9B41-3110B900848A}" dt="2021-04-26T14:41:11.294" v="347" actId="20577"/>
          <ac:spMkLst>
            <pc:docMk/>
            <pc:sldMk cId="3242391134" sldId="662"/>
            <ac:spMk id="2" creationId="{FCF3FDFB-D403-4C1F-9C8C-D8A0987753A6}"/>
          </ac:spMkLst>
        </pc:spChg>
        <pc:spChg chg="mod">
          <ac:chgData name="Charles-Antoine Guilbault" userId="735c31a39ff723a8" providerId="LiveId" clId="{4988DBF6-D854-48D9-9B41-3110B900848A}" dt="2021-04-27T12:44:27.003" v="1789" actId="113"/>
          <ac:spMkLst>
            <pc:docMk/>
            <pc:sldMk cId="3242391134" sldId="662"/>
            <ac:spMk id="3" creationId="{6B57B5EA-E1D2-4EF9-8480-8618FAFF7467}"/>
          </ac:spMkLst>
        </pc:spChg>
      </pc:sldChg>
      <pc:sldChg chg="modSp add del mod">
        <pc:chgData name="Charles-Antoine Guilbault" userId="735c31a39ff723a8" providerId="LiveId" clId="{4988DBF6-D854-48D9-9B41-3110B900848A}" dt="2021-05-04T16:36:07.560" v="2439" actId="47"/>
        <pc:sldMkLst>
          <pc:docMk/>
          <pc:sldMk cId="2263407145" sldId="663"/>
        </pc:sldMkLst>
        <pc:spChg chg="mod">
          <ac:chgData name="Charles-Antoine Guilbault" userId="735c31a39ff723a8" providerId="LiveId" clId="{4988DBF6-D854-48D9-9B41-3110B900848A}" dt="2021-04-26T14:41:14.841" v="349" actId="20577"/>
          <ac:spMkLst>
            <pc:docMk/>
            <pc:sldMk cId="2263407145" sldId="663"/>
            <ac:spMk id="2" creationId="{FCF3FDFB-D403-4C1F-9C8C-D8A0987753A6}"/>
          </ac:spMkLst>
        </pc:spChg>
        <pc:spChg chg="mod">
          <ac:chgData name="Charles-Antoine Guilbault" userId="735c31a39ff723a8" providerId="LiveId" clId="{4988DBF6-D854-48D9-9B41-3110B900848A}" dt="2021-04-27T12:44:57.909" v="1794" actId="113"/>
          <ac:spMkLst>
            <pc:docMk/>
            <pc:sldMk cId="2263407145" sldId="663"/>
            <ac:spMk id="3" creationId="{6B57B5EA-E1D2-4EF9-8480-8618FAFF7467}"/>
          </ac:spMkLst>
        </pc:spChg>
      </pc:sldChg>
      <pc:sldChg chg="modSp add del mod">
        <pc:chgData name="Charles-Antoine Guilbault" userId="735c31a39ff723a8" providerId="LiveId" clId="{4988DBF6-D854-48D9-9B41-3110B900848A}" dt="2021-05-04T16:36:09.029" v="2443" actId="47"/>
        <pc:sldMkLst>
          <pc:docMk/>
          <pc:sldMk cId="414526257" sldId="664"/>
        </pc:sldMkLst>
        <pc:spChg chg="mod">
          <ac:chgData name="Charles-Antoine Guilbault" userId="735c31a39ff723a8" providerId="LiveId" clId="{4988DBF6-D854-48D9-9B41-3110B900848A}" dt="2021-04-26T16:23:06.406" v="795" actId="20577"/>
          <ac:spMkLst>
            <pc:docMk/>
            <pc:sldMk cId="414526257" sldId="664"/>
            <ac:spMk id="2" creationId="{EBDE8E90-B761-4D79-BED8-B24309CAE8EA}"/>
          </ac:spMkLst>
        </pc:spChg>
        <pc:spChg chg="mod">
          <ac:chgData name="Charles-Antoine Guilbault" userId="735c31a39ff723a8" providerId="LiveId" clId="{4988DBF6-D854-48D9-9B41-3110B900848A}" dt="2021-04-27T12:51:38.818" v="1808" actId="20577"/>
          <ac:spMkLst>
            <pc:docMk/>
            <pc:sldMk cId="414526257" sldId="664"/>
            <ac:spMk id="3" creationId="{DAA9CB5A-DD97-477C-B1FD-57EF9231AAC9}"/>
          </ac:spMkLst>
        </pc:spChg>
      </pc:sldChg>
      <pc:sldChg chg="del">
        <pc:chgData name="Charles-Antoine Guilbault" userId="735c31a39ff723a8" providerId="LiveId" clId="{4988DBF6-D854-48D9-9B41-3110B900848A}" dt="2021-04-26T14:04:35.081" v="3" actId="47"/>
        <pc:sldMkLst>
          <pc:docMk/>
          <pc:sldMk cId="2711794091" sldId="664"/>
        </pc:sldMkLst>
      </pc:sldChg>
      <pc:sldChg chg="del">
        <pc:chgData name="Charles-Antoine Guilbault" userId="735c31a39ff723a8" providerId="LiveId" clId="{4988DBF6-D854-48D9-9B41-3110B900848A}" dt="2021-04-26T14:04:35.081" v="3" actId="47"/>
        <pc:sldMkLst>
          <pc:docMk/>
          <pc:sldMk cId="1575528709" sldId="665"/>
        </pc:sldMkLst>
      </pc:sldChg>
      <pc:sldChg chg="del">
        <pc:chgData name="Charles-Antoine Guilbault" userId="735c31a39ff723a8" providerId="LiveId" clId="{4988DBF6-D854-48D9-9B41-3110B900848A}" dt="2021-04-26T14:04:35.081" v="3" actId="47"/>
        <pc:sldMkLst>
          <pc:docMk/>
          <pc:sldMk cId="2752878831" sldId="667"/>
        </pc:sldMkLst>
      </pc:sldChg>
      <pc:sldChg chg="del">
        <pc:chgData name="Charles-Antoine Guilbault" userId="735c31a39ff723a8" providerId="LiveId" clId="{4988DBF6-D854-48D9-9B41-3110B900848A}" dt="2021-04-26T14:04:35.081" v="3" actId="47"/>
        <pc:sldMkLst>
          <pc:docMk/>
          <pc:sldMk cId="1514576397" sldId="668"/>
        </pc:sldMkLst>
      </pc:sldChg>
      <pc:sldChg chg="del">
        <pc:chgData name="Charles-Antoine Guilbault" userId="735c31a39ff723a8" providerId="LiveId" clId="{4988DBF6-D854-48D9-9B41-3110B900848A}" dt="2021-04-26T14:04:35.081" v="3" actId="47"/>
        <pc:sldMkLst>
          <pc:docMk/>
          <pc:sldMk cId="606024257" sldId="671"/>
        </pc:sldMkLst>
      </pc:sldChg>
      <pc:sldChg chg="del">
        <pc:chgData name="Charles-Antoine Guilbault" userId="735c31a39ff723a8" providerId="LiveId" clId="{4988DBF6-D854-48D9-9B41-3110B900848A}" dt="2021-04-26T14:04:35.081" v="3" actId="47"/>
        <pc:sldMkLst>
          <pc:docMk/>
          <pc:sldMk cId="3450180564" sldId="672"/>
        </pc:sldMkLst>
      </pc:sldChg>
      <pc:sldChg chg="modSp add del mod">
        <pc:chgData name="Charles-Antoine Guilbault" userId="735c31a39ff723a8" providerId="LiveId" clId="{4988DBF6-D854-48D9-9B41-3110B900848A}" dt="2021-05-04T16:36:09.342" v="2444" actId="47"/>
        <pc:sldMkLst>
          <pc:docMk/>
          <pc:sldMk cId="845087278" sldId="673"/>
        </pc:sldMkLst>
        <pc:spChg chg="mod">
          <ac:chgData name="Charles-Antoine Guilbault" userId="735c31a39ff723a8" providerId="LiveId" clId="{4988DBF6-D854-48D9-9B41-3110B900848A}" dt="2021-04-26T16:23:10.998" v="797" actId="20577"/>
          <ac:spMkLst>
            <pc:docMk/>
            <pc:sldMk cId="845087278" sldId="673"/>
            <ac:spMk id="2" creationId="{EBDE8E90-B761-4D79-BED8-B24309CAE8EA}"/>
          </ac:spMkLst>
        </pc:spChg>
        <pc:spChg chg="mod">
          <ac:chgData name="Charles-Antoine Guilbault" userId="735c31a39ff723a8" providerId="LiveId" clId="{4988DBF6-D854-48D9-9B41-3110B900848A}" dt="2021-04-27T12:51:59.388" v="1809" actId="113"/>
          <ac:spMkLst>
            <pc:docMk/>
            <pc:sldMk cId="845087278" sldId="673"/>
            <ac:spMk id="3" creationId="{DAA9CB5A-DD97-477C-B1FD-57EF9231AAC9}"/>
          </ac:spMkLst>
        </pc:spChg>
      </pc:sldChg>
      <pc:sldChg chg="del">
        <pc:chgData name="Charles-Antoine Guilbault" userId="735c31a39ff723a8" providerId="LiveId" clId="{4988DBF6-D854-48D9-9B41-3110B900848A}" dt="2021-04-26T14:04:35.081" v="3" actId="47"/>
        <pc:sldMkLst>
          <pc:docMk/>
          <pc:sldMk cId="2428307481" sldId="673"/>
        </pc:sldMkLst>
      </pc:sldChg>
      <pc:sldChg chg="del">
        <pc:chgData name="Charles-Antoine Guilbault" userId="735c31a39ff723a8" providerId="LiveId" clId="{4988DBF6-D854-48D9-9B41-3110B900848A}" dt="2021-04-26T14:04:35.081" v="3" actId="47"/>
        <pc:sldMkLst>
          <pc:docMk/>
          <pc:sldMk cId="1805561040" sldId="674"/>
        </pc:sldMkLst>
      </pc:sldChg>
      <pc:sldChg chg="modSp add del mod">
        <pc:chgData name="Charles-Antoine Guilbault" userId="735c31a39ff723a8" providerId="LiveId" clId="{4988DBF6-D854-48D9-9B41-3110B900848A}" dt="2021-05-04T16:36:10.061" v="2446" actId="47"/>
        <pc:sldMkLst>
          <pc:docMk/>
          <pc:sldMk cId="2549344854" sldId="674"/>
        </pc:sldMkLst>
        <pc:spChg chg="mod">
          <ac:chgData name="Charles-Antoine Guilbault" userId="735c31a39ff723a8" providerId="LiveId" clId="{4988DBF6-D854-48D9-9B41-3110B900848A}" dt="2021-04-26T16:23:18.279" v="801" actId="20577"/>
          <ac:spMkLst>
            <pc:docMk/>
            <pc:sldMk cId="2549344854" sldId="674"/>
            <ac:spMk id="2" creationId="{EBDE8E90-B761-4D79-BED8-B24309CAE8EA}"/>
          </ac:spMkLst>
        </pc:spChg>
        <pc:spChg chg="mod">
          <ac:chgData name="Charles-Antoine Guilbault" userId="735c31a39ff723a8" providerId="LiveId" clId="{4988DBF6-D854-48D9-9B41-3110B900848A}" dt="2021-04-27T15:45:49.890" v="2361" actId="20577"/>
          <ac:spMkLst>
            <pc:docMk/>
            <pc:sldMk cId="2549344854" sldId="674"/>
            <ac:spMk id="3" creationId="{DAA9CB5A-DD97-477C-B1FD-57EF9231AAC9}"/>
          </ac:spMkLst>
        </pc:spChg>
      </pc:sldChg>
      <pc:sldChg chg="del">
        <pc:chgData name="Charles-Antoine Guilbault" userId="735c31a39ff723a8" providerId="LiveId" clId="{4988DBF6-D854-48D9-9B41-3110B900848A}" dt="2021-04-26T14:04:35.081" v="3" actId="47"/>
        <pc:sldMkLst>
          <pc:docMk/>
          <pc:sldMk cId="1267712634" sldId="675"/>
        </pc:sldMkLst>
      </pc:sldChg>
      <pc:sldChg chg="modSp add del mod">
        <pc:chgData name="Charles-Antoine Guilbault" userId="735c31a39ff723a8" providerId="LiveId" clId="{4988DBF6-D854-48D9-9B41-3110B900848A}" dt="2021-05-04T16:36:10.389" v="2447" actId="47"/>
        <pc:sldMkLst>
          <pc:docMk/>
          <pc:sldMk cId="3297652857" sldId="675"/>
        </pc:sldMkLst>
        <pc:spChg chg="mod">
          <ac:chgData name="Charles-Antoine Guilbault" userId="735c31a39ff723a8" providerId="LiveId" clId="{4988DBF6-D854-48D9-9B41-3110B900848A}" dt="2021-04-26T16:23:26.064" v="805" actId="20577"/>
          <ac:spMkLst>
            <pc:docMk/>
            <pc:sldMk cId="3297652857" sldId="675"/>
            <ac:spMk id="2" creationId="{EBDE8E90-B761-4D79-BED8-B24309CAE8EA}"/>
          </ac:spMkLst>
        </pc:spChg>
        <pc:spChg chg="mod">
          <ac:chgData name="Charles-Antoine Guilbault" userId="735c31a39ff723a8" providerId="LiveId" clId="{4988DBF6-D854-48D9-9B41-3110B900848A}" dt="2021-04-26T16:26:51.556" v="934" actId="20577"/>
          <ac:spMkLst>
            <pc:docMk/>
            <pc:sldMk cId="3297652857" sldId="675"/>
            <ac:spMk id="3" creationId="{DAA9CB5A-DD97-477C-B1FD-57EF9231AAC9}"/>
          </ac:spMkLst>
        </pc:spChg>
      </pc:sldChg>
      <pc:sldChg chg="modSp add del mod">
        <pc:chgData name="Charles-Antoine Guilbault" userId="735c31a39ff723a8" providerId="LiveId" clId="{4988DBF6-D854-48D9-9B41-3110B900848A}" dt="2021-05-04T16:36:09.701" v="2445" actId="47"/>
        <pc:sldMkLst>
          <pc:docMk/>
          <pc:sldMk cId="1714874542" sldId="676"/>
        </pc:sldMkLst>
        <pc:spChg chg="mod">
          <ac:chgData name="Charles-Antoine Guilbault" userId="735c31a39ff723a8" providerId="LiveId" clId="{4988DBF6-D854-48D9-9B41-3110B900848A}" dt="2021-04-26T16:23:14.998" v="799" actId="20577"/>
          <ac:spMkLst>
            <pc:docMk/>
            <pc:sldMk cId="1714874542" sldId="676"/>
            <ac:spMk id="2" creationId="{EBDE8E90-B761-4D79-BED8-B24309CAE8EA}"/>
          </ac:spMkLst>
        </pc:spChg>
        <pc:spChg chg="mod">
          <ac:chgData name="Charles-Antoine Guilbault" userId="735c31a39ff723a8" providerId="LiveId" clId="{4988DBF6-D854-48D9-9B41-3110B900848A}" dt="2021-04-27T12:52:17.324" v="1811" actId="113"/>
          <ac:spMkLst>
            <pc:docMk/>
            <pc:sldMk cId="1714874542" sldId="676"/>
            <ac:spMk id="3" creationId="{DAA9CB5A-DD97-477C-B1FD-57EF9231AAC9}"/>
          </ac:spMkLst>
        </pc:spChg>
      </pc:sldChg>
      <pc:sldChg chg="del">
        <pc:chgData name="Charles-Antoine Guilbault" userId="735c31a39ff723a8" providerId="LiveId" clId="{4988DBF6-D854-48D9-9B41-3110B900848A}" dt="2021-04-26T14:04:35.081" v="3" actId="47"/>
        <pc:sldMkLst>
          <pc:docMk/>
          <pc:sldMk cId="3683526651" sldId="676"/>
        </pc:sldMkLst>
      </pc:sldChg>
      <pc:sldChg chg="del">
        <pc:chgData name="Charles-Antoine Guilbault" userId="735c31a39ff723a8" providerId="LiveId" clId="{4988DBF6-D854-48D9-9B41-3110B900848A}" dt="2021-04-26T14:04:35.081" v="3" actId="47"/>
        <pc:sldMkLst>
          <pc:docMk/>
          <pc:sldMk cId="796349104" sldId="677"/>
        </pc:sldMkLst>
      </pc:sldChg>
      <pc:sldChg chg="modSp add del mod">
        <pc:chgData name="Charles-Antoine Guilbault" userId="735c31a39ff723a8" providerId="LiveId" clId="{4988DBF6-D854-48D9-9B41-3110B900848A}" dt="2021-05-04T16:36:10.764" v="2448" actId="47"/>
        <pc:sldMkLst>
          <pc:docMk/>
          <pc:sldMk cId="2640046775" sldId="677"/>
        </pc:sldMkLst>
        <pc:spChg chg="mod">
          <ac:chgData name="Charles-Antoine Guilbault" userId="735c31a39ff723a8" providerId="LiveId" clId="{4988DBF6-D854-48D9-9B41-3110B900848A}" dt="2021-04-26T16:23:31.096" v="807" actId="20577"/>
          <ac:spMkLst>
            <pc:docMk/>
            <pc:sldMk cId="2640046775" sldId="677"/>
            <ac:spMk id="2" creationId="{EBDE8E90-B761-4D79-BED8-B24309CAE8EA}"/>
          </ac:spMkLst>
        </pc:spChg>
        <pc:spChg chg="mod">
          <ac:chgData name="Charles-Antoine Guilbault" userId="735c31a39ff723a8" providerId="LiveId" clId="{4988DBF6-D854-48D9-9B41-3110B900848A}" dt="2021-04-26T16:26:58.859" v="943" actId="20577"/>
          <ac:spMkLst>
            <pc:docMk/>
            <pc:sldMk cId="2640046775" sldId="677"/>
            <ac:spMk id="3" creationId="{DAA9CB5A-DD97-477C-B1FD-57EF9231AAC9}"/>
          </ac:spMkLst>
        </pc:spChg>
      </pc:sldChg>
      <pc:sldChg chg="modSp add del mod">
        <pc:chgData name="Charles-Antoine Guilbault" userId="735c31a39ff723a8" providerId="LiveId" clId="{4988DBF6-D854-48D9-9B41-3110B900848A}" dt="2021-04-26T16:23:01.002" v="791" actId="47"/>
        <pc:sldMkLst>
          <pc:docMk/>
          <pc:sldMk cId="322943883" sldId="678"/>
        </pc:sldMkLst>
        <pc:spChg chg="mod">
          <ac:chgData name="Charles-Antoine Guilbault" userId="735c31a39ff723a8" providerId="LiveId" clId="{4988DBF6-D854-48D9-9B41-3110B900848A}" dt="2021-04-26T15:42:31.657" v="755" actId="20577"/>
          <ac:spMkLst>
            <pc:docMk/>
            <pc:sldMk cId="322943883" sldId="678"/>
            <ac:spMk id="2" creationId="{FCF3FDFB-D403-4C1F-9C8C-D8A0987753A6}"/>
          </ac:spMkLst>
        </pc:spChg>
        <pc:spChg chg="mod">
          <ac:chgData name="Charles-Antoine Guilbault" userId="735c31a39ff723a8" providerId="LiveId" clId="{4988DBF6-D854-48D9-9B41-3110B900848A}" dt="2021-04-26T15:49:44.767" v="757" actId="27636"/>
          <ac:spMkLst>
            <pc:docMk/>
            <pc:sldMk cId="322943883" sldId="678"/>
            <ac:spMk id="3" creationId="{6B57B5EA-E1D2-4EF9-8480-8618FAFF7467}"/>
          </ac:spMkLst>
        </pc:spChg>
      </pc:sldChg>
      <pc:sldChg chg="add del">
        <pc:chgData name="Charles-Antoine Guilbault" userId="735c31a39ff723a8" providerId="LiveId" clId="{4988DBF6-D854-48D9-9B41-3110B900848A}" dt="2021-04-26T15:21:12.924" v="441" actId="2890"/>
        <pc:sldMkLst>
          <pc:docMk/>
          <pc:sldMk cId="2516926451" sldId="678"/>
        </pc:sldMkLst>
      </pc:sldChg>
      <pc:sldChg chg="del">
        <pc:chgData name="Charles-Antoine Guilbault" userId="735c31a39ff723a8" providerId="LiveId" clId="{4988DBF6-D854-48D9-9B41-3110B900848A}" dt="2021-04-26T14:04:35.081" v="3" actId="47"/>
        <pc:sldMkLst>
          <pc:docMk/>
          <pc:sldMk cId="3120731024" sldId="678"/>
        </pc:sldMkLst>
      </pc:sldChg>
      <pc:sldChg chg="modSp add del mod">
        <pc:chgData name="Charles-Antoine Guilbault" userId="735c31a39ff723a8" providerId="LiveId" clId="{4988DBF6-D854-48D9-9B41-3110B900848A}" dt="2021-04-26T16:23:01.410" v="792" actId="47"/>
        <pc:sldMkLst>
          <pc:docMk/>
          <pc:sldMk cId="381654863" sldId="679"/>
        </pc:sldMkLst>
        <pc:spChg chg="mod">
          <ac:chgData name="Charles-Antoine Guilbault" userId="735c31a39ff723a8" providerId="LiveId" clId="{4988DBF6-D854-48D9-9B41-3110B900848A}" dt="2021-04-26T15:42:27.618" v="751" actId="20577"/>
          <ac:spMkLst>
            <pc:docMk/>
            <pc:sldMk cId="381654863" sldId="679"/>
            <ac:spMk id="2" creationId="{FCF3FDFB-D403-4C1F-9C8C-D8A0987753A6}"/>
          </ac:spMkLst>
        </pc:spChg>
        <pc:spChg chg="mod">
          <ac:chgData name="Charles-Antoine Guilbault" userId="735c31a39ff723a8" providerId="LiveId" clId="{4988DBF6-D854-48D9-9B41-3110B900848A}" dt="2021-04-26T15:49:51.442" v="760" actId="20577"/>
          <ac:spMkLst>
            <pc:docMk/>
            <pc:sldMk cId="381654863" sldId="679"/>
            <ac:spMk id="3" creationId="{6B57B5EA-E1D2-4EF9-8480-8618FAFF7467}"/>
          </ac:spMkLst>
        </pc:spChg>
      </pc:sldChg>
      <pc:sldChg chg="del">
        <pc:chgData name="Charles-Antoine Guilbault" userId="735c31a39ff723a8" providerId="LiveId" clId="{4988DBF6-D854-48D9-9B41-3110B900848A}" dt="2021-04-26T14:04:35.081" v="3" actId="47"/>
        <pc:sldMkLst>
          <pc:docMk/>
          <pc:sldMk cId="3085277921" sldId="679"/>
        </pc:sldMkLst>
      </pc:sldChg>
      <pc:sldChg chg="del">
        <pc:chgData name="Charles-Antoine Guilbault" userId="735c31a39ff723a8" providerId="LiveId" clId="{4988DBF6-D854-48D9-9B41-3110B900848A}" dt="2021-04-26T14:04:35.081" v="3" actId="47"/>
        <pc:sldMkLst>
          <pc:docMk/>
          <pc:sldMk cId="2509281595" sldId="680"/>
        </pc:sldMkLst>
      </pc:sldChg>
      <pc:sldChg chg="modSp add del mod">
        <pc:chgData name="Charles-Antoine Guilbault" userId="735c31a39ff723a8" providerId="LiveId" clId="{4988DBF6-D854-48D9-9B41-3110B900848A}" dt="2021-04-26T16:23:02.088" v="793" actId="47"/>
        <pc:sldMkLst>
          <pc:docMk/>
          <pc:sldMk cId="4265865086" sldId="680"/>
        </pc:sldMkLst>
        <pc:spChg chg="mod">
          <ac:chgData name="Charles-Antoine Guilbault" userId="735c31a39ff723a8" providerId="LiveId" clId="{4988DBF6-D854-48D9-9B41-3110B900848A}" dt="2021-04-26T15:42:23.483" v="747" actId="20577"/>
          <ac:spMkLst>
            <pc:docMk/>
            <pc:sldMk cId="4265865086" sldId="680"/>
            <ac:spMk id="2" creationId="{FCF3FDFB-D403-4C1F-9C8C-D8A0987753A6}"/>
          </ac:spMkLst>
        </pc:spChg>
        <pc:spChg chg="mod">
          <ac:chgData name="Charles-Antoine Guilbault" userId="735c31a39ff723a8" providerId="LiveId" clId="{4988DBF6-D854-48D9-9B41-3110B900848A}" dt="2021-04-26T15:49:54.819" v="762" actId="5793"/>
          <ac:spMkLst>
            <pc:docMk/>
            <pc:sldMk cId="4265865086" sldId="680"/>
            <ac:spMk id="3" creationId="{6B57B5EA-E1D2-4EF9-8480-8618FAFF7467}"/>
          </ac:spMkLst>
        </pc:spChg>
      </pc:sldChg>
      <pc:sldChg chg="modSp add del mod">
        <pc:chgData name="Charles-Antoine Guilbault" userId="735c31a39ff723a8" providerId="LiveId" clId="{4988DBF6-D854-48D9-9B41-3110B900848A}" dt="2021-05-04T16:36:07.967" v="2440" actId="47"/>
        <pc:sldMkLst>
          <pc:docMk/>
          <pc:sldMk cId="1122593409" sldId="681"/>
        </pc:sldMkLst>
        <pc:spChg chg="mod">
          <ac:chgData name="Charles-Antoine Guilbault" userId="735c31a39ff723a8" providerId="LiveId" clId="{4988DBF6-D854-48D9-9B41-3110B900848A}" dt="2021-04-26T16:24:27.537" v="854" actId="20577"/>
          <ac:spMkLst>
            <pc:docMk/>
            <pc:sldMk cId="1122593409" sldId="681"/>
            <ac:spMk id="3" creationId="{6B57B5EA-E1D2-4EF9-8480-8618FAFF7467}"/>
          </ac:spMkLst>
        </pc:spChg>
      </pc:sldChg>
      <pc:sldChg chg="del">
        <pc:chgData name="Charles-Antoine Guilbault" userId="735c31a39ff723a8" providerId="LiveId" clId="{4988DBF6-D854-48D9-9B41-3110B900848A}" dt="2021-04-26T14:04:35.081" v="3" actId="47"/>
        <pc:sldMkLst>
          <pc:docMk/>
          <pc:sldMk cId="3616208529" sldId="681"/>
        </pc:sldMkLst>
      </pc:sldChg>
      <pc:sldChg chg="modSp add del mod">
        <pc:chgData name="Charles-Antoine Guilbault" userId="735c31a39ff723a8" providerId="LiveId" clId="{4988DBF6-D854-48D9-9B41-3110B900848A}" dt="2021-05-04T16:36:08.326" v="2441" actId="47"/>
        <pc:sldMkLst>
          <pc:docMk/>
          <pc:sldMk cId="204298540" sldId="682"/>
        </pc:sldMkLst>
        <pc:spChg chg="mod">
          <ac:chgData name="Charles-Antoine Guilbault" userId="735c31a39ff723a8" providerId="LiveId" clId="{4988DBF6-D854-48D9-9B41-3110B900848A}" dt="2021-04-27T12:51:00.408" v="1799" actId="113"/>
          <ac:spMkLst>
            <pc:docMk/>
            <pc:sldMk cId="204298540" sldId="682"/>
            <ac:spMk id="3" creationId="{6B57B5EA-E1D2-4EF9-8480-8618FAFF7467}"/>
          </ac:spMkLst>
        </pc:spChg>
      </pc:sldChg>
      <pc:sldChg chg="del">
        <pc:chgData name="Charles-Antoine Guilbault" userId="735c31a39ff723a8" providerId="LiveId" clId="{4988DBF6-D854-48D9-9B41-3110B900848A}" dt="2021-04-26T14:04:35.081" v="3" actId="47"/>
        <pc:sldMkLst>
          <pc:docMk/>
          <pc:sldMk cId="2159792777" sldId="682"/>
        </pc:sldMkLst>
      </pc:sldChg>
      <pc:sldChg chg="modSp add del mod">
        <pc:chgData name="Charles-Antoine Guilbault" userId="735c31a39ff723a8" providerId="LiveId" clId="{4988DBF6-D854-48D9-9B41-3110B900848A}" dt="2021-05-04T16:36:08.623" v="2442" actId="47"/>
        <pc:sldMkLst>
          <pc:docMk/>
          <pc:sldMk cId="2847840782" sldId="683"/>
        </pc:sldMkLst>
        <pc:spChg chg="mod">
          <ac:chgData name="Charles-Antoine Guilbault" userId="735c31a39ff723a8" providerId="LiveId" clId="{4988DBF6-D854-48D9-9B41-3110B900848A}" dt="2021-04-27T12:51:23.025" v="1801" actId="113"/>
          <ac:spMkLst>
            <pc:docMk/>
            <pc:sldMk cId="2847840782" sldId="683"/>
            <ac:spMk id="3" creationId="{6B57B5EA-E1D2-4EF9-8480-8618FAFF7467}"/>
          </ac:spMkLst>
        </pc:spChg>
      </pc:sldChg>
      <pc:sldChg chg="del">
        <pc:chgData name="Charles-Antoine Guilbault" userId="735c31a39ff723a8" providerId="LiveId" clId="{4988DBF6-D854-48D9-9B41-3110B900848A}" dt="2021-04-26T14:04:35.081" v="3" actId="47"/>
        <pc:sldMkLst>
          <pc:docMk/>
          <pc:sldMk cId="3828143740" sldId="683"/>
        </pc:sldMkLst>
      </pc:sldChg>
      <pc:sldChg chg="addSp modSp add del mod">
        <pc:chgData name="Charles-Antoine Guilbault" userId="735c31a39ff723a8" providerId="LiveId" clId="{4988DBF6-D854-48D9-9B41-3110B900848A}" dt="2021-05-04T16:36:11.030" v="2449" actId="47"/>
        <pc:sldMkLst>
          <pc:docMk/>
          <pc:sldMk cId="1242240067" sldId="684"/>
        </pc:sldMkLst>
        <pc:spChg chg="mod">
          <ac:chgData name="Charles-Antoine Guilbault" userId="735c31a39ff723a8" providerId="LiveId" clId="{4988DBF6-D854-48D9-9B41-3110B900848A}" dt="2021-04-26T16:31:03.363" v="1068" actId="20577"/>
          <ac:spMkLst>
            <pc:docMk/>
            <pc:sldMk cId="1242240067" sldId="684"/>
            <ac:spMk id="2" creationId="{EBDE8E90-B761-4D79-BED8-B24309CAE8EA}"/>
          </ac:spMkLst>
        </pc:spChg>
        <pc:spChg chg="mod">
          <ac:chgData name="Charles-Antoine Guilbault" userId="735c31a39ff723a8" providerId="LiveId" clId="{4988DBF6-D854-48D9-9B41-3110B900848A}" dt="2021-04-27T12:43:46.449" v="1788" actId="114"/>
          <ac:spMkLst>
            <pc:docMk/>
            <pc:sldMk cId="1242240067" sldId="684"/>
            <ac:spMk id="3" creationId="{DAA9CB5A-DD97-477C-B1FD-57EF9231AAC9}"/>
          </ac:spMkLst>
        </pc:spChg>
        <pc:spChg chg="add mod">
          <ac:chgData name="Charles-Antoine Guilbault" userId="735c31a39ff723a8" providerId="LiveId" clId="{4988DBF6-D854-48D9-9B41-3110B900848A}" dt="2021-04-27T15:48:44.472" v="2417" actId="1076"/>
          <ac:spMkLst>
            <pc:docMk/>
            <pc:sldMk cId="1242240067" sldId="684"/>
            <ac:spMk id="4" creationId="{B744C37C-372C-49AF-93B3-72FF236B0961}"/>
          </ac:spMkLst>
        </pc:spChg>
        <pc:spChg chg="add mod">
          <ac:chgData name="Charles-Antoine Guilbault" userId="735c31a39ff723a8" providerId="LiveId" clId="{4988DBF6-D854-48D9-9B41-3110B900848A}" dt="2021-04-27T15:49:01.267" v="2427" actId="114"/>
          <ac:spMkLst>
            <pc:docMk/>
            <pc:sldMk cId="1242240067" sldId="684"/>
            <ac:spMk id="5" creationId="{9EB57EAD-C62D-43AA-A27E-0D45B8BD0AC9}"/>
          </ac:spMkLst>
        </pc:spChg>
      </pc:sldChg>
      <pc:sldChg chg="del">
        <pc:chgData name="Charles-Antoine Guilbault" userId="735c31a39ff723a8" providerId="LiveId" clId="{4988DBF6-D854-48D9-9B41-3110B900848A}" dt="2021-04-26T14:04:35.081" v="3" actId="47"/>
        <pc:sldMkLst>
          <pc:docMk/>
          <pc:sldMk cId="1394913496" sldId="684"/>
        </pc:sldMkLst>
      </pc:sldChg>
      <pc:sldChg chg="modSp add del mod">
        <pc:chgData name="Charles-Antoine Guilbault" userId="735c31a39ff723a8" providerId="LiveId" clId="{4988DBF6-D854-48D9-9B41-3110B900848A}" dt="2021-05-04T16:36:11.592" v="2450" actId="47"/>
        <pc:sldMkLst>
          <pc:docMk/>
          <pc:sldMk cId="2156849316" sldId="685"/>
        </pc:sldMkLst>
        <pc:spChg chg="mod">
          <ac:chgData name="Charles-Antoine Guilbault" userId="735c31a39ff723a8" providerId="LiveId" clId="{4988DBF6-D854-48D9-9B41-3110B900848A}" dt="2021-04-27T12:42:56.191" v="1772" actId="113"/>
          <ac:spMkLst>
            <pc:docMk/>
            <pc:sldMk cId="2156849316" sldId="685"/>
            <ac:spMk id="3" creationId="{DAA9CB5A-DD97-477C-B1FD-57EF9231AAC9}"/>
          </ac:spMkLst>
        </pc:spChg>
      </pc:sldChg>
      <pc:sldChg chg="modSp add del mod">
        <pc:chgData name="Charles-Antoine Guilbault" userId="735c31a39ff723a8" providerId="LiveId" clId="{4988DBF6-D854-48D9-9B41-3110B900848A}" dt="2021-05-04T16:36:11.764" v="2451" actId="47"/>
        <pc:sldMkLst>
          <pc:docMk/>
          <pc:sldMk cId="396869622" sldId="686"/>
        </pc:sldMkLst>
        <pc:spChg chg="mod">
          <ac:chgData name="Charles-Antoine Guilbault" userId="735c31a39ff723a8" providerId="LiveId" clId="{4988DBF6-D854-48D9-9B41-3110B900848A}" dt="2021-04-27T12:41:13.316" v="1758" actId="313"/>
          <ac:spMkLst>
            <pc:docMk/>
            <pc:sldMk cId="396869622" sldId="686"/>
            <ac:spMk id="2" creationId="{EBDE8E90-B761-4D79-BED8-B24309CAE8EA}"/>
          </ac:spMkLst>
        </pc:spChg>
        <pc:spChg chg="mod">
          <ac:chgData name="Charles-Antoine Guilbault" userId="735c31a39ff723a8" providerId="LiveId" clId="{4988DBF6-D854-48D9-9B41-3110B900848A}" dt="2021-04-27T12:42:33.201" v="1763" actId="113"/>
          <ac:spMkLst>
            <pc:docMk/>
            <pc:sldMk cId="396869622" sldId="686"/>
            <ac:spMk id="3" creationId="{DAA9CB5A-DD97-477C-B1FD-57EF9231AAC9}"/>
          </ac:spMkLst>
        </pc:spChg>
      </pc:sldChg>
      <pc:sldChg chg="modSp add del mod">
        <pc:chgData name="Charles-Antoine Guilbault" userId="735c31a39ff723a8" providerId="LiveId" clId="{4988DBF6-D854-48D9-9B41-3110B900848A}" dt="2021-05-04T16:36:12.217" v="2452" actId="47"/>
        <pc:sldMkLst>
          <pc:docMk/>
          <pc:sldMk cId="1336145349" sldId="687"/>
        </pc:sldMkLst>
        <pc:spChg chg="mod">
          <ac:chgData name="Charles-Antoine Guilbault" userId="735c31a39ff723a8" providerId="LiveId" clId="{4988DBF6-D854-48D9-9B41-3110B900848A}" dt="2021-04-27T12:41:17.890" v="1759" actId="313"/>
          <ac:spMkLst>
            <pc:docMk/>
            <pc:sldMk cId="1336145349" sldId="687"/>
            <ac:spMk id="2" creationId="{EBDE8E90-B761-4D79-BED8-B24309CAE8EA}"/>
          </ac:spMkLst>
        </pc:spChg>
        <pc:spChg chg="mod">
          <ac:chgData name="Charles-Antoine Guilbault" userId="735c31a39ff723a8" providerId="LiveId" clId="{4988DBF6-D854-48D9-9B41-3110B900848A}" dt="2021-04-27T12:42:42.006" v="1770" actId="20577"/>
          <ac:spMkLst>
            <pc:docMk/>
            <pc:sldMk cId="1336145349" sldId="687"/>
            <ac:spMk id="3" creationId="{DAA9CB5A-DD97-477C-B1FD-57EF9231AAC9}"/>
          </ac:spMkLst>
        </pc:spChg>
      </pc:sldChg>
      <pc:sldChg chg="modSp add del mod">
        <pc:chgData name="Charles-Antoine Guilbault" userId="735c31a39ff723a8" providerId="LiveId" clId="{4988DBF6-D854-48D9-9B41-3110B900848A}" dt="2021-05-04T16:36:12.608" v="2453" actId="47"/>
        <pc:sldMkLst>
          <pc:docMk/>
          <pc:sldMk cId="2584856338" sldId="688"/>
        </pc:sldMkLst>
        <pc:spChg chg="mod">
          <ac:chgData name="Charles-Antoine Guilbault" userId="735c31a39ff723a8" providerId="LiveId" clId="{4988DBF6-D854-48D9-9B41-3110B900848A}" dt="2021-04-27T12:41:20.378" v="1760" actId="313"/>
          <ac:spMkLst>
            <pc:docMk/>
            <pc:sldMk cId="2584856338" sldId="688"/>
            <ac:spMk id="2" creationId="{EBDE8E90-B761-4D79-BED8-B24309CAE8EA}"/>
          </ac:spMkLst>
        </pc:spChg>
        <pc:spChg chg="mod">
          <ac:chgData name="Charles-Antoine Guilbault" userId="735c31a39ff723a8" providerId="LiveId" clId="{4988DBF6-D854-48D9-9B41-3110B900848A}" dt="2021-04-26T16:38:05.801" v="1534" actId="20577"/>
          <ac:spMkLst>
            <pc:docMk/>
            <pc:sldMk cId="2584856338" sldId="688"/>
            <ac:spMk id="3" creationId="{DAA9CB5A-DD97-477C-B1FD-57EF9231AAC9}"/>
          </ac:spMkLst>
        </pc:spChg>
      </pc:sldChg>
      <pc:sldChg chg="modSp add del mod">
        <pc:chgData name="Charles-Antoine Guilbault" userId="735c31a39ff723a8" providerId="LiveId" clId="{4988DBF6-D854-48D9-9B41-3110B900848A}" dt="2021-05-04T16:36:12.952" v="2454" actId="47"/>
        <pc:sldMkLst>
          <pc:docMk/>
          <pc:sldMk cId="3482931099" sldId="689"/>
        </pc:sldMkLst>
        <pc:spChg chg="mod">
          <ac:chgData name="Charles-Antoine Guilbault" userId="735c31a39ff723a8" providerId="LiveId" clId="{4988DBF6-D854-48D9-9B41-3110B900848A}" dt="2021-04-27T12:41:24.140" v="1761" actId="313"/>
          <ac:spMkLst>
            <pc:docMk/>
            <pc:sldMk cId="3482931099" sldId="689"/>
            <ac:spMk id="2" creationId="{EBDE8E90-B761-4D79-BED8-B24309CAE8EA}"/>
          </ac:spMkLst>
        </pc:spChg>
        <pc:spChg chg="mod">
          <ac:chgData name="Charles-Antoine Guilbault" userId="735c31a39ff723a8" providerId="LiveId" clId="{4988DBF6-D854-48D9-9B41-3110B900848A}" dt="2021-04-26T16:37:40.715" v="1524" actId="113"/>
          <ac:spMkLst>
            <pc:docMk/>
            <pc:sldMk cId="3482931099" sldId="689"/>
            <ac:spMk id="3" creationId="{DAA9CB5A-DD97-477C-B1FD-57EF9231AAC9}"/>
          </ac:spMkLst>
        </pc:spChg>
      </pc:sldChg>
      <pc:sldChg chg="modSp add del mod">
        <pc:chgData name="Charles-Antoine Guilbault" userId="735c31a39ff723a8" providerId="LiveId" clId="{4988DBF6-D854-48D9-9B41-3110B900848A}" dt="2021-05-04T16:36:13.374" v="2455" actId="47"/>
        <pc:sldMkLst>
          <pc:docMk/>
          <pc:sldMk cId="2560852402" sldId="690"/>
        </pc:sldMkLst>
        <pc:spChg chg="mod">
          <ac:chgData name="Charles-Antoine Guilbault" userId="735c31a39ff723a8" providerId="LiveId" clId="{4988DBF6-D854-48D9-9B41-3110B900848A}" dt="2021-04-27T15:46:25.869" v="2368" actId="313"/>
          <ac:spMkLst>
            <pc:docMk/>
            <pc:sldMk cId="2560852402" sldId="690"/>
            <ac:spMk id="2" creationId="{EBDE8E90-B761-4D79-BED8-B24309CAE8EA}"/>
          </ac:spMkLst>
        </pc:spChg>
        <pc:spChg chg="mod">
          <ac:chgData name="Charles-Antoine Guilbault" userId="735c31a39ff723a8" providerId="LiveId" clId="{4988DBF6-D854-48D9-9B41-3110B900848A}" dt="2021-04-26T16:39:02.422" v="1620" actId="113"/>
          <ac:spMkLst>
            <pc:docMk/>
            <pc:sldMk cId="2560852402" sldId="690"/>
            <ac:spMk id="3" creationId="{DAA9CB5A-DD97-477C-B1FD-57EF9231AAC9}"/>
          </ac:spMkLst>
        </pc:spChg>
      </pc:sldChg>
      <pc:sldChg chg="modSp add del mod">
        <pc:chgData name="Charles-Antoine Guilbault" userId="735c31a39ff723a8" providerId="LiveId" clId="{4988DBF6-D854-48D9-9B41-3110B900848A}" dt="2021-05-04T16:36:13.764" v="2456" actId="47"/>
        <pc:sldMkLst>
          <pc:docMk/>
          <pc:sldMk cId="3649651960" sldId="691"/>
        </pc:sldMkLst>
        <pc:spChg chg="mod">
          <ac:chgData name="Charles-Antoine Guilbault" userId="735c31a39ff723a8" providerId="LiveId" clId="{4988DBF6-D854-48D9-9B41-3110B900848A}" dt="2021-04-27T15:46:22.575" v="2367" actId="313"/>
          <ac:spMkLst>
            <pc:docMk/>
            <pc:sldMk cId="3649651960" sldId="691"/>
            <ac:spMk id="2" creationId="{EBDE8E90-B761-4D79-BED8-B24309CAE8EA}"/>
          </ac:spMkLst>
        </pc:spChg>
        <pc:spChg chg="mod">
          <ac:chgData name="Charles-Antoine Guilbault" userId="735c31a39ff723a8" providerId="LiveId" clId="{4988DBF6-D854-48D9-9B41-3110B900848A}" dt="2021-04-27T15:35:52.592" v="1904" actId="27636"/>
          <ac:spMkLst>
            <pc:docMk/>
            <pc:sldMk cId="3649651960" sldId="691"/>
            <ac:spMk id="3" creationId="{DAA9CB5A-DD97-477C-B1FD-57EF9231AAC9}"/>
          </ac:spMkLst>
        </pc:spChg>
      </pc:sldChg>
      <pc:sldChg chg="modSp add del mod">
        <pc:chgData name="Charles-Antoine Guilbault" userId="735c31a39ff723a8" providerId="LiveId" clId="{4988DBF6-D854-48D9-9B41-3110B900848A}" dt="2021-05-04T16:36:14.280" v="2457" actId="47"/>
        <pc:sldMkLst>
          <pc:docMk/>
          <pc:sldMk cId="97186799" sldId="692"/>
        </pc:sldMkLst>
        <pc:spChg chg="mod">
          <ac:chgData name="Charles-Antoine Guilbault" userId="735c31a39ff723a8" providerId="LiveId" clId="{4988DBF6-D854-48D9-9B41-3110B900848A}" dt="2021-04-27T15:46:19.544" v="2366" actId="313"/>
          <ac:spMkLst>
            <pc:docMk/>
            <pc:sldMk cId="97186799" sldId="692"/>
            <ac:spMk id="2" creationId="{EBDE8E90-B761-4D79-BED8-B24309CAE8EA}"/>
          </ac:spMkLst>
        </pc:spChg>
      </pc:sldChg>
      <pc:sldChg chg="modSp add del mod">
        <pc:chgData name="Charles-Antoine Guilbault" userId="735c31a39ff723a8" providerId="LiveId" clId="{4988DBF6-D854-48D9-9B41-3110B900848A}" dt="2021-05-04T16:36:14.702" v="2458" actId="47"/>
        <pc:sldMkLst>
          <pc:docMk/>
          <pc:sldMk cId="635757540" sldId="693"/>
        </pc:sldMkLst>
        <pc:spChg chg="mod">
          <ac:chgData name="Charles-Antoine Guilbault" userId="735c31a39ff723a8" providerId="LiveId" clId="{4988DBF6-D854-48D9-9B41-3110B900848A}" dt="2021-04-27T15:46:17.192" v="2365" actId="313"/>
          <ac:spMkLst>
            <pc:docMk/>
            <pc:sldMk cId="635757540" sldId="693"/>
            <ac:spMk id="2" creationId="{EBDE8E90-B761-4D79-BED8-B24309CAE8EA}"/>
          </ac:spMkLst>
        </pc:spChg>
        <pc:spChg chg="mod">
          <ac:chgData name="Charles-Antoine Guilbault" userId="735c31a39ff723a8" providerId="LiveId" clId="{4988DBF6-D854-48D9-9B41-3110B900848A}" dt="2021-04-27T15:39:53.296" v="1984" actId="113"/>
          <ac:spMkLst>
            <pc:docMk/>
            <pc:sldMk cId="635757540" sldId="693"/>
            <ac:spMk id="3" creationId="{DAA9CB5A-DD97-477C-B1FD-57EF9231AAC9}"/>
          </ac:spMkLst>
        </pc:spChg>
      </pc:sldChg>
      <pc:sldChg chg="modSp add del mod">
        <pc:chgData name="Charles-Antoine Guilbault" userId="735c31a39ff723a8" providerId="LiveId" clId="{4988DBF6-D854-48D9-9B41-3110B900848A}" dt="2021-05-04T16:36:15.108" v="2459" actId="47"/>
        <pc:sldMkLst>
          <pc:docMk/>
          <pc:sldMk cId="579518374" sldId="694"/>
        </pc:sldMkLst>
        <pc:spChg chg="mod">
          <ac:chgData name="Charles-Antoine Guilbault" userId="735c31a39ff723a8" providerId="LiveId" clId="{4988DBF6-D854-48D9-9B41-3110B900848A}" dt="2021-04-27T15:46:15.040" v="2364" actId="313"/>
          <ac:spMkLst>
            <pc:docMk/>
            <pc:sldMk cId="579518374" sldId="694"/>
            <ac:spMk id="2" creationId="{EBDE8E90-B761-4D79-BED8-B24309CAE8EA}"/>
          </ac:spMkLst>
        </pc:spChg>
        <pc:spChg chg="mod">
          <ac:chgData name="Charles-Antoine Guilbault" userId="735c31a39ff723a8" providerId="LiveId" clId="{4988DBF6-D854-48D9-9B41-3110B900848A}" dt="2021-04-27T15:41:27.881" v="2060" actId="27636"/>
          <ac:spMkLst>
            <pc:docMk/>
            <pc:sldMk cId="579518374" sldId="694"/>
            <ac:spMk id="3" creationId="{DAA9CB5A-DD97-477C-B1FD-57EF9231AAC9}"/>
          </ac:spMkLst>
        </pc:spChg>
      </pc:sldChg>
      <pc:sldChg chg="modSp add del mod">
        <pc:chgData name="Charles-Antoine Guilbault" userId="735c31a39ff723a8" providerId="LiveId" clId="{4988DBF6-D854-48D9-9B41-3110B900848A}" dt="2021-05-04T16:36:15.640" v="2460" actId="47"/>
        <pc:sldMkLst>
          <pc:docMk/>
          <pc:sldMk cId="1456982599" sldId="695"/>
        </pc:sldMkLst>
        <pc:spChg chg="mod">
          <ac:chgData name="Charles-Antoine Guilbault" userId="735c31a39ff723a8" providerId="LiveId" clId="{4988DBF6-D854-48D9-9B41-3110B900848A}" dt="2021-04-27T15:46:13.068" v="2363" actId="313"/>
          <ac:spMkLst>
            <pc:docMk/>
            <pc:sldMk cId="1456982599" sldId="695"/>
            <ac:spMk id="2" creationId="{EBDE8E90-B761-4D79-BED8-B24309CAE8EA}"/>
          </ac:spMkLst>
        </pc:spChg>
        <pc:spChg chg="mod">
          <ac:chgData name="Charles-Antoine Guilbault" userId="735c31a39ff723a8" providerId="LiveId" clId="{4988DBF6-D854-48D9-9B41-3110B900848A}" dt="2021-04-27T15:42:20.803" v="2113"/>
          <ac:spMkLst>
            <pc:docMk/>
            <pc:sldMk cId="1456982599" sldId="695"/>
            <ac:spMk id="3" creationId="{DAA9CB5A-DD97-477C-B1FD-57EF9231AAC9}"/>
          </ac:spMkLst>
        </pc:spChg>
      </pc:sldChg>
      <pc:sldChg chg="modSp add del mod">
        <pc:chgData name="Charles-Antoine Guilbault" userId="735c31a39ff723a8" providerId="LiveId" clId="{4988DBF6-D854-48D9-9B41-3110B900848A}" dt="2021-05-04T16:36:16.046" v="2461" actId="47"/>
        <pc:sldMkLst>
          <pc:docMk/>
          <pc:sldMk cId="359087034" sldId="696"/>
        </pc:sldMkLst>
        <pc:spChg chg="mod">
          <ac:chgData name="Charles-Antoine Guilbault" userId="735c31a39ff723a8" providerId="LiveId" clId="{4988DBF6-D854-48D9-9B41-3110B900848A}" dt="2021-04-27T15:46:10.781" v="2362" actId="313"/>
          <ac:spMkLst>
            <pc:docMk/>
            <pc:sldMk cId="359087034" sldId="696"/>
            <ac:spMk id="2" creationId="{EBDE8E90-B761-4D79-BED8-B24309CAE8EA}"/>
          </ac:spMkLst>
        </pc:spChg>
        <pc:spChg chg="mod">
          <ac:chgData name="Charles-Antoine Guilbault" userId="735c31a39ff723a8" providerId="LiveId" clId="{4988DBF6-D854-48D9-9B41-3110B900848A}" dt="2021-04-27T15:43:28.667" v="2177" actId="113"/>
          <ac:spMkLst>
            <pc:docMk/>
            <pc:sldMk cId="359087034" sldId="696"/>
            <ac:spMk id="3" creationId="{DAA9CB5A-DD97-477C-B1FD-57EF9231AAC9}"/>
          </ac:spMkLst>
        </pc:spChg>
      </pc:sldChg>
      <pc:sldChg chg="delSp add del mod">
        <pc:chgData name="Charles-Antoine Guilbault" userId="735c31a39ff723a8" providerId="LiveId" clId="{4988DBF6-D854-48D9-9B41-3110B900848A}" dt="2021-05-04T16:35:08.897" v="2430" actId="47"/>
        <pc:sldMkLst>
          <pc:docMk/>
          <pc:sldMk cId="261935170" sldId="697"/>
        </pc:sldMkLst>
        <pc:picChg chg="del">
          <ac:chgData name="Charles-Antoine Guilbault" userId="735c31a39ff723a8" providerId="LiveId" clId="{4988DBF6-D854-48D9-9B41-3110B900848A}" dt="2021-05-04T16:35:07.087" v="2429" actId="21"/>
          <ac:picMkLst>
            <pc:docMk/>
            <pc:sldMk cId="261935170" sldId="697"/>
            <ac:picMk id="9" creationId="{33A49222-B83B-4ED9-B968-EC75F24AF3C0}"/>
          </ac:picMkLst>
        </pc:picChg>
      </pc:sldChg>
      <pc:sldChg chg="modSp add mod">
        <pc:chgData name="Charles-Antoine Guilbault" userId="735c31a39ff723a8" providerId="LiveId" clId="{4988DBF6-D854-48D9-9B41-3110B900848A}" dt="2021-05-04T16:35:20.790" v="2436" actId="27636"/>
        <pc:sldMkLst>
          <pc:docMk/>
          <pc:sldMk cId="3316356760" sldId="698"/>
        </pc:sldMkLst>
        <pc:spChg chg="mod">
          <ac:chgData name="Charles-Antoine Guilbault" userId="735c31a39ff723a8" providerId="LiveId" clId="{4988DBF6-D854-48D9-9B41-3110B900848A}" dt="2021-05-04T16:35:20.790" v="2436" actId="27636"/>
          <ac:spMkLst>
            <pc:docMk/>
            <pc:sldMk cId="3316356760" sldId="698"/>
            <ac:spMk id="3" creationId="{240EA55C-C50B-49F8-AF09-A0F451D67C70}"/>
          </ac:spMkLst>
        </pc:spChg>
      </pc:sldChg>
      <pc:sldChg chg="modSp add mod">
        <pc:chgData name="Charles-Antoine Guilbault" userId="735c31a39ff723a8" providerId="LiveId" clId="{4988DBF6-D854-48D9-9B41-3110B900848A}" dt="2021-05-04T16:38:17.117" v="2564" actId="20577"/>
        <pc:sldMkLst>
          <pc:docMk/>
          <pc:sldMk cId="1850058468" sldId="699"/>
        </pc:sldMkLst>
        <pc:spChg chg="mod">
          <ac:chgData name="Charles-Antoine Guilbault" userId="735c31a39ff723a8" providerId="LiveId" clId="{4988DBF6-D854-48D9-9B41-3110B900848A}" dt="2021-05-04T16:38:17.117" v="2564" actId="20577"/>
          <ac:spMkLst>
            <pc:docMk/>
            <pc:sldMk cId="1850058468" sldId="699"/>
            <ac:spMk id="3" creationId="{E849AD30-C0F0-4CDF-84BF-53DAAF2F2E01}"/>
          </ac:spMkLst>
        </pc:spChg>
      </pc:sldChg>
    </pc:docChg>
  </pc:docChgLst>
  <pc:docChgLst>
    <pc:chgData name="Charles-Antoine Guilbault" userId="735c31a39ff723a8" providerId="LiveId" clId="{D629B03C-963E-40E7-B048-A03B253AD2F3}"/>
    <pc:docChg chg="undo redo custSel addSld delSld modSld sldOrd">
      <pc:chgData name="Charles-Antoine Guilbault" userId="735c31a39ff723a8" providerId="LiveId" clId="{D629B03C-963E-40E7-B048-A03B253AD2F3}" dt="2021-05-11T14:27:56.412" v="914" actId="20577"/>
      <pc:docMkLst>
        <pc:docMk/>
      </pc:docMkLst>
      <pc:sldChg chg="addSp delSp modSp mod">
        <pc:chgData name="Charles-Antoine Guilbault" userId="735c31a39ff723a8" providerId="LiveId" clId="{D629B03C-963E-40E7-B048-A03B253AD2F3}" dt="2021-05-11T14:27:56.412" v="914" actId="20577"/>
        <pc:sldMkLst>
          <pc:docMk/>
          <pc:sldMk cId="3881515955" sldId="256"/>
        </pc:sldMkLst>
        <pc:spChg chg="mod">
          <ac:chgData name="Charles-Antoine Guilbault" userId="735c31a39ff723a8" providerId="LiveId" clId="{D629B03C-963E-40E7-B048-A03B253AD2F3}" dt="2021-05-11T14:27:56.412" v="914" actId="20577"/>
          <ac:spMkLst>
            <pc:docMk/>
            <pc:sldMk cId="3881515955" sldId="256"/>
            <ac:spMk id="2" creationId="{22460F02-27A6-4A54-A332-27E745F22682}"/>
          </ac:spMkLst>
        </pc:spChg>
        <pc:spChg chg="add del mod">
          <ac:chgData name="Charles-Antoine Guilbault" userId="735c31a39ff723a8" providerId="LiveId" clId="{D629B03C-963E-40E7-B048-A03B253AD2F3}" dt="2021-05-11T14:27:52.294" v="912" actId="478"/>
          <ac:spMkLst>
            <pc:docMk/>
            <pc:sldMk cId="3881515955" sldId="256"/>
            <ac:spMk id="7" creationId="{834C7AFB-2E7B-4259-86D0-4381B9C88D2C}"/>
          </ac:spMkLst>
        </pc:spChg>
        <pc:picChg chg="add mod">
          <ac:chgData name="Charles-Antoine Guilbault" userId="735c31a39ff723a8" providerId="LiveId" clId="{D629B03C-963E-40E7-B048-A03B253AD2F3}" dt="2021-05-11T14:27:49.878" v="911" actId="1076"/>
          <ac:picMkLst>
            <pc:docMk/>
            <pc:sldMk cId="3881515955" sldId="256"/>
            <ac:picMk id="5" creationId="{86FD412E-1305-4E03-8478-E593724514EF}"/>
          </ac:picMkLst>
        </pc:picChg>
        <pc:picChg chg="del">
          <ac:chgData name="Charles-Antoine Guilbault" userId="735c31a39ff723a8" providerId="LiveId" clId="{D629B03C-963E-40E7-B048-A03B253AD2F3}" dt="2021-05-10T19:49:29.081" v="0" actId="478"/>
          <ac:picMkLst>
            <pc:docMk/>
            <pc:sldMk cId="3881515955" sldId="256"/>
            <ac:picMk id="6" creationId="{8594D98B-9B8C-414D-980C-CBD4B459D9D0}"/>
          </ac:picMkLst>
        </pc:picChg>
      </pc:sldChg>
      <pc:sldChg chg="modSp add mod">
        <pc:chgData name="Charles-Antoine Guilbault" userId="735c31a39ff723a8" providerId="LiveId" clId="{D629B03C-963E-40E7-B048-A03B253AD2F3}" dt="2021-05-11T14:15:11.315" v="461" actId="20577"/>
        <pc:sldMkLst>
          <pc:docMk/>
          <pc:sldMk cId="2829613900" sldId="264"/>
        </pc:sldMkLst>
        <pc:spChg chg="mod">
          <ac:chgData name="Charles-Antoine Guilbault" userId="735c31a39ff723a8" providerId="LiveId" clId="{D629B03C-963E-40E7-B048-A03B253AD2F3}" dt="2021-05-11T14:15:11.315" v="461" actId="20577"/>
          <ac:spMkLst>
            <pc:docMk/>
            <pc:sldMk cId="2829613900" sldId="264"/>
            <ac:spMk id="2" creationId="{6ED46ECE-92C0-42A7-98FF-82E570612CA7}"/>
          </ac:spMkLst>
        </pc:spChg>
        <pc:spChg chg="mod">
          <ac:chgData name="Charles-Antoine Guilbault" userId="735c31a39ff723a8" providerId="LiveId" clId="{D629B03C-963E-40E7-B048-A03B253AD2F3}" dt="2021-05-11T13:49:30.259" v="208" actId="20577"/>
          <ac:spMkLst>
            <pc:docMk/>
            <pc:sldMk cId="2829613900" sldId="264"/>
            <ac:spMk id="3" creationId="{42C5AFDC-AC37-4500-B279-A424596C3260}"/>
          </ac:spMkLst>
        </pc:spChg>
      </pc:sldChg>
      <pc:sldChg chg="modSp add mod">
        <pc:chgData name="Charles-Antoine Guilbault" userId="735c31a39ff723a8" providerId="LiveId" clId="{D629B03C-963E-40E7-B048-A03B253AD2F3}" dt="2021-05-11T14:15:44.869" v="467" actId="20577"/>
        <pc:sldMkLst>
          <pc:docMk/>
          <pc:sldMk cId="1591370337" sldId="266"/>
        </pc:sldMkLst>
        <pc:spChg chg="mod">
          <ac:chgData name="Charles-Antoine Guilbault" userId="735c31a39ff723a8" providerId="LiveId" clId="{D629B03C-963E-40E7-B048-A03B253AD2F3}" dt="2021-05-11T14:15:44.869" v="467" actId="20577"/>
          <ac:spMkLst>
            <pc:docMk/>
            <pc:sldMk cId="1591370337" sldId="266"/>
            <ac:spMk id="2" creationId="{1ED1DA1D-E612-478C-BF82-7EE4598A87F7}"/>
          </ac:spMkLst>
        </pc:spChg>
        <pc:spChg chg="mod">
          <ac:chgData name="Charles-Antoine Guilbault" userId="735c31a39ff723a8" providerId="LiveId" clId="{D629B03C-963E-40E7-B048-A03B253AD2F3}" dt="2021-05-11T13:50:30.715" v="226" actId="20577"/>
          <ac:spMkLst>
            <pc:docMk/>
            <pc:sldMk cId="1591370337" sldId="266"/>
            <ac:spMk id="3" creationId="{A5C2C45C-EADB-4F77-975E-C114B71BEB91}"/>
          </ac:spMkLst>
        </pc:spChg>
      </pc:sldChg>
      <pc:sldChg chg="modSp add mod">
        <pc:chgData name="Charles-Antoine Guilbault" userId="735c31a39ff723a8" providerId="LiveId" clId="{D629B03C-963E-40E7-B048-A03B253AD2F3}" dt="2021-05-11T14:15:54.225" v="473" actId="20577"/>
        <pc:sldMkLst>
          <pc:docMk/>
          <pc:sldMk cId="3013166881" sldId="267"/>
        </pc:sldMkLst>
        <pc:spChg chg="mod">
          <ac:chgData name="Charles-Antoine Guilbault" userId="735c31a39ff723a8" providerId="LiveId" clId="{D629B03C-963E-40E7-B048-A03B253AD2F3}" dt="2021-05-11T14:15:54.225" v="473" actId="20577"/>
          <ac:spMkLst>
            <pc:docMk/>
            <pc:sldMk cId="3013166881" sldId="267"/>
            <ac:spMk id="2" creationId="{1ED1DA1D-E612-478C-BF82-7EE4598A87F7}"/>
          </ac:spMkLst>
        </pc:spChg>
      </pc:sldChg>
      <pc:sldChg chg="add del">
        <pc:chgData name="Charles-Antoine Guilbault" userId="735c31a39ff723a8" providerId="LiveId" clId="{D629B03C-963E-40E7-B048-A03B253AD2F3}" dt="2021-05-11T13:47:35.025" v="185" actId="47"/>
        <pc:sldMkLst>
          <pc:docMk/>
          <pc:sldMk cId="3800520311" sldId="269"/>
        </pc:sldMkLst>
      </pc:sldChg>
      <pc:sldChg chg="modSp add mod">
        <pc:chgData name="Charles-Antoine Guilbault" userId="735c31a39ff723a8" providerId="LiveId" clId="{D629B03C-963E-40E7-B048-A03B253AD2F3}" dt="2021-05-11T14:15:01.838" v="455" actId="20577"/>
        <pc:sldMkLst>
          <pc:docMk/>
          <pc:sldMk cId="3385494859" sldId="271"/>
        </pc:sldMkLst>
        <pc:spChg chg="mod">
          <ac:chgData name="Charles-Antoine Guilbault" userId="735c31a39ff723a8" providerId="LiveId" clId="{D629B03C-963E-40E7-B048-A03B253AD2F3}" dt="2021-05-11T14:15:01.838" v="455" actId="20577"/>
          <ac:spMkLst>
            <pc:docMk/>
            <pc:sldMk cId="3385494859" sldId="271"/>
            <ac:spMk id="2" creationId="{6ED46ECE-92C0-42A7-98FF-82E570612CA7}"/>
          </ac:spMkLst>
        </pc:spChg>
      </pc:sldChg>
      <pc:sldChg chg="modSp add del mod">
        <pc:chgData name="Charles-Antoine Guilbault" userId="735c31a39ff723a8" providerId="LiveId" clId="{D629B03C-963E-40E7-B048-A03B253AD2F3}" dt="2021-05-11T14:15:04.900" v="457" actId="20577"/>
        <pc:sldMkLst>
          <pc:docMk/>
          <pc:sldMk cId="3525843601" sldId="272"/>
        </pc:sldMkLst>
        <pc:spChg chg="mod">
          <ac:chgData name="Charles-Antoine Guilbault" userId="735c31a39ff723a8" providerId="LiveId" clId="{D629B03C-963E-40E7-B048-A03B253AD2F3}" dt="2021-05-11T14:15:04.900" v="457" actId="20577"/>
          <ac:spMkLst>
            <pc:docMk/>
            <pc:sldMk cId="3525843601" sldId="272"/>
            <ac:spMk id="2" creationId="{6ED46ECE-92C0-42A7-98FF-82E570612CA7}"/>
          </ac:spMkLst>
        </pc:spChg>
      </pc:sldChg>
      <pc:sldChg chg="modSp add del mod">
        <pc:chgData name="Charles-Antoine Guilbault" userId="735c31a39ff723a8" providerId="LiveId" clId="{D629B03C-963E-40E7-B048-A03B253AD2F3}" dt="2021-05-11T14:15:07.771" v="459" actId="20577"/>
        <pc:sldMkLst>
          <pc:docMk/>
          <pc:sldMk cId="1257393852" sldId="274"/>
        </pc:sldMkLst>
        <pc:spChg chg="mod">
          <ac:chgData name="Charles-Antoine Guilbault" userId="735c31a39ff723a8" providerId="LiveId" clId="{D629B03C-963E-40E7-B048-A03B253AD2F3}" dt="2021-05-11T14:15:07.771" v="459" actId="20577"/>
          <ac:spMkLst>
            <pc:docMk/>
            <pc:sldMk cId="1257393852" sldId="274"/>
            <ac:spMk id="2" creationId="{6ED46ECE-92C0-42A7-98FF-82E570612CA7}"/>
          </ac:spMkLst>
        </pc:spChg>
      </pc:sldChg>
      <pc:sldChg chg="modSp add mod">
        <pc:chgData name="Charles-Antoine Guilbault" userId="735c31a39ff723a8" providerId="LiveId" clId="{D629B03C-963E-40E7-B048-A03B253AD2F3}" dt="2021-05-11T14:15:30.574" v="465" actId="20577"/>
        <pc:sldMkLst>
          <pc:docMk/>
          <pc:sldMk cId="1201088028" sldId="275"/>
        </pc:sldMkLst>
        <pc:spChg chg="mod">
          <ac:chgData name="Charles-Antoine Guilbault" userId="735c31a39ff723a8" providerId="LiveId" clId="{D629B03C-963E-40E7-B048-A03B253AD2F3}" dt="2021-05-11T14:15:30.574" v="465" actId="20577"/>
          <ac:spMkLst>
            <pc:docMk/>
            <pc:sldMk cId="1201088028" sldId="275"/>
            <ac:spMk id="2" creationId="{6ED46ECE-92C0-42A7-98FF-82E570612CA7}"/>
          </ac:spMkLst>
        </pc:spChg>
      </pc:sldChg>
      <pc:sldChg chg="modSp add mod ord">
        <pc:chgData name="Charles-Antoine Guilbault" userId="735c31a39ff723a8" providerId="LiveId" clId="{D629B03C-963E-40E7-B048-A03B253AD2F3}" dt="2021-05-11T14:00:24.776" v="345"/>
        <pc:sldMkLst>
          <pc:docMk/>
          <pc:sldMk cId="3827608554" sldId="276"/>
        </pc:sldMkLst>
        <pc:spChg chg="mod">
          <ac:chgData name="Charles-Antoine Guilbault" userId="735c31a39ff723a8" providerId="LiveId" clId="{D629B03C-963E-40E7-B048-A03B253AD2F3}" dt="2021-05-10T20:06:44.193" v="172" actId="20577"/>
          <ac:spMkLst>
            <pc:docMk/>
            <pc:sldMk cId="3827608554" sldId="276"/>
            <ac:spMk id="2" creationId="{FA720527-4B1F-4C16-A769-12C5B17E53A7}"/>
          </ac:spMkLst>
        </pc:spChg>
        <pc:graphicFrameChg chg="mod">
          <ac:chgData name="Charles-Antoine Guilbault" userId="735c31a39ff723a8" providerId="LiveId" clId="{D629B03C-963E-40E7-B048-A03B253AD2F3}" dt="2021-05-11T13:51:32.973" v="248" actId="20577"/>
          <ac:graphicFrameMkLst>
            <pc:docMk/>
            <pc:sldMk cId="3827608554" sldId="276"/>
            <ac:graphicFrameMk id="8" creationId="{0D3B0AF9-2F64-4363-8F6C-B567DEDEF774}"/>
          </ac:graphicFrameMkLst>
        </pc:graphicFrameChg>
      </pc:sldChg>
      <pc:sldChg chg="modSp add mod">
        <pc:chgData name="Charles-Antoine Guilbault" userId="735c31a39ff723a8" providerId="LiveId" clId="{D629B03C-963E-40E7-B048-A03B253AD2F3}" dt="2021-05-11T14:15:48.588" v="469" actId="20577"/>
        <pc:sldMkLst>
          <pc:docMk/>
          <pc:sldMk cId="87513742" sldId="277"/>
        </pc:sldMkLst>
        <pc:spChg chg="mod">
          <ac:chgData name="Charles-Antoine Guilbault" userId="735c31a39ff723a8" providerId="LiveId" clId="{D629B03C-963E-40E7-B048-A03B253AD2F3}" dt="2021-05-11T14:15:48.588" v="469" actId="20577"/>
          <ac:spMkLst>
            <pc:docMk/>
            <pc:sldMk cId="87513742" sldId="277"/>
            <ac:spMk id="2" creationId="{1ED1DA1D-E612-478C-BF82-7EE4598A87F7}"/>
          </ac:spMkLst>
        </pc:spChg>
      </pc:sldChg>
      <pc:sldChg chg="modSp add mod">
        <pc:chgData name="Charles-Antoine Guilbault" userId="735c31a39ff723a8" providerId="LiveId" clId="{D629B03C-963E-40E7-B048-A03B253AD2F3}" dt="2021-05-11T14:16:08.311" v="478" actId="14100"/>
        <pc:sldMkLst>
          <pc:docMk/>
          <pc:sldMk cId="779868084" sldId="278"/>
        </pc:sldMkLst>
        <pc:spChg chg="mod">
          <ac:chgData name="Charles-Antoine Guilbault" userId="735c31a39ff723a8" providerId="LiveId" clId="{D629B03C-963E-40E7-B048-A03B253AD2F3}" dt="2021-05-11T14:16:02.752" v="477" actId="20577"/>
          <ac:spMkLst>
            <pc:docMk/>
            <pc:sldMk cId="779868084" sldId="278"/>
            <ac:spMk id="2" creationId="{1ED1DA1D-E612-478C-BF82-7EE4598A87F7}"/>
          </ac:spMkLst>
        </pc:spChg>
        <pc:spChg chg="mod">
          <ac:chgData name="Charles-Antoine Guilbault" userId="735c31a39ff723a8" providerId="LiveId" clId="{D629B03C-963E-40E7-B048-A03B253AD2F3}" dt="2021-05-11T14:16:08.311" v="478" actId="14100"/>
          <ac:spMkLst>
            <pc:docMk/>
            <pc:sldMk cId="779868084" sldId="278"/>
            <ac:spMk id="3" creationId="{A5C2C45C-EADB-4F77-975E-C114B71BEB91}"/>
          </ac:spMkLst>
        </pc:spChg>
      </pc:sldChg>
      <pc:sldChg chg="modSp add mod">
        <pc:chgData name="Charles-Antoine Guilbault" userId="735c31a39ff723a8" providerId="LiveId" clId="{D629B03C-963E-40E7-B048-A03B253AD2F3}" dt="2021-05-11T14:16:00.201" v="475" actId="20577"/>
        <pc:sldMkLst>
          <pc:docMk/>
          <pc:sldMk cId="4210035339" sldId="280"/>
        </pc:sldMkLst>
        <pc:spChg chg="mod">
          <ac:chgData name="Charles-Antoine Guilbault" userId="735c31a39ff723a8" providerId="LiveId" clId="{D629B03C-963E-40E7-B048-A03B253AD2F3}" dt="2021-05-11T14:16:00.201" v="475" actId="20577"/>
          <ac:spMkLst>
            <pc:docMk/>
            <pc:sldMk cId="4210035339" sldId="280"/>
            <ac:spMk id="2" creationId="{1ED1DA1D-E612-478C-BF82-7EE4598A87F7}"/>
          </ac:spMkLst>
        </pc:spChg>
      </pc:sldChg>
      <pc:sldChg chg="del">
        <pc:chgData name="Charles-Antoine Guilbault" userId="735c31a39ff723a8" providerId="LiveId" clId="{D629B03C-963E-40E7-B048-A03B253AD2F3}" dt="2021-05-10T19:49:41.335" v="1" actId="47"/>
        <pc:sldMkLst>
          <pc:docMk/>
          <pc:sldMk cId="630400145" sldId="284"/>
        </pc:sldMkLst>
      </pc:sldChg>
      <pc:sldChg chg="del">
        <pc:chgData name="Charles-Antoine Guilbault" userId="735c31a39ff723a8" providerId="LiveId" clId="{D629B03C-963E-40E7-B048-A03B253AD2F3}" dt="2021-05-10T19:49:41.335" v="1" actId="47"/>
        <pc:sldMkLst>
          <pc:docMk/>
          <pc:sldMk cId="418397405" sldId="287"/>
        </pc:sldMkLst>
      </pc:sldChg>
      <pc:sldChg chg="del">
        <pc:chgData name="Charles-Antoine Guilbault" userId="735c31a39ff723a8" providerId="LiveId" clId="{D629B03C-963E-40E7-B048-A03B253AD2F3}" dt="2021-05-10T19:49:41.335" v="1" actId="47"/>
        <pc:sldMkLst>
          <pc:docMk/>
          <pc:sldMk cId="2111417041" sldId="288"/>
        </pc:sldMkLst>
      </pc:sldChg>
      <pc:sldChg chg="del">
        <pc:chgData name="Charles-Antoine Guilbault" userId="735c31a39ff723a8" providerId="LiveId" clId="{D629B03C-963E-40E7-B048-A03B253AD2F3}" dt="2021-05-10T19:49:41.335" v="1" actId="47"/>
        <pc:sldMkLst>
          <pc:docMk/>
          <pc:sldMk cId="3587586478" sldId="289"/>
        </pc:sldMkLst>
      </pc:sldChg>
      <pc:sldChg chg="del">
        <pc:chgData name="Charles-Antoine Guilbault" userId="735c31a39ff723a8" providerId="LiveId" clId="{D629B03C-963E-40E7-B048-A03B253AD2F3}" dt="2021-05-10T19:49:41.335" v="1" actId="47"/>
        <pc:sldMkLst>
          <pc:docMk/>
          <pc:sldMk cId="3951236901" sldId="291"/>
        </pc:sldMkLst>
      </pc:sldChg>
      <pc:sldChg chg="del">
        <pc:chgData name="Charles-Antoine Guilbault" userId="735c31a39ff723a8" providerId="LiveId" clId="{D629B03C-963E-40E7-B048-A03B253AD2F3}" dt="2021-05-10T19:49:41.335" v="1" actId="47"/>
        <pc:sldMkLst>
          <pc:docMk/>
          <pc:sldMk cId="141968000" sldId="292"/>
        </pc:sldMkLst>
      </pc:sldChg>
      <pc:sldChg chg="del">
        <pc:chgData name="Charles-Antoine Guilbault" userId="735c31a39ff723a8" providerId="LiveId" clId="{D629B03C-963E-40E7-B048-A03B253AD2F3}" dt="2021-05-10T19:49:41.335" v="1" actId="47"/>
        <pc:sldMkLst>
          <pc:docMk/>
          <pc:sldMk cId="1023533856" sldId="293"/>
        </pc:sldMkLst>
      </pc:sldChg>
      <pc:sldChg chg="modSp add del mod ord">
        <pc:chgData name="Charles-Antoine Guilbault" userId="735c31a39ff723a8" providerId="LiveId" clId="{D629B03C-963E-40E7-B048-A03B253AD2F3}" dt="2021-05-11T14:00:48.145" v="352" actId="20577"/>
        <pc:sldMkLst>
          <pc:docMk/>
          <pc:sldMk cId="3954956948" sldId="294"/>
        </pc:sldMkLst>
        <pc:spChg chg="mod">
          <ac:chgData name="Charles-Antoine Guilbault" userId="735c31a39ff723a8" providerId="LiveId" clId="{D629B03C-963E-40E7-B048-A03B253AD2F3}" dt="2021-05-11T14:00:48.145" v="352" actId="20577"/>
          <ac:spMkLst>
            <pc:docMk/>
            <pc:sldMk cId="3954956948" sldId="294"/>
            <ac:spMk id="2" creationId="{D79324DD-E08C-4519-B5DF-48BAE13EC0BE}"/>
          </ac:spMkLst>
        </pc:spChg>
      </pc:sldChg>
      <pc:sldChg chg="modSp add del mod">
        <pc:chgData name="Charles-Antoine Guilbault" userId="735c31a39ff723a8" providerId="LiveId" clId="{D629B03C-963E-40E7-B048-A03B253AD2F3}" dt="2021-05-11T14:00:44.433" v="351" actId="20577"/>
        <pc:sldMkLst>
          <pc:docMk/>
          <pc:sldMk cId="31522942" sldId="580"/>
        </pc:sldMkLst>
        <pc:spChg chg="mod">
          <ac:chgData name="Charles-Antoine Guilbault" userId="735c31a39ff723a8" providerId="LiveId" clId="{D629B03C-963E-40E7-B048-A03B253AD2F3}" dt="2021-05-11T14:00:44.433" v="351" actId="20577"/>
          <ac:spMkLst>
            <pc:docMk/>
            <pc:sldMk cId="31522942" sldId="580"/>
            <ac:spMk id="2" creationId="{314A93B5-C694-BD43-84FB-8A152406195B}"/>
          </ac:spMkLst>
        </pc:spChg>
      </pc:sldChg>
      <pc:sldChg chg="modSp add mod ord">
        <pc:chgData name="Charles-Antoine Guilbault" userId="735c31a39ff723a8" providerId="LiveId" clId="{D629B03C-963E-40E7-B048-A03B253AD2F3}" dt="2021-05-11T13:52:08.695" v="251"/>
        <pc:sldMkLst>
          <pc:docMk/>
          <pc:sldMk cId="1297309185" sldId="585"/>
        </pc:sldMkLst>
        <pc:spChg chg="mod">
          <ac:chgData name="Charles-Antoine Guilbault" userId="735c31a39ff723a8" providerId="LiveId" clId="{D629B03C-963E-40E7-B048-A03B253AD2F3}" dt="2021-05-10T20:06:56.481" v="178" actId="20577"/>
          <ac:spMkLst>
            <pc:docMk/>
            <pc:sldMk cId="1297309185" sldId="585"/>
            <ac:spMk id="2" creationId="{FA720527-4B1F-4C16-A769-12C5B17E53A7}"/>
          </ac:spMkLst>
        </pc:spChg>
      </pc:sldChg>
      <pc:sldChg chg="modSp add mod ord">
        <pc:chgData name="Charles-Antoine Guilbault" userId="735c31a39ff723a8" providerId="LiveId" clId="{D629B03C-963E-40E7-B048-A03B253AD2F3}" dt="2021-05-11T13:52:10.256" v="253"/>
        <pc:sldMkLst>
          <pc:docMk/>
          <pc:sldMk cId="1473561979" sldId="587"/>
        </pc:sldMkLst>
        <pc:spChg chg="mod">
          <ac:chgData name="Charles-Antoine Guilbault" userId="735c31a39ff723a8" providerId="LiveId" clId="{D629B03C-963E-40E7-B048-A03B253AD2F3}" dt="2021-05-10T20:06:52.201" v="176" actId="20577"/>
          <ac:spMkLst>
            <pc:docMk/>
            <pc:sldMk cId="1473561979" sldId="587"/>
            <ac:spMk id="2" creationId="{856DC8CF-E862-A04F-A9A3-F29A685FEFC4}"/>
          </ac:spMkLst>
        </pc:spChg>
      </pc:sldChg>
      <pc:sldChg chg="modSp add del mod">
        <pc:chgData name="Charles-Antoine Guilbault" userId="735c31a39ff723a8" providerId="LiveId" clId="{D629B03C-963E-40E7-B048-A03B253AD2F3}" dt="2021-05-11T13:51:52.394" v="249" actId="47"/>
        <pc:sldMkLst>
          <pc:docMk/>
          <pc:sldMk cId="3222982577" sldId="588"/>
        </pc:sldMkLst>
        <pc:spChg chg="mod">
          <ac:chgData name="Charles-Antoine Guilbault" userId="735c31a39ff723a8" providerId="LiveId" clId="{D629B03C-963E-40E7-B048-A03B253AD2F3}" dt="2021-05-10T20:07:00.265" v="180" actId="20577"/>
          <ac:spMkLst>
            <pc:docMk/>
            <pc:sldMk cId="3222982577" sldId="588"/>
            <ac:spMk id="2" creationId="{BA9161F0-EAA2-C147-BE9F-AEEE55C6F01E}"/>
          </ac:spMkLst>
        </pc:spChg>
      </pc:sldChg>
      <pc:sldChg chg="modSp add del mod">
        <pc:chgData name="Charles-Antoine Guilbault" userId="735c31a39ff723a8" providerId="LiveId" clId="{D629B03C-963E-40E7-B048-A03B253AD2F3}" dt="2021-05-11T13:51:52.394" v="249" actId="47"/>
        <pc:sldMkLst>
          <pc:docMk/>
          <pc:sldMk cId="2193024452" sldId="590"/>
        </pc:sldMkLst>
        <pc:spChg chg="mod">
          <ac:chgData name="Charles-Antoine Guilbault" userId="735c31a39ff723a8" providerId="LiveId" clId="{D629B03C-963E-40E7-B048-A03B253AD2F3}" dt="2021-05-10T20:07:04.473" v="182" actId="20577"/>
          <ac:spMkLst>
            <pc:docMk/>
            <pc:sldMk cId="2193024452" sldId="590"/>
            <ac:spMk id="2" creationId="{BA9161F0-EAA2-C147-BE9F-AEEE55C6F01E}"/>
          </ac:spMkLst>
        </pc:spChg>
      </pc:sldChg>
      <pc:sldChg chg="del">
        <pc:chgData name="Charles-Antoine Guilbault" userId="735c31a39ff723a8" providerId="LiveId" clId="{D629B03C-963E-40E7-B048-A03B253AD2F3}" dt="2021-05-10T19:49:41.335" v="1" actId="47"/>
        <pc:sldMkLst>
          <pc:docMk/>
          <pc:sldMk cId="1825654901" sldId="594"/>
        </pc:sldMkLst>
      </pc:sldChg>
      <pc:sldChg chg="add del">
        <pc:chgData name="Charles-Antoine Guilbault" userId="735c31a39ff723a8" providerId="LiveId" clId="{D629B03C-963E-40E7-B048-A03B253AD2F3}" dt="2021-05-11T13:47:35.025" v="185" actId="47"/>
        <pc:sldMkLst>
          <pc:docMk/>
          <pc:sldMk cId="3398429561" sldId="619"/>
        </pc:sldMkLst>
      </pc:sldChg>
      <pc:sldChg chg="del">
        <pc:chgData name="Charles-Antoine Guilbault" userId="735c31a39ff723a8" providerId="LiveId" clId="{D629B03C-963E-40E7-B048-A03B253AD2F3}" dt="2021-05-10T19:58:11.654" v="2" actId="47"/>
        <pc:sldMkLst>
          <pc:docMk/>
          <pc:sldMk cId="814193919" sldId="620"/>
        </pc:sldMkLst>
      </pc:sldChg>
      <pc:sldChg chg="del">
        <pc:chgData name="Charles-Antoine Guilbault" userId="735c31a39ff723a8" providerId="LiveId" clId="{D629B03C-963E-40E7-B048-A03B253AD2F3}" dt="2021-05-10T19:49:41.335" v="1" actId="47"/>
        <pc:sldMkLst>
          <pc:docMk/>
          <pc:sldMk cId="2727690186" sldId="621"/>
        </pc:sldMkLst>
      </pc:sldChg>
      <pc:sldChg chg="del">
        <pc:chgData name="Charles-Antoine Guilbault" userId="735c31a39ff723a8" providerId="LiveId" clId="{D629B03C-963E-40E7-B048-A03B253AD2F3}" dt="2021-05-10T19:49:41.335" v="1" actId="47"/>
        <pc:sldMkLst>
          <pc:docMk/>
          <pc:sldMk cId="3064012062" sldId="622"/>
        </pc:sldMkLst>
      </pc:sldChg>
      <pc:sldChg chg="del">
        <pc:chgData name="Charles-Antoine Guilbault" userId="735c31a39ff723a8" providerId="LiveId" clId="{D629B03C-963E-40E7-B048-A03B253AD2F3}" dt="2021-05-10T19:49:41.335" v="1" actId="47"/>
        <pc:sldMkLst>
          <pc:docMk/>
          <pc:sldMk cId="996717190" sldId="630"/>
        </pc:sldMkLst>
      </pc:sldChg>
      <pc:sldChg chg="del">
        <pc:chgData name="Charles-Antoine Guilbault" userId="735c31a39ff723a8" providerId="LiveId" clId="{D629B03C-963E-40E7-B048-A03B253AD2F3}" dt="2021-05-10T19:49:41.335" v="1" actId="47"/>
        <pc:sldMkLst>
          <pc:docMk/>
          <pc:sldMk cId="867738286" sldId="631"/>
        </pc:sldMkLst>
      </pc:sldChg>
      <pc:sldChg chg="modSp add mod">
        <pc:chgData name="Charles-Antoine Guilbault" userId="735c31a39ff723a8" providerId="LiveId" clId="{D629B03C-963E-40E7-B048-A03B253AD2F3}" dt="2021-05-11T14:15:51.553" v="471" actId="20577"/>
        <pc:sldMkLst>
          <pc:docMk/>
          <pc:sldMk cId="1399143309" sldId="633"/>
        </pc:sldMkLst>
        <pc:spChg chg="mod">
          <ac:chgData name="Charles-Antoine Guilbault" userId="735c31a39ff723a8" providerId="LiveId" clId="{D629B03C-963E-40E7-B048-A03B253AD2F3}" dt="2021-05-11T14:15:51.553" v="471" actId="20577"/>
          <ac:spMkLst>
            <pc:docMk/>
            <pc:sldMk cId="1399143309" sldId="633"/>
            <ac:spMk id="2" creationId="{1ED1DA1D-E612-478C-BF82-7EE4598A87F7}"/>
          </ac:spMkLst>
        </pc:spChg>
      </pc:sldChg>
      <pc:sldChg chg="del">
        <pc:chgData name="Charles-Antoine Guilbault" userId="735c31a39ff723a8" providerId="LiveId" clId="{D629B03C-963E-40E7-B048-A03B253AD2F3}" dt="2021-05-10T19:49:41.335" v="1" actId="47"/>
        <pc:sldMkLst>
          <pc:docMk/>
          <pc:sldMk cId="3797547652" sldId="634"/>
        </pc:sldMkLst>
      </pc:sldChg>
      <pc:sldChg chg="del">
        <pc:chgData name="Charles-Antoine Guilbault" userId="735c31a39ff723a8" providerId="LiveId" clId="{D629B03C-963E-40E7-B048-A03B253AD2F3}" dt="2021-05-10T19:49:41.335" v="1" actId="47"/>
        <pc:sldMkLst>
          <pc:docMk/>
          <pc:sldMk cId="3564584100" sldId="635"/>
        </pc:sldMkLst>
      </pc:sldChg>
      <pc:sldChg chg="del">
        <pc:chgData name="Charles-Antoine Guilbault" userId="735c31a39ff723a8" providerId="LiveId" clId="{D629B03C-963E-40E7-B048-A03B253AD2F3}" dt="2021-05-10T19:49:41.335" v="1" actId="47"/>
        <pc:sldMkLst>
          <pc:docMk/>
          <pc:sldMk cId="3907899560" sldId="637"/>
        </pc:sldMkLst>
      </pc:sldChg>
      <pc:sldChg chg="del">
        <pc:chgData name="Charles-Antoine Guilbault" userId="735c31a39ff723a8" providerId="LiveId" clId="{D629B03C-963E-40E7-B048-A03B253AD2F3}" dt="2021-05-10T19:49:41.335" v="1" actId="47"/>
        <pc:sldMkLst>
          <pc:docMk/>
          <pc:sldMk cId="4118169082" sldId="638"/>
        </pc:sldMkLst>
      </pc:sldChg>
      <pc:sldChg chg="del">
        <pc:chgData name="Charles-Antoine Guilbault" userId="735c31a39ff723a8" providerId="LiveId" clId="{D629B03C-963E-40E7-B048-A03B253AD2F3}" dt="2021-05-10T19:49:41.335" v="1" actId="47"/>
        <pc:sldMkLst>
          <pc:docMk/>
          <pc:sldMk cId="3328990874" sldId="639"/>
        </pc:sldMkLst>
      </pc:sldChg>
      <pc:sldChg chg="modSp add mod">
        <pc:chgData name="Charles-Antoine Guilbault" userId="735c31a39ff723a8" providerId="LiveId" clId="{D629B03C-963E-40E7-B048-A03B253AD2F3}" dt="2021-05-11T14:05:30.363" v="453" actId="20577"/>
        <pc:sldMkLst>
          <pc:docMk/>
          <pc:sldMk cId="4057441876" sldId="640"/>
        </pc:sldMkLst>
        <pc:spChg chg="mod">
          <ac:chgData name="Charles-Antoine Guilbault" userId="735c31a39ff723a8" providerId="LiveId" clId="{D629B03C-963E-40E7-B048-A03B253AD2F3}" dt="2021-05-11T14:05:27.829" v="449" actId="20577"/>
          <ac:spMkLst>
            <pc:docMk/>
            <pc:sldMk cId="4057441876" sldId="640"/>
            <ac:spMk id="2" creationId="{1FD13653-22EC-4546-A4C8-D6137122C07F}"/>
          </ac:spMkLst>
        </pc:spChg>
        <pc:spChg chg="mod">
          <ac:chgData name="Charles-Antoine Guilbault" userId="735c31a39ff723a8" providerId="LiveId" clId="{D629B03C-963E-40E7-B048-A03B253AD2F3}" dt="2021-05-11T14:05:30.363" v="453" actId="20577"/>
          <ac:spMkLst>
            <pc:docMk/>
            <pc:sldMk cId="4057441876" sldId="640"/>
            <ac:spMk id="3" creationId="{9A4E5D76-A14B-480D-B47F-DA8CC3285E5D}"/>
          </ac:spMkLst>
        </pc:spChg>
      </pc:sldChg>
      <pc:sldChg chg="modSp add mod">
        <pc:chgData name="Charles-Antoine Guilbault" userId="735c31a39ff723a8" providerId="LiveId" clId="{D629B03C-963E-40E7-B048-A03B253AD2F3}" dt="2021-05-11T14:15:21.192" v="463" actId="20577"/>
        <pc:sldMkLst>
          <pc:docMk/>
          <pc:sldMk cId="337115148" sldId="647"/>
        </pc:sldMkLst>
        <pc:spChg chg="mod">
          <ac:chgData name="Charles-Antoine Guilbault" userId="735c31a39ff723a8" providerId="LiveId" clId="{D629B03C-963E-40E7-B048-A03B253AD2F3}" dt="2021-05-11T14:15:21.192" v="463" actId="20577"/>
          <ac:spMkLst>
            <pc:docMk/>
            <pc:sldMk cId="337115148" sldId="647"/>
            <ac:spMk id="2" creationId="{6ED46ECE-92C0-42A7-98FF-82E570612CA7}"/>
          </ac:spMkLst>
        </pc:spChg>
      </pc:sldChg>
      <pc:sldChg chg="modSp mod">
        <pc:chgData name="Charles-Antoine Guilbault" userId="735c31a39ff723a8" providerId="LiveId" clId="{D629B03C-963E-40E7-B048-A03B253AD2F3}" dt="2021-05-11T13:53:16.135" v="297" actId="20577"/>
        <pc:sldMkLst>
          <pc:docMk/>
          <pc:sldMk cId="3316356760" sldId="698"/>
        </pc:sldMkLst>
        <pc:spChg chg="mod">
          <ac:chgData name="Charles-Antoine Guilbault" userId="735c31a39ff723a8" providerId="LiveId" clId="{D629B03C-963E-40E7-B048-A03B253AD2F3}" dt="2021-05-11T13:53:16.135" v="297" actId="20577"/>
          <ac:spMkLst>
            <pc:docMk/>
            <pc:sldMk cId="3316356760" sldId="698"/>
            <ac:spMk id="3" creationId="{240EA55C-C50B-49F8-AF09-A0F451D67C70}"/>
          </ac:spMkLst>
        </pc:spChg>
      </pc:sldChg>
      <pc:sldChg chg="del">
        <pc:chgData name="Charles-Antoine Guilbault" userId="735c31a39ff723a8" providerId="LiveId" clId="{D629B03C-963E-40E7-B048-A03B253AD2F3}" dt="2021-05-10T19:49:41.335" v="1" actId="47"/>
        <pc:sldMkLst>
          <pc:docMk/>
          <pc:sldMk cId="1850058468" sldId="699"/>
        </pc:sldMkLst>
      </pc:sldChg>
      <pc:sldChg chg="modSp add del mod ord">
        <pc:chgData name="Charles-Antoine Guilbault" userId="735c31a39ff723a8" providerId="LiveId" clId="{D629B03C-963E-40E7-B048-A03B253AD2F3}" dt="2021-05-11T13:54:11.884" v="339" actId="47"/>
        <pc:sldMkLst>
          <pc:docMk/>
          <pc:sldMk cId="2125061108" sldId="699"/>
        </pc:sldMkLst>
        <pc:spChg chg="mod">
          <ac:chgData name="Charles-Antoine Guilbault" userId="735c31a39ff723a8" providerId="LiveId" clId="{D629B03C-963E-40E7-B048-A03B253AD2F3}" dt="2021-05-11T13:53:38.261" v="337" actId="20577"/>
          <ac:spMkLst>
            <pc:docMk/>
            <pc:sldMk cId="2125061108" sldId="699"/>
            <ac:spMk id="2" creationId="{856DC8CF-E862-A04F-A9A3-F29A685FEFC4}"/>
          </ac:spMkLst>
        </pc:spChg>
      </pc:sldChg>
      <pc:sldChg chg="modSp add mod">
        <pc:chgData name="Charles-Antoine Guilbault" userId="735c31a39ff723a8" providerId="LiveId" clId="{D629B03C-963E-40E7-B048-A03B253AD2F3}" dt="2021-05-11T14:03:21.643" v="394" actId="113"/>
        <pc:sldMkLst>
          <pc:docMk/>
          <pc:sldMk cId="3678049712" sldId="699"/>
        </pc:sldMkLst>
        <pc:spChg chg="mod">
          <ac:chgData name="Charles-Antoine Guilbault" userId="735c31a39ff723a8" providerId="LiveId" clId="{D629B03C-963E-40E7-B048-A03B253AD2F3}" dt="2021-05-11T14:00:54.349" v="353" actId="20577"/>
          <ac:spMkLst>
            <pc:docMk/>
            <pc:sldMk cId="3678049712" sldId="699"/>
            <ac:spMk id="2" creationId="{D79324DD-E08C-4519-B5DF-48BAE13EC0BE}"/>
          </ac:spMkLst>
        </pc:spChg>
        <pc:spChg chg="mod">
          <ac:chgData name="Charles-Antoine Guilbault" userId="735c31a39ff723a8" providerId="LiveId" clId="{D629B03C-963E-40E7-B048-A03B253AD2F3}" dt="2021-05-11T14:03:21.643" v="394" actId="113"/>
          <ac:spMkLst>
            <pc:docMk/>
            <pc:sldMk cId="3678049712" sldId="699"/>
            <ac:spMk id="3" creationId="{4A59B82E-7C54-4AF8-A4F8-66938516155E}"/>
          </ac:spMkLst>
        </pc:spChg>
      </pc:sldChg>
      <pc:sldChg chg="modSp add mod">
        <pc:chgData name="Charles-Antoine Guilbault" userId="735c31a39ff723a8" providerId="LiveId" clId="{D629B03C-963E-40E7-B048-A03B253AD2F3}" dt="2021-05-11T14:04:56.115" v="447" actId="27636"/>
        <pc:sldMkLst>
          <pc:docMk/>
          <pc:sldMk cId="501138384" sldId="700"/>
        </pc:sldMkLst>
        <pc:spChg chg="mod">
          <ac:chgData name="Charles-Antoine Guilbault" userId="735c31a39ff723a8" providerId="LiveId" clId="{D629B03C-963E-40E7-B048-A03B253AD2F3}" dt="2021-05-11T14:04:56.115" v="447" actId="27636"/>
          <ac:spMkLst>
            <pc:docMk/>
            <pc:sldMk cId="501138384" sldId="700"/>
            <ac:spMk id="3" creationId="{4A59B82E-7C54-4AF8-A4F8-66938516155E}"/>
          </ac:spMkLst>
        </pc:spChg>
      </pc:sldChg>
      <pc:sldChg chg="modSp add mod">
        <pc:chgData name="Charles-Antoine Guilbault" userId="735c31a39ff723a8" providerId="LiveId" clId="{D629B03C-963E-40E7-B048-A03B253AD2F3}" dt="2021-05-11T14:24:38.252" v="882" actId="123"/>
        <pc:sldMkLst>
          <pc:docMk/>
          <pc:sldMk cId="1590981362" sldId="701"/>
        </pc:sldMkLst>
        <pc:spChg chg="mod">
          <ac:chgData name="Charles-Antoine Guilbault" userId="735c31a39ff723a8" providerId="LiveId" clId="{D629B03C-963E-40E7-B048-A03B253AD2F3}" dt="2021-05-11T14:17:31.833" v="569" actId="20577"/>
          <ac:spMkLst>
            <pc:docMk/>
            <pc:sldMk cId="1590981362" sldId="701"/>
            <ac:spMk id="2" creationId="{D79324DD-E08C-4519-B5DF-48BAE13EC0BE}"/>
          </ac:spMkLst>
        </pc:spChg>
        <pc:spChg chg="mod">
          <ac:chgData name="Charles-Antoine Guilbault" userId="735c31a39ff723a8" providerId="LiveId" clId="{D629B03C-963E-40E7-B048-A03B253AD2F3}" dt="2021-05-11T14:24:38.252" v="882" actId="123"/>
          <ac:spMkLst>
            <pc:docMk/>
            <pc:sldMk cId="1590981362" sldId="701"/>
            <ac:spMk id="3" creationId="{4A59B82E-7C54-4AF8-A4F8-66938516155E}"/>
          </ac:spMkLst>
        </pc:spChg>
      </pc:sldChg>
      <pc:sldChg chg="modSp add mod">
        <pc:chgData name="Charles-Antoine Guilbault" userId="735c31a39ff723a8" providerId="LiveId" clId="{D629B03C-963E-40E7-B048-A03B253AD2F3}" dt="2021-05-11T14:25:54.985" v="897" actId="27636"/>
        <pc:sldMkLst>
          <pc:docMk/>
          <pc:sldMk cId="1979280711" sldId="702"/>
        </pc:sldMkLst>
        <pc:spChg chg="mod">
          <ac:chgData name="Charles-Antoine Guilbault" userId="735c31a39ff723a8" providerId="LiveId" clId="{D629B03C-963E-40E7-B048-A03B253AD2F3}" dt="2021-05-11T14:25:54.985" v="897" actId="27636"/>
          <ac:spMkLst>
            <pc:docMk/>
            <pc:sldMk cId="1979280711" sldId="702"/>
            <ac:spMk id="3" creationId="{4A59B82E-7C54-4AF8-A4F8-66938516155E}"/>
          </ac:spMkLst>
        </pc:spChg>
      </pc:sldChg>
      <pc:sldChg chg="modSp add mod">
        <pc:chgData name="Charles-Antoine Guilbault" userId="735c31a39ff723a8" providerId="LiveId" clId="{D629B03C-963E-40E7-B048-A03B253AD2F3}" dt="2021-05-11T14:26:16.859" v="901"/>
        <pc:sldMkLst>
          <pc:docMk/>
          <pc:sldMk cId="3578358578" sldId="703"/>
        </pc:sldMkLst>
        <pc:spChg chg="mod">
          <ac:chgData name="Charles-Antoine Guilbault" userId="735c31a39ff723a8" providerId="LiveId" clId="{D629B03C-963E-40E7-B048-A03B253AD2F3}" dt="2021-05-11T14:26:16.859" v="901"/>
          <ac:spMkLst>
            <pc:docMk/>
            <pc:sldMk cId="3578358578" sldId="703"/>
            <ac:spMk id="3" creationId="{4A59B82E-7C54-4AF8-A4F8-66938516155E}"/>
          </ac:spMkLst>
        </pc:spChg>
      </pc:sldChg>
      <pc:sldChg chg="addSp delSp modSp add mod">
        <pc:chgData name="Charles-Antoine Guilbault" userId="735c31a39ff723a8" providerId="LiveId" clId="{D629B03C-963E-40E7-B048-A03B253AD2F3}" dt="2021-05-11T14:26:35.693" v="906"/>
        <pc:sldMkLst>
          <pc:docMk/>
          <pc:sldMk cId="1027593670" sldId="704"/>
        </pc:sldMkLst>
        <pc:spChg chg="mod">
          <ac:chgData name="Charles-Antoine Guilbault" userId="735c31a39ff723a8" providerId="LiveId" clId="{D629B03C-963E-40E7-B048-A03B253AD2F3}" dt="2021-05-11T14:26:35.046" v="905" actId="20577"/>
          <ac:spMkLst>
            <pc:docMk/>
            <pc:sldMk cId="1027593670" sldId="704"/>
            <ac:spMk id="3" creationId="{4A59B82E-7C54-4AF8-A4F8-66938516155E}"/>
          </ac:spMkLst>
        </pc:spChg>
        <pc:picChg chg="add del mod">
          <ac:chgData name="Charles-Antoine Guilbault" userId="735c31a39ff723a8" providerId="LiveId" clId="{D629B03C-963E-40E7-B048-A03B253AD2F3}" dt="2021-05-11T14:26:33.933" v="904"/>
          <ac:picMkLst>
            <pc:docMk/>
            <pc:sldMk cId="1027593670" sldId="704"/>
            <ac:picMk id="4" creationId="{9A0F5C03-7816-4596-A023-37B69CAE3AEA}"/>
          </ac:picMkLst>
        </pc:picChg>
        <pc:picChg chg="add del mod">
          <ac:chgData name="Charles-Antoine Guilbault" userId="735c31a39ff723a8" providerId="LiveId" clId="{D629B03C-963E-40E7-B048-A03B253AD2F3}" dt="2021-05-11T14:26:33.933" v="904"/>
          <ac:picMkLst>
            <pc:docMk/>
            <pc:sldMk cId="1027593670" sldId="704"/>
            <ac:picMk id="5" creationId="{2B077FCF-966C-4334-A6BD-060E9AC3FFD8}"/>
          </ac:picMkLst>
        </pc:picChg>
        <pc:picChg chg="add del mod">
          <ac:chgData name="Charles-Antoine Guilbault" userId="735c31a39ff723a8" providerId="LiveId" clId="{D629B03C-963E-40E7-B048-A03B253AD2F3}" dt="2021-05-11T14:26:33.933" v="904"/>
          <ac:picMkLst>
            <pc:docMk/>
            <pc:sldMk cId="1027593670" sldId="704"/>
            <ac:picMk id="6" creationId="{945571B4-916E-441A-9CDF-2F90A7EC3805}"/>
          </ac:picMkLst>
        </pc:picChg>
        <pc:picChg chg="add mod">
          <ac:chgData name="Charles-Antoine Guilbault" userId="735c31a39ff723a8" providerId="LiveId" clId="{D629B03C-963E-40E7-B048-A03B253AD2F3}" dt="2021-05-11T14:26:35.693" v="906"/>
          <ac:picMkLst>
            <pc:docMk/>
            <pc:sldMk cId="1027593670" sldId="704"/>
            <ac:picMk id="7" creationId="{C862EA6A-F8E8-4EB5-8CAA-C80069041D84}"/>
          </ac:picMkLst>
        </pc:picChg>
        <pc:picChg chg="add mod">
          <ac:chgData name="Charles-Antoine Guilbault" userId="735c31a39ff723a8" providerId="LiveId" clId="{D629B03C-963E-40E7-B048-A03B253AD2F3}" dt="2021-05-11T14:26:35.693" v="906"/>
          <ac:picMkLst>
            <pc:docMk/>
            <pc:sldMk cId="1027593670" sldId="704"/>
            <ac:picMk id="8" creationId="{11F51DBF-79EA-4460-BE68-76298455B53C}"/>
          </ac:picMkLst>
        </pc:picChg>
        <pc:picChg chg="add mod">
          <ac:chgData name="Charles-Antoine Guilbault" userId="735c31a39ff723a8" providerId="LiveId" clId="{D629B03C-963E-40E7-B048-A03B253AD2F3}" dt="2021-05-11T14:26:35.693" v="906"/>
          <ac:picMkLst>
            <pc:docMk/>
            <pc:sldMk cId="1027593670" sldId="704"/>
            <ac:picMk id="9" creationId="{C5CA3DE7-66E3-4AAA-B117-A64D00BB340E}"/>
          </ac:picMkLst>
        </pc:picChg>
      </pc:sldChg>
    </pc:docChg>
  </pc:docChgLst>
  <pc:docChgLst>
    <pc:chgData name="Charles-Antoine Guilbault" userId="735c31a39ff723a8" providerId="LiveId" clId="{5FF0181E-BE1F-40D2-B7F6-825599027672}"/>
    <pc:docChg chg="undo custSel addSld delSld modSld">
      <pc:chgData name="Charles-Antoine Guilbault" userId="735c31a39ff723a8" providerId="LiveId" clId="{5FF0181E-BE1F-40D2-B7F6-825599027672}" dt="2021-05-18T12:57:46.901" v="418" actId="113"/>
      <pc:docMkLst>
        <pc:docMk/>
      </pc:docMkLst>
      <pc:sldChg chg="addSp delSp modSp mod">
        <pc:chgData name="Charles-Antoine Guilbault" userId="735c31a39ff723a8" providerId="LiveId" clId="{5FF0181E-BE1F-40D2-B7F6-825599027672}" dt="2021-05-18T12:51:35.397" v="323" actId="1076"/>
        <pc:sldMkLst>
          <pc:docMk/>
          <pc:sldMk cId="3881515955" sldId="256"/>
        </pc:sldMkLst>
        <pc:spChg chg="mod">
          <ac:chgData name="Charles-Antoine Guilbault" userId="735c31a39ff723a8" providerId="LiveId" clId="{5FF0181E-BE1F-40D2-B7F6-825599027672}" dt="2021-05-18T12:18:09.245" v="1" actId="20577"/>
          <ac:spMkLst>
            <pc:docMk/>
            <pc:sldMk cId="3881515955" sldId="256"/>
            <ac:spMk id="2" creationId="{22460F02-27A6-4A54-A332-27E745F22682}"/>
          </ac:spMkLst>
        </pc:spChg>
        <pc:picChg chg="del">
          <ac:chgData name="Charles-Antoine Guilbault" userId="735c31a39ff723a8" providerId="LiveId" clId="{5FF0181E-BE1F-40D2-B7F6-825599027672}" dt="2021-05-18T12:18:11.079" v="2" actId="478"/>
          <ac:picMkLst>
            <pc:docMk/>
            <pc:sldMk cId="3881515955" sldId="256"/>
            <ac:picMk id="5" creationId="{86FD412E-1305-4E03-8478-E593724514EF}"/>
          </ac:picMkLst>
        </pc:picChg>
        <pc:picChg chg="add mod">
          <ac:chgData name="Charles-Antoine Guilbault" userId="735c31a39ff723a8" providerId="LiveId" clId="{5FF0181E-BE1F-40D2-B7F6-825599027672}" dt="2021-05-18T12:51:35.397" v="323" actId="1076"/>
          <ac:picMkLst>
            <pc:docMk/>
            <pc:sldMk cId="3881515955" sldId="256"/>
            <ac:picMk id="6" creationId="{DFBBC4CD-9207-4FFD-8863-608B15253315}"/>
          </ac:picMkLst>
        </pc:picChg>
      </pc:sldChg>
      <pc:sldChg chg="modSp add mod">
        <pc:chgData name="Charles-Antoine Guilbault" userId="735c31a39ff723a8" providerId="LiveId" clId="{5FF0181E-BE1F-40D2-B7F6-825599027672}" dt="2021-05-18T12:28:08.539" v="166"/>
        <pc:sldMkLst>
          <pc:docMk/>
          <pc:sldMk cId="3504843545" sldId="262"/>
        </pc:sldMkLst>
        <pc:spChg chg="mod">
          <ac:chgData name="Charles-Antoine Guilbault" userId="735c31a39ff723a8" providerId="LiveId" clId="{5FF0181E-BE1F-40D2-B7F6-825599027672}" dt="2021-05-18T12:28:08.539" v="166"/>
          <ac:spMkLst>
            <pc:docMk/>
            <pc:sldMk cId="3504843545" sldId="262"/>
            <ac:spMk id="2" creationId="{212DC5C3-B2B8-446D-8C4A-294DB625D643}"/>
          </ac:spMkLst>
        </pc:spChg>
      </pc:sldChg>
      <pc:sldChg chg="add del">
        <pc:chgData name="Charles-Antoine Guilbault" userId="735c31a39ff723a8" providerId="LiveId" clId="{5FF0181E-BE1F-40D2-B7F6-825599027672}" dt="2021-05-18T12:22:30.702" v="141" actId="47"/>
        <pc:sldMkLst>
          <pc:docMk/>
          <pc:sldMk cId="2651543106" sldId="264"/>
        </pc:sldMkLst>
      </pc:sldChg>
      <pc:sldChg chg="add del">
        <pc:chgData name="Charles-Antoine Guilbault" userId="735c31a39ff723a8" providerId="LiveId" clId="{5FF0181E-BE1F-40D2-B7F6-825599027672}" dt="2021-05-18T12:18:33.827" v="5" actId="47"/>
        <pc:sldMkLst>
          <pc:docMk/>
          <pc:sldMk cId="2829613900" sldId="264"/>
        </pc:sldMkLst>
      </pc:sldChg>
      <pc:sldChg chg="add del">
        <pc:chgData name="Charles-Antoine Guilbault" userId="735c31a39ff723a8" providerId="LiveId" clId="{5FF0181E-BE1F-40D2-B7F6-825599027672}" dt="2021-05-18T12:18:33.827" v="5" actId="47"/>
        <pc:sldMkLst>
          <pc:docMk/>
          <pc:sldMk cId="1591370337" sldId="266"/>
        </pc:sldMkLst>
      </pc:sldChg>
      <pc:sldChg chg="modSp add mod">
        <pc:chgData name="Charles-Antoine Guilbault" userId="735c31a39ff723a8" providerId="LiveId" clId="{5FF0181E-BE1F-40D2-B7F6-825599027672}" dt="2021-05-18T12:22:57.458" v="145" actId="207"/>
        <pc:sldMkLst>
          <pc:docMk/>
          <pc:sldMk cId="3591967344" sldId="266"/>
        </pc:sldMkLst>
        <pc:spChg chg="mod">
          <ac:chgData name="Charles-Antoine Guilbault" userId="735c31a39ff723a8" providerId="LiveId" clId="{5FF0181E-BE1F-40D2-B7F6-825599027672}" dt="2021-05-18T12:22:57.458" v="145" actId="207"/>
          <ac:spMkLst>
            <pc:docMk/>
            <pc:sldMk cId="3591967344" sldId="266"/>
            <ac:spMk id="2" creationId="{6DEF7EDB-D0B3-4351-8F7C-C0820D99986D}"/>
          </ac:spMkLst>
        </pc:spChg>
      </pc:sldChg>
      <pc:sldChg chg="modSp add mod">
        <pc:chgData name="Charles-Antoine Guilbault" userId="735c31a39ff723a8" providerId="LiveId" clId="{5FF0181E-BE1F-40D2-B7F6-825599027672}" dt="2021-05-18T12:23:04.300" v="146"/>
        <pc:sldMkLst>
          <pc:docMk/>
          <pc:sldMk cId="89144008" sldId="267"/>
        </pc:sldMkLst>
        <pc:spChg chg="mod">
          <ac:chgData name="Charles-Antoine Guilbault" userId="735c31a39ff723a8" providerId="LiveId" clId="{5FF0181E-BE1F-40D2-B7F6-825599027672}" dt="2021-05-18T12:23:04.300" v="146"/>
          <ac:spMkLst>
            <pc:docMk/>
            <pc:sldMk cId="89144008" sldId="267"/>
            <ac:spMk id="2" creationId="{561EDBEC-70C7-445C-A11A-1BA7C73706B2}"/>
          </ac:spMkLst>
        </pc:spChg>
      </pc:sldChg>
      <pc:sldChg chg="add del">
        <pc:chgData name="Charles-Antoine Guilbault" userId="735c31a39ff723a8" providerId="LiveId" clId="{5FF0181E-BE1F-40D2-B7F6-825599027672}" dt="2021-05-18T12:18:33.827" v="5" actId="47"/>
        <pc:sldMkLst>
          <pc:docMk/>
          <pc:sldMk cId="3013166881" sldId="267"/>
        </pc:sldMkLst>
      </pc:sldChg>
      <pc:sldChg chg="modSp add mod">
        <pc:chgData name="Charles-Antoine Guilbault" userId="735c31a39ff723a8" providerId="LiveId" clId="{5FF0181E-BE1F-40D2-B7F6-825599027672}" dt="2021-05-18T12:23:20.625" v="151" actId="207"/>
        <pc:sldMkLst>
          <pc:docMk/>
          <pc:sldMk cId="858672946" sldId="268"/>
        </pc:sldMkLst>
        <pc:spChg chg="mod">
          <ac:chgData name="Charles-Antoine Guilbault" userId="735c31a39ff723a8" providerId="LiveId" clId="{5FF0181E-BE1F-40D2-B7F6-825599027672}" dt="2021-05-18T12:23:20.625" v="151" actId="207"/>
          <ac:spMkLst>
            <pc:docMk/>
            <pc:sldMk cId="858672946" sldId="268"/>
            <ac:spMk id="2" creationId="{83DC4A55-DEE3-46E2-9346-9B3AF3AEE5B4}"/>
          </ac:spMkLst>
        </pc:spChg>
      </pc:sldChg>
      <pc:sldChg chg="modSp add mod">
        <pc:chgData name="Charles-Antoine Guilbault" userId="735c31a39ff723a8" providerId="LiveId" clId="{5FF0181E-BE1F-40D2-B7F6-825599027672}" dt="2021-05-18T12:27:45.418" v="158"/>
        <pc:sldMkLst>
          <pc:docMk/>
          <pc:sldMk cId="3476252228" sldId="269"/>
        </pc:sldMkLst>
        <pc:spChg chg="mod">
          <ac:chgData name="Charles-Antoine Guilbault" userId="735c31a39ff723a8" providerId="LiveId" clId="{5FF0181E-BE1F-40D2-B7F6-825599027672}" dt="2021-05-18T12:27:45.418" v="158"/>
          <ac:spMkLst>
            <pc:docMk/>
            <pc:sldMk cId="3476252228" sldId="269"/>
            <ac:spMk id="2" creationId="{98F75D0D-95EE-4EF6-BB7B-C2858D04A342}"/>
          </ac:spMkLst>
        </pc:spChg>
      </pc:sldChg>
      <pc:sldChg chg="modSp add mod">
        <pc:chgData name="Charles-Antoine Guilbault" userId="735c31a39ff723a8" providerId="LiveId" clId="{5FF0181E-BE1F-40D2-B7F6-825599027672}" dt="2021-05-18T12:27:49.997" v="160"/>
        <pc:sldMkLst>
          <pc:docMk/>
          <pc:sldMk cId="695025916" sldId="270"/>
        </pc:sldMkLst>
        <pc:spChg chg="mod">
          <ac:chgData name="Charles-Antoine Guilbault" userId="735c31a39ff723a8" providerId="LiveId" clId="{5FF0181E-BE1F-40D2-B7F6-825599027672}" dt="2021-05-18T12:27:49.997" v="160"/>
          <ac:spMkLst>
            <pc:docMk/>
            <pc:sldMk cId="695025916" sldId="270"/>
            <ac:spMk id="2" creationId="{83DC4A55-DEE3-46E2-9346-9B3AF3AEE5B4}"/>
          </ac:spMkLst>
        </pc:spChg>
      </pc:sldChg>
      <pc:sldChg chg="add del">
        <pc:chgData name="Charles-Antoine Guilbault" userId="735c31a39ff723a8" providerId="LiveId" clId="{5FF0181E-BE1F-40D2-B7F6-825599027672}" dt="2021-05-18T12:18:33.827" v="5" actId="47"/>
        <pc:sldMkLst>
          <pc:docMk/>
          <pc:sldMk cId="3385494859" sldId="271"/>
        </pc:sldMkLst>
      </pc:sldChg>
      <pc:sldChg chg="add del">
        <pc:chgData name="Charles-Antoine Guilbault" userId="735c31a39ff723a8" providerId="LiveId" clId="{5FF0181E-BE1F-40D2-B7F6-825599027672}" dt="2021-05-18T12:18:33.827" v="5" actId="47"/>
        <pc:sldMkLst>
          <pc:docMk/>
          <pc:sldMk cId="3525843601" sldId="272"/>
        </pc:sldMkLst>
      </pc:sldChg>
      <pc:sldChg chg="add del">
        <pc:chgData name="Charles-Antoine Guilbault" userId="735c31a39ff723a8" providerId="LiveId" clId="{5FF0181E-BE1F-40D2-B7F6-825599027672}" dt="2021-05-18T12:18:33.827" v="5" actId="47"/>
        <pc:sldMkLst>
          <pc:docMk/>
          <pc:sldMk cId="1257393852" sldId="274"/>
        </pc:sldMkLst>
      </pc:sldChg>
      <pc:sldChg chg="modSp add mod">
        <pc:chgData name="Charles-Antoine Guilbault" userId="735c31a39ff723a8" providerId="LiveId" clId="{5FF0181E-BE1F-40D2-B7F6-825599027672}" dt="2021-05-18T12:28:04.802" v="165" actId="207"/>
        <pc:sldMkLst>
          <pc:docMk/>
          <pc:sldMk cId="1280449158" sldId="274"/>
        </pc:sldMkLst>
        <pc:spChg chg="mod">
          <ac:chgData name="Charles-Antoine Guilbault" userId="735c31a39ff723a8" providerId="LiveId" clId="{5FF0181E-BE1F-40D2-B7F6-825599027672}" dt="2021-05-18T12:28:04.802" v="165" actId="207"/>
          <ac:spMkLst>
            <pc:docMk/>
            <pc:sldMk cId="1280449158" sldId="274"/>
            <ac:spMk id="2" creationId="{83DC4A55-DEE3-46E2-9346-9B3AF3AEE5B4}"/>
          </ac:spMkLst>
        </pc:spChg>
      </pc:sldChg>
      <pc:sldChg chg="add del">
        <pc:chgData name="Charles-Antoine Guilbault" userId="735c31a39ff723a8" providerId="LiveId" clId="{5FF0181E-BE1F-40D2-B7F6-825599027672}" dt="2021-05-18T12:18:33.827" v="5" actId="47"/>
        <pc:sldMkLst>
          <pc:docMk/>
          <pc:sldMk cId="1201088028" sldId="275"/>
        </pc:sldMkLst>
      </pc:sldChg>
      <pc:sldChg chg="modSp add mod">
        <pc:chgData name="Charles-Antoine Guilbault" userId="735c31a39ff723a8" providerId="LiveId" clId="{5FF0181E-BE1F-40D2-B7F6-825599027672}" dt="2021-05-18T12:28:26.258" v="175" actId="207"/>
        <pc:sldMkLst>
          <pc:docMk/>
          <pc:sldMk cId="2000562768" sldId="275"/>
        </pc:sldMkLst>
        <pc:spChg chg="mod">
          <ac:chgData name="Charles-Antoine Guilbault" userId="735c31a39ff723a8" providerId="LiveId" clId="{5FF0181E-BE1F-40D2-B7F6-825599027672}" dt="2021-05-18T12:28:26.258" v="175" actId="207"/>
          <ac:spMkLst>
            <pc:docMk/>
            <pc:sldMk cId="2000562768" sldId="275"/>
            <ac:spMk id="2" creationId="{83DC4A55-DEE3-46E2-9346-9B3AF3AEE5B4}"/>
          </ac:spMkLst>
        </pc:spChg>
      </pc:sldChg>
      <pc:sldChg chg="del">
        <pc:chgData name="Charles-Antoine Guilbault" userId="735c31a39ff723a8" providerId="LiveId" clId="{5FF0181E-BE1F-40D2-B7F6-825599027672}" dt="2021-05-18T12:18:33.827" v="5" actId="47"/>
        <pc:sldMkLst>
          <pc:docMk/>
          <pc:sldMk cId="3827608554" sldId="276"/>
        </pc:sldMkLst>
      </pc:sldChg>
      <pc:sldChg chg="add del">
        <pc:chgData name="Charles-Antoine Guilbault" userId="735c31a39ff723a8" providerId="LiveId" clId="{5FF0181E-BE1F-40D2-B7F6-825599027672}" dt="2021-05-18T12:18:33.827" v="5" actId="47"/>
        <pc:sldMkLst>
          <pc:docMk/>
          <pc:sldMk cId="87513742" sldId="277"/>
        </pc:sldMkLst>
      </pc:sldChg>
      <pc:sldChg chg="add del">
        <pc:chgData name="Charles-Antoine Guilbault" userId="735c31a39ff723a8" providerId="LiveId" clId="{5FF0181E-BE1F-40D2-B7F6-825599027672}" dt="2021-05-18T12:18:33.827" v="5" actId="47"/>
        <pc:sldMkLst>
          <pc:docMk/>
          <pc:sldMk cId="779868084" sldId="278"/>
        </pc:sldMkLst>
      </pc:sldChg>
      <pc:sldChg chg="modSp add mod">
        <pc:chgData name="Charles-Antoine Guilbault" userId="735c31a39ff723a8" providerId="LiveId" clId="{5FF0181E-BE1F-40D2-B7F6-825599027672}" dt="2021-05-18T12:27:47.724" v="159"/>
        <pc:sldMkLst>
          <pc:docMk/>
          <pc:sldMk cId="3739339404" sldId="280"/>
        </pc:sldMkLst>
        <pc:spChg chg="mod">
          <ac:chgData name="Charles-Antoine Guilbault" userId="735c31a39ff723a8" providerId="LiveId" clId="{5FF0181E-BE1F-40D2-B7F6-825599027672}" dt="2021-05-18T12:27:47.724" v="159"/>
          <ac:spMkLst>
            <pc:docMk/>
            <pc:sldMk cId="3739339404" sldId="280"/>
            <ac:spMk id="2" creationId="{98F75D0D-95EE-4EF6-BB7B-C2858D04A342}"/>
          </ac:spMkLst>
        </pc:spChg>
      </pc:sldChg>
      <pc:sldChg chg="add del">
        <pc:chgData name="Charles-Antoine Guilbault" userId="735c31a39ff723a8" providerId="LiveId" clId="{5FF0181E-BE1F-40D2-B7F6-825599027672}" dt="2021-05-18T12:18:33.827" v="5" actId="47"/>
        <pc:sldMkLst>
          <pc:docMk/>
          <pc:sldMk cId="4210035339" sldId="280"/>
        </pc:sldMkLst>
      </pc:sldChg>
      <pc:sldChg chg="modSp add mod">
        <pc:chgData name="Charles-Antoine Guilbault" userId="735c31a39ff723a8" providerId="LiveId" clId="{5FF0181E-BE1F-40D2-B7F6-825599027672}" dt="2021-05-18T12:54:17.191" v="373" actId="113"/>
        <pc:sldMkLst>
          <pc:docMk/>
          <pc:sldMk cId="2543547940" sldId="281"/>
        </pc:sldMkLst>
        <pc:spChg chg="mod">
          <ac:chgData name="Charles-Antoine Guilbault" userId="735c31a39ff723a8" providerId="LiveId" clId="{5FF0181E-BE1F-40D2-B7F6-825599027672}" dt="2021-05-18T12:27:53.157" v="161"/>
          <ac:spMkLst>
            <pc:docMk/>
            <pc:sldMk cId="2543547940" sldId="281"/>
            <ac:spMk id="2" creationId="{98F75D0D-95EE-4EF6-BB7B-C2858D04A342}"/>
          </ac:spMkLst>
        </pc:spChg>
        <pc:spChg chg="mod">
          <ac:chgData name="Charles-Antoine Guilbault" userId="735c31a39ff723a8" providerId="LiveId" clId="{5FF0181E-BE1F-40D2-B7F6-825599027672}" dt="2021-05-18T12:54:17.191" v="373" actId="113"/>
          <ac:spMkLst>
            <pc:docMk/>
            <pc:sldMk cId="2543547940" sldId="281"/>
            <ac:spMk id="3" creationId="{BAB92624-B03F-4DB1-ACB8-4C5D08435FAD}"/>
          </ac:spMkLst>
        </pc:spChg>
      </pc:sldChg>
      <pc:sldChg chg="modSp add mod">
        <pc:chgData name="Charles-Antoine Guilbault" userId="735c31a39ff723a8" providerId="LiveId" clId="{5FF0181E-BE1F-40D2-B7F6-825599027672}" dt="2021-05-18T12:54:37.006" v="376" actId="123"/>
        <pc:sldMkLst>
          <pc:docMk/>
          <pc:sldMk cId="373231759" sldId="282"/>
        </pc:sldMkLst>
        <pc:spChg chg="mod">
          <ac:chgData name="Charles-Antoine Guilbault" userId="735c31a39ff723a8" providerId="LiveId" clId="{5FF0181E-BE1F-40D2-B7F6-825599027672}" dt="2021-05-18T12:23:07.700" v="147"/>
          <ac:spMkLst>
            <pc:docMk/>
            <pc:sldMk cId="373231759" sldId="282"/>
            <ac:spMk id="2" creationId="{561EDBEC-70C7-445C-A11A-1BA7C73706B2}"/>
          </ac:spMkLst>
        </pc:spChg>
        <pc:spChg chg="mod">
          <ac:chgData name="Charles-Antoine Guilbault" userId="735c31a39ff723a8" providerId="LiveId" clId="{5FF0181E-BE1F-40D2-B7F6-825599027672}" dt="2021-05-18T12:54:37.006" v="376" actId="123"/>
          <ac:spMkLst>
            <pc:docMk/>
            <pc:sldMk cId="373231759" sldId="282"/>
            <ac:spMk id="3" creationId="{2CB1EB7E-A825-4C08-B606-CE101D1EF3C8}"/>
          </ac:spMkLst>
        </pc:spChg>
      </pc:sldChg>
      <pc:sldChg chg="modSp add mod">
        <pc:chgData name="Charles-Antoine Guilbault" userId="735c31a39ff723a8" providerId="LiveId" clId="{5FF0181E-BE1F-40D2-B7F6-825599027672}" dt="2021-05-18T12:28:11.181" v="167"/>
        <pc:sldMkLst>
          <pc:docMk/>
          <pc:sldMk cId="211202276" sldId="283"/>
        </pc:sldMkLst>
        <pc:spChg chg="mod">
          <ac:chgData name="Charles-Antoine Guilbault" userId="735c31a39ff723a8" providerId="LiveId" clId="{5FF0181E-BE1F-40D2-B7F6-825599027672}" dt="2021-05-18T12:28:11.181" v="167"/>
          <ac:spMkLst>
            <pc:docMk/>
            <pc:sldMk cId="211202276" sldId="283"/>
            <ac:spMk id="2" creationId="{212DC5C3-B2B8-446D-8C4A-294DB625D643}"/>
          </ac:spMkLst>
        </pc:spChg>
        <pc:spChg chg="mod">
          <ac:chgData name="Charles-Antoine Guilbault" userId="735c31a39ff723a8" providerId="LiveId" clId="{5FF0181E-BE1F-40D2-B7F6-825599027672}" dt="2021-05-18T12:27:12.532" v="157" actId="113"/>
          <ac:spMkLst>
            <pc:docMk/>
            <pc:sldMk cId="211202276" sldId="283"/>
            <ac:spMk id="3" creationId="{D978CC27-8411-46A7-943A-3205D6D717F0}"/>
          </ac:spMkLst>
        </pc:spChg>
      </pc:sldChg>
      <pc:sldChg chg="modSp add mod">
        <pc:chgData name="Charles-Antoine Guilbault" userId="735c31a39ff723a8" providerId="LiveId" clId="{5FF0181E-BE1F-40D2-B7F6-825599027672}" dt="2021-05-18T12:28:33.729" v="176"/>
        <pc:sldMkLst>
          <pc:docMk/>
          <pc:sldMk cId="3396463134" sldId="284"/>
        </pc:sldMkLst>
        <pc:spChg chg="mod">
          <ac:chgData name="Charles-Antoine Guilbault" userId="735c31a39ff723a8" providerId="LiveId" clId="{5FF0181E-BE1F-40D2-B7F6-825599027672}" dt="2021-05-18T12:28:33.729" v="176"/>
          <ac:spMkLst>
            <pc:docMk/>
            <pc:sldMk cId="3396463134" sldId="284"/>
            <ac:spMk id="2" creationId="{83DC4A55-DEE3-46E2-9346-9B3AF3AEE5B4}"/>
          </ac:spMkLst>
        </pc:spChg>
      </pc:sldChg>
      <pc:sldChg chg="modSp add mod">
        <pc:chgData name="Charles-Antoine Guilbault" userId="735c31a39ff723a8" providerId="LiveId" clId="{5FF0181E-BE1F-40D2-B7F6-825599027672}" dt="2021-05-18T12:28:36.204" v="177"/>
        <pc:sldMkLst>
          <pc:docMk/>
          <pc:sldMk cId="3221262853" sldId="285"/>
        </pc:sldMkLst>
        <pc:spChg chg="mod">
          <ac:chgData name="Charles-Antoine Guilbault" userId="735c31a39ff723a8" providerId="LiveId" clId="{5FF0181E-BE1F-40D2-B7F6-825599027672}" dt="2021-05-18T12:28:36.204" v="177"/>
          <ac:spMkLst>
            <pc:docMk/>
            <pc:sldMk cId="3221262853" sldId="285"/>
            <ac:spMk id="2" creationId="{83DC4A55-DEE3-46E2-9346-9B3AF3AEE5B4}"/>
          </ac:spMkLst>
        </pc:spChg>
      </pc:sldChg>
      <pc:sldChg chg="modSp add mod">
        <pc:chgData name="Charles-Antoine Guilbault" userId="735c31a39ff723a8" providerId="LiveId" clId="{5FF0181E-BE1F-40D2-B7F6-825599027672}" dt="2021-05-18T12:54:07.023" v="372" actId="113"/>
        <pc:sldMkLst>
          <pc:docMk/>
          <pc:sldMk cId="2801590712" sldId="286"/>
        </pc:sldMkLst>
        <pc:spChg chg="mod">
          <ac:chgData name="Charles-Antoine Guilbault" userId="735c31a39ff723a8" providerId="LiveId" clId="{5FF0181E-BE1F-40D2-B7F6-825599027672}" dt="2021-05-18T12:28:39.573" v="178"/>
          <ac:spMkLst>
            <pc:docMk/>
            <pc:sldMk cId="2801590712" sldId="286"/>
            <ac:spMk id="2" creationId="{83DC4A55-DEE3-46E2-9346-9B3AF3AEE5B4}"/>
          </ac:spMkLst>
        </pc:spChg>
        <pc:spChg chg="mod">
          <ac:chgData name="Charles-Antoine Guilbault" userId="735c31a39ff723a8" providerId="LiveId" clId="{5FF0181E-BE1F-40D2-B7F6-825599027672}" dt="2021-05-18T12:54:07.023" v="372" actId="113"/>
          <ac:spMkLst>
            <pc:docMk/>
            <pc:sldMk cId="2801590712" sldId="286"/>
            <ac:spMk id="3" creationId="{861AD37A-007B-4DB7-8B9D-E2F66FB9A1BB}"/>
          </ac:spMkLst>
        </pc:spChg>
      </pc:sldChg>
      <pc:sldChg chg="add del">
        <pc:chgData name="Charles-Antoine Guilbault" userId="735c31a39ff723a8" providerId="LiveId" clId="{5FF0181E-BE1F-40D2-B7F6-825599027672}" dt="2021-05-18T12:18:33.827" v="5" actId="47"/>
        <pc:sldMkLst>
          <pc:docMk/>
          <pc:sldMk cId="3954956948" sldId="294"/>
        </pc:sldMkLst>
      </pc:sldChg>
      <pc:sldChg chg="add del">
        <pc:chgData name="Charles-Antoine Guilbault" userId="735c31a39ff723a8" providerId="LiveId" clId="{5FF0181E-BE1F-40D2-B7F6-825599027672}" dt="2021-05-18T12:18:33.827" v="5" actId="47"/>
        <pc:sldMkLst>
          <pc:docMk/>
          <pc:sldMk cId="31522942" sldId="580"/>
        </pc:sldMkLst>
      </pc:sldChg>
      <pc:sldChg chg="add del">
        <pc:chgData name="Charles-Antoine Guilbault" userId="735c31a39ff723a8" providerId="LiveId" clId="{5FF0181E-BE1F-40D2-B7F6-825599027672}" dt="2021-05-18T12:21:35.962" v="7" actId="47"/>
        <pc:sldMkLst>
          <pc:docMk/>
          <pc:sldMk cId="1297309185" sldId="585"/>
        </pc:sldMkLst>
      </pc:sldChg>
      <pc:sldChg chg="add del">
        <pc:chgData name="Charles-Antoine Guilbault" userId="735c31a39ff723a8" providerId="LiveId" clId="{5FF0181E-BE1F-40D2-B7F6-825599027672}" dt="2021-05-18T12:18:33.827" v="5" actId="47"/>
        <pc:sldMkLst>
          <pc:docMk/>
          <pc:sldMk cId="1473561979" sldId="587"/>
        </pc:sldMkLst>
      </pc:sldChg>
      <pc:sldChg chg="add del">
        <pc:chgData name="Charles-Antoine Guilbault" userId="735c31a39ff723a8" providerId="LiveId" clId="{5FF0181E-BE1F-40D2-B7F6-825599027672}" dt="2021-05-18T12:18:33.827" v="5" actId="47"/>
        <pc:sldMkLst>
          <pc:docMk/>
          <pc:sldMk cId="1399143309" sldId="633"/>
        </pc:sldMkLst>
      </pc:sldChg>
      <pc:sldChg chg="add del">
        <pc:chgData name="Charles-Antoine Guilbault" userId="735c31a39ff723a8" providerId="LiveId" clId="{5FF0181E-BE1F-40D2-B7F6-825599027672}" dt="2021-05-18T12:18:33.827" v="5" actId="47"/>
        <pc:sldMkLst>
          <pc:docMk/>
          <pc:sldMk cId="4057441876" sldId="640"/>
        </pc:sldMkLst>
      </pc:sldChg>
      <pc:sldChg chg="add del">
        <pc:chgData name="Charles-Antoine Guilbault" userId="735c31a39ff723a8" providerId="LiveId" clId="{5FF0181E-BE1F-40D2-B7F6-825599027672}" dt="2021-05-18T12:18:33.827" v="5" actId="47"/>
        <pc:sldMkLst>
          <pc:docMk/>
          <pc:sldMk cId="337115148" sldId="647"/>
        </pc:sldMkLst>
      </pc:sldChg>
      <pc:sldChg chg="modSp mod">
        <pc:chgData name="Charles-Antoine Guilbault" userId="735c31a39ff723a8" providerId="LiveId" clId="{5FF0181E-BE1F-40D2-B7F6-825599027672}" dt="2021-05-18T12:24:57.671" v="152" actId="313"/>
        <pc:sldMkLst>
          <pc:docMk/>
          <pc:sldMk cId="3316356760" sldId="698"/>
        </pc:sldMkLst>
        <pc:spChg chg="mod">
          <ac:chgData name="Charles-Antoine Guilbault" userId="735c31a39ff723a8" providerId="LiveId" clId="{5FF0181E-BE1F-40D2-B7F6-825599027672}" dt="2021-05-18T12:24:57.671" v="152" actId="313"/>
          <ac:spMkLst>
            <pc:docMk/>
            <pc:sldMk cId="3316356760" sldId="698"/>
            <ac:spMk id="3" creationId="{240EA55C-C50B-49F8-AF09-A0F451D67C70}"/>
          </ac:spMkLst>
        </pc:spChg>
      </pc:sldChg>
      <pc:sldChg chg="modSp new mod">
        <pc:chgData name="Charles-Antoine Guilbault" userId="735c31a39ff723a8" providerId="LiveId" clId="{5FF0181E-BE1F-40D2-B7F6-825599027672}" dt="2021-05-18T12:53:53.206" v="370" actId="113"/>
        <pc:sldMkLst>
          <pc:docMk/>
          <pc:sldMk cId="3321724574" sldId="699"/>
        </pc:sldMkLst>
        <pc:spChg chg="mod">
          <ac:chgData name="Charles-Antoine Guilbault" userId="735c31a39ff723a8" providerId="LiveId" clId="{5FF0181E-BE1F-40D2-B7F6-825599027672}" dt="2021-05-18T12:29:10.508" v="208" actId="313"/>
          <ac:spMkLst>
            <pc:docMk/>
            <pc:sldMk cId="3321724574" sldId="699"/>
            <ac:spMk id="2" creationId="{405FB2E2-9848-4A67-B67A-780DB0690778}"/>
          </ac:spMkLst>
        </pc:spChg>
        <pc:spChg chg="mod">
          <ac:chgData name="Charles-Antoine Guilbault" userId="735c31a39ff723a8" providerId="LiveId" clId="{5FF0181E-BE1F-40D2-B7F6-825599027672}" dt="2021-05-18T12:53:53.206" v="370" actId="113"/>
          <ac:spMkLst>
            <pc:docMk/>
            <pc:sldMk cId="3321724574" sldId="699"/>
            <ac:spMk id="3" creationId="{E6391350-3BF4-4711-BAD7-35D3B3C7DA23}"/>
          </ac:spMkLst>
        </pc:spChg>
      </pc:sldChg>
      <pc:sldChg chg="add del">
        <pc:chgData name="Charles-Antoine Guilbault" userId="735c31a39ff723a8" providerId="LiveId" clId="{5FF0181E-BE1F-40D2-B7F6-825599027672}" dt="2021-05-18T12:18:33.827" v="5" actId="47"/>
        <pc:sldMkLst>
          <pc:docMk/>
          <pc:sldMk cId="3678049712" sldId="699"/>
        </pc:sldMkLst>
      </pc:sldChg>
      <pc:sldChg chg="add del">
        <pc:chgData name="Charles-Antoine Guilbault" userId="735c31a39ff723a8" providerId="LiveId" clId="{5FF0181E-BE1F-40D2-B7F6-825599027672}" dt="2021-05-18T12:18:33.827" v="5" actId="47"/>
        <pc:sldMkLst>
          <pc:docMk/>
          <pc:sldMk cId="501138384" sldId="700"/>
        </pc:sldMkLst>
      </pc:sldChg>
      <pc:sldChg chg="modSp add mod addCm delCm">
        <pc:chgData name="Charles-Antoine Guilbault" userId="735c31a39ff723a8" providerId="LiveId" clId="{5FF0181E-BE1F-40D2-B7F6-825599027672}" dt="2021-05-18T12:53:35.306" v="362" actId="113"/>
        <pc:sldMkLst>
          <pc:docMk/>
          <pc:sldMk cId="1959704072" sldId="700"/>
        </pc:sldMkLst>
        <pc:spChg chg="mod">
          <ac:chgData name="Charles-Antoine Guilbault" userId="735c31a39ff723a8" providerId="LiveId" clId="{5FF0181E-BE1F-40D2-B7F6-825599027672}" dt="2021-05-18T12:53:35.306" v="362" actId="113"/>
          <ac:spMkLst>
            <pc:docMk/>
            <pc:sldMk cId="1959704072" sldId="700"/>
            <ac:spMk id="3" creationId="{E6391350-3BF4-4711-BAD7-35D3B3C7DA23}"/>
          </ac:spMkLst>
        </pc:spChg>
      </pc:sldChg>
      <pc:sldChg chg="modSp add mod">
        <pc:chgData name="Charles-Antoine Guilbault" userId="735c31a39ff723a8" providerId="LiveId" clId="{5FF0181E-BE1F-40D2-B7F6-825599027672}" dt="2021-05-18T12:53:24.432" v="360" actId="113"/>
        <pc:sldMkLst>
          <pc:docMk/>
          <pc:sldMk cId="68153673" sldId="701"/>
        </pc:sldMkLst>
        <pc:spChg chg="mod">
          <ac:chgData name="Charles-Antoine Guilbault" userId="735c31a39ff723a8" providerId="LiveId" clId="{5FF0181E-BE1F-40D2-B7F6-825599027672}" dt="2021-05-18T12:53:24.432" v="360" actId="113"/>
          <ac:spMkLst>
            <pc:docMk/>
            <pc:sldMk cId="68153673" sldId="701"/>
            <ac:spMk id="3" creationId="{E6391350-3BF4-4711-BAD7-35D3B3C7DA23}"/>
          </ac:spMkLst>
        </pc:spChg>
      </pc:sldChg>
      <pc:sldChg chg="add del">
        <pc:chgData name="Charles-Antoine Guilbault" userId="735c31a39ff723a8" providerId="LiveId" clId="{5FF0181E-BE1F-40D2-B7F6-825599027672}" dt="2021-05-18T12:18:33.827" v="5" actId="47"/>
        <pc:sldMkLst>
          <pc:docMk/>
          <pc:sldMk cId="1590981362" sldId="701"/>
        </pc:sldMkLst>
      </pc:sldChg>
      <pc:sldChg chg="add del">
        <pc:chgData name="Charles-Antoine Guilbault" userId="735c31a39ff723a8" providerId="LiveId" clId="{5FF0181E-BE1F-40D2-B7F6-825599027672}" dt="2021-05-18T12:18:33.827" v="5" actId="47"/>
        <pc:sldMkLst>
          <pc:docMk/>
          <pc:sldMk cId="1979280711" sldId="702"/>
        </pc:sldMkLst>
      </pc:sldChg>
      <pc:sldChg chg="modSp add mod">
        <pc:chgData name="Charles-Antoine Guilbault" userId="735c31a39ff723a8" providerId="LiveId" clId="{5FF0181E-BE1F-40D2-B7F6-825599027672}" dt="2021-05-18T12:57:46.901" v="418" actId="113"/>
        <pc:sldMkLst>
          <pc:docMk/>
          <pc:sldMk cId="2217867960" sldId="702"/>
        </pc:sldMkLst>
        <pc:spChg chg="mod">
          <ac:chgData name="Charles-Antoine Guilbault" userId="735c31a39ff723a8" providerId="LiveId" clId="{5FF0181E-BE1F-40D2-B7F6-825599027672}" dt="2021-05-18T12:57:46.901" v="418" actId="113"/>
          <ac:spMkLst>
            <pc:docMk/>
            <pc:sldMk cId="2217867960" sldId="702"/>
            <ac:spMk id="3" creationId="{E6391350-3BF4-4711-BAD7-35D3B3C7DA23}"/>
          </ac:spMkLst>
        </pc:spChg>
      </pc:sldChg>
      <pc:sldChg chg="add del">
        <pc:chgData name="Charles-Antoine Guilbault" userId="735c31a39ff723a8" providerId="LiveId" clId="{5FF0181E-BE1F-40D2-B7F6-825599027672}" dt="2021-05-18T12:18:33.827" v="5" actId="47"/>
        <pc:sldMkLst>
          <pc:docMk/>
          <pc:sldMk cId="3578358578" sldId="703"/>
        </pc:sldMkLst>
      </pc:sldChg>
      <pc:sldChg chg="add del">
        <pc:chgData name="Charles-Antoine Guilbault" userId="735c31a39ff723a8" providerId="LiveId" clId="{5FF0181E-BE1F-40D2-B7F6-825599027672}" dt="2021-05-18T12:18:33.827" v="5" actId="47"/>
        <pc:sldMkLst>
          <pc:docMk/>
          <pc:sldMk cId="1027593670" sldId="704"/>
        </pc:sldMkLst>
      </pc:sldChg>
    </pc:docChg>
  </pc:docChgLst>
  <pc:docChgLst>
    <pc:chgData name="Charles-Antoine Guilbault" userId="735c31a39ff723a8" providerId="LiveId" clId="{6EE2B309-77F5-4A5E-931F-0C0D7B52829A}"/>
    <pc:docChg chg="modSld">
      <pc:chgData name="Charles-Antoine Guilbault" userId="735c31a39ff723a8" providerId="LiveId" clId="{6EE2B309-77F5-4A5E-931F-0C0D7B52829A}" dt="2021-04-21T00:07:27.456" v="3" actId="1076"/>
      <pc:docMkLst>
        <pc:docMk/>
      </pc:docMkLst>
      <pc:sldChg chg="modSp mod">
        <pc:chgData name="Charles-Antoine Guilbault" userId="735c31a39ff723a8" providerId="LiveId" clId="{6EE2B309-77F5-4A5E-931F-0C0D7B52829A}" dt="2021-04-21T00:07:27.456" v="3" actId="1076"/>
        <pc:sldMkLst>
          <pc:docMk/>
          <pc:sldMk cId="796349104" sldId="677"/>
        </pc:sldMkLst>
        <pc:picChg chg="mod">
          <ac:chgData name="Charles-Antoine Guilbault" userId="735c31a39ff723a8" providerId="LiveId" clId="{6EE2B309-77F5-4A5E-931F-0C0D7B52829A}" dt="2021-04-21T00:07:27.456" v="3" actId="1076"/>
          <ac:picMkLst>
            <pc:docMk/>
            <pc:sldMk cId="796349104" sldId="677"/>
            <ac:picMk id="4" creationId="{CA1F5CB6-C23A-420B-B07B-8017372BBD45}"/>
          </ac:picMkLst>
        </pc:picChg>
      </pc:sldChg>
    </pc:docChg>
  </pc:docChgLst>
  <pc:docChgLst>
    <pc:chgData name="C-A Guilbault" userId="735c31a39ff723a8" providerId="LiveId" clId="{6EE2B309-77F5-4A5E-931F-0C0D7B52829A}"/>
    <pc:docChg chg="undo custSel addSld delSld modSld">
      <pc:chgData name="C-A Guilbault" userId="735c31a39ff723a8" providerId="LiveId" clId="{6EE2B309-77F5-4A5E-931F-0C0D7B52829A}" dt="2021-04-20T15:55:51.997" v="2014" actId="20577"/>
      <pc:docMkLst>
        <pc:docMk/>
      </pc:docMkLst>
      <pc:sldChg chg="addSp delSp modSp mod">
        <pc:chgData name="C-A Guilbault" userId="735c31a39ff723a8" providerId="LiveId" clId="{6EE2B309-77F5-4A5E-931F-0C0D7B52829A}" dt="2021-04-20T00:27:16.320" v="63" actId="1076"/>
        <pc:sldMkLst>
          <pc:docMk/>
          <pc:sldMk cId="3881515955" sldId="256"/>
        </pc:sldMkLst>
        <pc:spChg chg="mod">
          <ac:chgData name="C-A Guilbault" userId="735c31a39ff723a8" providerId="LiveId" clId="{6EE2B309-77F5-4A5E-931F-0C0D7B52829A}" dt="2021-04-20T00:26:13.385" v="56" actId="20577"/>
          <ac:spMkLst>
            <pc:docMk/>
            <pc:sldMk cId="3881515955" sldId="256"/>
            <ac:spMk id="2" creationId="{22460F02-27A6-4A54-A332-27E745F22682}"/>
          </ac:spMkLst>
        </pc:spChg>
        <pc:spChg chg="mod">
          <ac:chgData name="C-A Guilbault" userId="735c31a39ff723a8" providerId="LiveId" clId="{6EE2B309-77F5-4A5E-931F-0C0D7B52829A}" dt="2021-04-20T00:25:58.441" v="47" actId="20577"/>
          <ac:spMkLst>
            <pc:docMk/>
            <pc:sldMk cId="3881515955" sldId="256"/>
            <ac:spMk id="3" creationId="{F292F939-EB00-4D8A-AC2C-574F1BAC7EE6}"/>
          </ac:spMkLst>
        </pc:spChg>
        <pc:spChg chg="add del mod">
          <ac:chgData name="C-A Guilbault" userId="735c31a39ff723a8" providerId="LiveId" clId="{6EE2B309-77F5-4A5E-931F-0C0D7B52829A}" dt="2021-04-20T00:27:11.024" v="62" actId="478"/>
          <ac:spMkLst>
            <pc:docMk/>
            <pc:sldMk cId="3881515955" sldId="256"/>
            <ac:spMk id="7" creationId="{687C6A4B-E270-42FF-8C69-29DE4A10BA46}"/>
          </ac:spMkLst>
        </pc:spChg>
        <pc:picChg chg="del">
          <ac:chgData name="C-A Guilbault" userId="735c31a39ff723a8" providerId="LiveId" clId="{6EE2B309-77F5-4A5E-931F-0C0D7B52829A}" dt="2021-04-20T00:26:15.512" v="57" actId="478"/>
          <ac:picMkLst>
            <pc:docMk/>
            <pc:sldMk cId="3881515955" sldId="256"/>
            <ac:picMk id="4" creationId="{EA7AAAF7-93AB-45E8-ADA6-16509DAACCBD}"/>
          </ac:picMkLst>
        </pc:picChg>
        <pc:picChg chg="add mod">
          <ac:chgData name="C-A Guilbault" userId="735c31a39ff723a8" providerId="LiveId" clId="{6EE2B309-77F5-4A5E-931F-0C0D7B52829A}" dt="2021-04-20T00:27:16.320" v="63" actId="1076"/>
          <ac:picMkLst>
            <pc:docMk/>
            <pc:sldMk cId="3881515955" sldId="256"/>
            <ac:picMk id="6" creationId="{24458B53-9E42-4D61-B226-DD8C67D0D88A}"/>
          </ac:picMkLst>
        </pc:picChg>
      </pc:sldChg>
      <pc:sldChg chg="modSp mod">
        <pc:chgData name="C-A Guilbault" userId="735c31a39ff723a8" providerId="LiveId" clId="{6EE2B309-77F5-4A5E-931F-0C0D7B52829A}" dt="2021-04-20T00:27:58.452" v="86" actId="313"/>
        <pc:sldMkLst>
          <pc:docMk/>
          <pc:sldMk cId="2089441017" sldId="261"/>
        </pc:sldMkLst>
        <pc:spChg chg="mod">
          <ac:chgData name="C-A Guilbault" userId="735c31a39ff723a8" providerId="LiveId" clId="{6EE2B309-77F5-4A5E-931F-0C0D7B52829A}" dt="2021-04-20T00:27:58.452" v="86" actId="313"/>
          <ac:spMkLst>
            <pc:docMk/>
            <pc:sldMk cId="2089441017" sldId="261"/>
            <ac:spMk id="3" creationId="{240EA55C-C50B-49F8-AF09-A0F451D67C70}"/>
          </ac:spMkLst>
        </pc:spChg>
      </pc:sldChg>
      <pc:sldChg chg="modSp mod">
        <pc:chgData name="C-A Guilbault" userId="735c31a39ff723a8" providerId="LiveId" clId="{6EE2B309-77F5-4A5E-931F-0C0D7B52829A}" dt="2021-04-20T13:03:49.275" v="118" actId="5793"/>
        <pc:sldMkLst>
          <pc:docMk/>
          <pc:sldMk cId="3032787800" sldId="661"/>
        </pc:sldMkLst>
        <pc:spChg chg="mod">
          <ac:chgData name="C-A Guilbault" userId="735c31a39ff723a8" providerId="LiveId" clId="{6EE2B309-77F5-4A5E-931F-0C0D7B52829A}" dt="2021-04-20T13:03:23.439" v="114" actId="20577"/>
          <ac:spMkLst>
            <pc:docMk/>
            <pc:sldMk cId="3032787800" sldId="661"/>
            <ac:spMk id="2" creationId="{FCF3FDFB-D403-4C1F-9C8C-D8A0987753A6}"/>
          </ac:spMkLst>
        </pc:spChg>
        <pc:spChg chg="mod">
          <ac:chgData name="C-A Guilbault" userId="735c31a39ff723a8" providerId="LiveId" clId="{6EE2B309-77F5-4A5E-931F-0C0D7B52829A}" dt="2021-04-20T13:03:49.275" v="118" actId="5793"/>
          <ac:spMkLst>
            <pc:docMk/>
            <pc:sldMk cId="3032787800" sldId="661"/>
            <ac:spMk id="3" creationId="{6B57B5EA-E1D2-4EF9-8480-8618FAFF7467}"/>
          </ac:spMkLst>
        </pc:spChg>
      </pc:sldChg>
      <pc:sldChg chg="modSp mod">
        <pc:chgData name="C-A Guilbault" userId="735c31a39ff723a8" providerId="LiveId" clId="{6EE2B309-77F5-4A5E-931F-0C0D7B52829A}" dt="2021-04-20T14:12:45.106" v="286" actId="20577"/>
        <pc:sldMkLst>
          <pc:docMk/>
          <pc:sldMk cId="2630257526" sldId="662"/>
        </pc:sldMkLst>
        <pc:spChg chg="mod">
          <ac:chgData name="C-A Guilbault" userId="735c31a39ff723a8" providerId="LiveId" clId="{6EE2B309-77F5-4A5E-931F-0C0D7B52829A}" dt="2021-04-20T14:12:25.543" v="272" actId="20577"/>
          <ac:spMkLst>
            <pc:docMk/>
            <pc:sldMk cId="2630257526" sldId="662"/>
            <ac:spMk id="2" creationId="{7D2AA80B-E02B-438E-B870-E34FCC8FB975}"/>
          </ac:spMkLst>
        </pc:spChg>
        <pc:spChg chg="mod">
          <ac:chgData name="C-A Guilbault" userId="735c31a39ff723a8" providerId="LiveId" clId="{6EE2B309-77F5-4A5E-931F-0C0D7B52829A}" dt="2021-04-20T14:12:45.106" v="286" actId="20577"/>
          <ac:spMkLst>
            <pc:docMk/>
            <pc:sldMk cId="2630257526" sldId="662"/>
            <ac:spMk id="3" creationId="{655636C5-1300-469A-998B-A660DE6B7A02}"/>
          </ac:spMkLst>
        </pc:spChg>
      </pc:sldChg>
      <pc:sldChg chg="del">
        <pc:chgData name="C-A Guilbault" userId="735c31a39ff723a8" providerId="LiveId" clId="{6EE2B309-77F5-4A5E-931F-0C0D7B52829A}" dt="2021-04-20T13:26:37.178" v="122" actId="47"/>
        <pc:sldMkLst>
          <pc:docMk/>
          <pc:sldMk cId="414526257" sldId="663"/>
        </pc:sldMkLst>
      </pc:sldChg>
      <pc:sldChg chg="modSp mod">
        <pc:chgData name="C-A Guilbault" userId="735c31a39ff723a8" providerId="LiveId" clId="{6EE2B309-77F5-4A5E-931F-0C0D7B52829A}" dt="2021-04-20T15:44:07.012" v="1835" actId="20577"/>
        <pc:sldMkLst>
          <pc:docMk/>
          <pc:sldMk cId="2711794091" sldId="664"/>
        </pc:sldMkLst>
        <pc:spChg chg="mod">
          <ac:chgData name="C-A Guilbault" userId="735c31a39ff723a8" providerId="LiveId" clId="{6EE2B309-77F5-4A5E-931F-0C0D7B52829A}" dt="2021-04-20T15:44:07.012" v="1835" actId="20577"/>
          <ac:spMkLst>
            <pc:docMk/>
            <pc:sldMk cId="2711794091" sldId="664"/>
            <ac:spMk id="2" creationId="{FCF3FDFB-D403-4C1F-9C8C-D8A0987753A6}"/>
          </ac:spMkLst>
        </pc:spChg>
        <pc:spChg chg="mod">
          <ac:chgData name="C-A Guilbault" userId="735c31a39ff723a8" providerId="LiveId" clId="{6EE2B309-77F5-4A5E-931F-0C0D7B52829A}" dt="2021-04-20T13:03:53.088" v="121" actId="5793"/>
          <ac:spMkLst>
            <pc:docMk/>
            <pc:sldMk cId="2711794091" sldId="664"/>
            <ac:spMk id="3" creationId="{6B57B5EA-E1D2-4EF9-8480-8618FAFF7467}"/>
          </ac:spMkLst>
        </pc:spChg>
      </pc:sldChg>
      <pc:sldChg chg="addSp delSp modSp mod">
        <pc:chgData name="C-A Guilbault" userId="735c31a39ff723a8" providerId="LiveId" clId="{6EE2B309-77F5-4A5E-931F-0C0D7B52829A}" dt="2021-04-20T15:09:20.111" v="729" actId="123"/>
        <pc:sldMkLst>
          <pc:docMk/>
          <pc:sldMk cId="1575528709" sldId="665"/>
        </pc:sldMkLst>
        <pc:spChg chg="mod">
          <ac:chgData name="C-A Guilbault" userId="735c31a39ff723a8" providerId="LiveId" clId="{6EE2B309-77F5-4A5E-931F-0C0D7B52829A}" dt="2021-04-20T14:13:00.581" v="291" actId="20577"/>
          <ac:spMkLst>
            <pc:docMk/>
            <pc:sldMk cId="1575528709" sldId="665"/>
            <ac:spMk id="2" creationId="{BC48986E-46E6-4CCC-98CB-DD3AE3F853E6}"/>
          </ac:spMkLst>
        </pc:spChg>
        <pc:spChg chg="mod">
          <ac:chgData name="C-A Guilbault" userId="735c31a39ff723a8" providerId="LiveId" clId="{6EE2B309-77F5-4A5E-931F-0C0D7B52829A}" dt="2021-04-20T15:09:20.111" v="729" actId="123"/>
          <ac:spMkLst>
            <pc:docMk/>
            <pc:sldMk cId="1575528709" sldId="665"/>
            <ac:spMk id="3" creationId="{661C95E3-2711-41EC-A883-3D81AE4C8233}"/>
          </ac:spMkLst>
        </pc:spChg>
        <pc:spChg chg="add del mod">
          <ac:chgData name="C-A Guilbault" userId="735c31a39ff723a8" providerId="LiveId" clId="{6EE2B309-77F5-4A5E-931F-0C0D7B52829A}" dt="2021-04-20T13:42:06.345" v="154" actId="478"/>
          <ac:spMkLst>
            <pc:docMk/>
            <pc:sldMk cId="1575528709" sldId="665"/>
            <ac:spMk id="6" creationId="{6BA36CFC-A5FF-4E13-905F-06064B26371B}"/>
          </ac:spMkLst>
        </pc:spChg>
        <pc:picChg chg="add mod">
          <ac:chgData name="C-A Guilbault" userId="735c31a39ff723a8" providerId="LiveId" clId="{6EE2B309-77F5-4A5E-931F-0C0D7B52829A}" dt="2021-04-20T13:42:02.857" v="153" actId="1076"/>
          <ac:picMkLst>
            <pc:docMk/>
            <pc:sldMk cId="1575528709" sldId="665"/>
            <ac:picMk id="5" creationId="{01594FAF-D291-42CC-BEAC-5483CF3F9296}"/>
          </ac:picMkLst>
        </pc:picChg>
      </pc:sldChg>
      <pc:sldChg chg="addSp delSp modSp mod">
        <pc:chgData name="C-A Guilbault" userId="735c31a39ff723a8" providerId="LiveId" clId="{6EE2B309-77F5-4A5E-931F-0C0D7B52829A}" dt="2021-04-20T15:30:52.998" v="1138" actId="313"/>
        <pc:sldMkLst>
          <pc:docMk/>
          <pc:sldMk cId="2752878831" sldId="667"/>
        </pc:sldMkLst>
        <pc:spChg chg="mod">
          <ac:chgData name="C-A Guilbault" userId="735c31a39ff723a8" providerId="LiveId" clId="{6EE2B309-77F5-4A5E-931F-0C0D7B52829A}" dt="2021-04-20T14:13:28.813" v="308" actId="20577"/>
          <ac:spMkLst>
            <pc:docMk/>
            <pc:sldMk cId="2752878831" sldId="667"/>
            <ac:spMk id="2" creationId="{BC48986E-46E6-4CCC-98CB-DD3AE3F853E6}"/>
          </ac:spMkLst>
        </pc:spChg>
        <pc:spChg chg="mod">
          <ac:chgData name="C-A Guilbault" userId="735c31a39ff723a8" providerId="LiveId" clId="{6EE2B309-77F5-4A5E-931F-0C0D7B52829A}" dt="2021-04-20T15:30:52.998" v="1138" actId="313"/>
          <ac:spMkLst>
            <pc:docMk/>
            <pc:sldMk cId="2752878831" sldId="667"/>
            <ac:spMk id="3" creationId="{661C95E3-2711-41EC-A883-3D81AE4C8233}"/>
          </ac:spMkLst>
        </pc:spChg>
        <pc:spChg chg="add del mod">
          <ac:chgData name="C-A Guilbault" userId="735c31a39ff723a8" providerId="LiveId" clId="{6EE2B309-77F5-4A5E-931F-0C0D7B52829A}" dt="2021-04-20T13:41:21.868" v="150" actId="478"/>
          <ac:spMkLst>
            <pc:docMk/>
            <pc:sldMk cId="2752878831" sldId="667"/>
            <ac:spMk id="6" creationId="{2FC09C1B-3973-488D-BF6B-9184F0284816}"/>
          </ac:spMkLst>
        </pc:spChg>
        <pc:picChg chg="add mod">
          <ac:chgData name="C-A Guilbault" userId="735c31a39ff723a8" providerId="LiveId" clId="{6EE2B309-77F5-4A5E-931F-0C0D7B52829A}" dt="2021-04-20T13:41:18.099" v="149" actId="1076"/>
          <ac:picMkLst>
            <pc:docMk/>
            <pc:sldMk cId="2752878831" sldId="667"/>
            <ac:picMk id="5" creationId="{C0CFD105-B38A-4657-A915-84D84955AB16}"/>
          </ac:picMkLst>
        </pc:picChg>
      </pc:sldChg>
      <pc:sldChg chg="modSp mod">
        <pc:chgData name="C-A Guilbault" userId="735c31a39ff723a8" providerId="LiveId" clId="{6EE2B309-77F5-4A5E-931F-0C0D7B52829A}" dt="2021-04-20T15:54:55.398" v="1971" actId="313"/>
        <pc:sldMkLst>
          <pc:docMk/>
          <pc:sldMk cId="1514576397" sldId="668"/>
        </pc:sldMkLst>
        <pc:spChg chg="mod">
          <ac:chgData name="C-A Guilbault" userId="735c31a39ff723a8" providerId="LiveId" clId="{6EE2B309-77F5-4A5E-931F-0C0D7B52829A}" dt="2021-04-20T15:54:55.398" v="1971" actId="313"/>
          <ac:spMkLst>
            <pc:docMk/>
            <pc:sldMk cId="1514576397" sldId="668"/>
            <ac:spMk id="2" creationId="{80DDCEB0-EC48-4A09-B569-8743B6B53C63}"/>
          </ac:spMkLst>
        </pc:spChg>
        <pc:spChg chg="mod">
          <ac:chgData name="C-A Guilbault" userId="735c31a39ff723a8" providerId="LiveId" clId="{6EE2B309-77F5-4A5E-931F-0C0D7B52829A}" dt="2021-04-20T15:48:08.960" v="1866" actId="113"/>
          <ac:spMkLst>
            <pc:docMk/>
            <pc:sldMk cId="1514576397" sldId="668"/>
            <ac:spMk id="3" creationId="{A6B9E926-B7AA-4F86-9487-07C2783FD012}"/>
          </ac:spMkLst>
        </pc:spChg>
      </pc:sldChg>
      <pc:sldChg chg="modSp mod">
        <pc:chgData name="C-A Guilbault" userId="735c31a39ff723a8" providerId="LiveId" clId="{6EE2B309-77F5-4A5E-931F-0C0D7B52829A}" dt="2021-04-20T15:55:00.288" v="1974" actId="313"/>
        <pc:sldMkLst>
          <pc:docMk/>
          <pc:sldMk cId="606024257" sldId="671"/>
        </pc:sldMkLst>
        <pc:spChg chg="mod">
          <ac:chgData name="C-A Guilbault" userId="735c31a39ff723a8" providerId="LiveId" clId="{6EE2B309-77F5-4A5E-931F-0C0D7B52829A}" dt="2021-04-20T15:55:00.288" v="1974" actId="313"/>
          <ac:spMkLst>
            <pc:docMk/>
            <pc:sldMk cId="606024257" sldId="671"/>
            <ac:spMk id="2" creationId="{80DDCEB0-EC48-4A09-B569-8743B6B53C63}"/>
          </ac:spMkLst>
        </pc:spChg>
        <pc:spChg chg="mod">
          <ac:chgData name="C-A Guilbault" userId="735c31a39ff723a8" providerId="LiveId" clId="{6EE2B309-77F5-4A5E-931F-0C0D7B52829A}" dt="2021-04-20T15:40:09.653" v="1529" actId="113"/>
          <ac:spMkLst>
            <pc:docMk/>
            <pc:sldMk cId="606024257" sldId="671"/>
            <ac:spMk id="3" creationId="{A6B9E926-B7AA-4F86-9487-07C2783FD012}"/>
          </ac:spMkLst>
        </pc:spChg>
      </pc:sldChg>
      <pc:sldChg chg="modSp mod">
        <pc:chgData name="C-A Guilbault" userId="735c31a39ff723a8" providerId="LiveId" clId="{6EE2B309-77F5-4A5E-931F-0C0D7B52829A}" dt="2021-04-20T15:10:55.553" v="869" actId="20577"/>
        <pc:sldMkLst>
          <pc:docMk/>
          <pc:sldMk cId="3450180564" sldId="672"/>
        </pc:sldMkLst>
        <pc:spChg chg="mod">
          <ac:chgData name="C-A Guilbault" userId="735c31a39ff723a8" providerId="LiveId" clId="{6EE2B309-77F5-4A5E-931F-0C0D7B52829A}" dt="2021-04-20T14:13:07.213" v="296" actId="20577"/>
          <ac:spMkLst>
            <pc:docMk/>
            <pc:sldMk cId="3450180564" sldId="672"/>
            <ac:spMk id="2" creationId="{BC48986E-46E6-4CCC-98CB-DD3AE3F853E6}"/>
          </ac:spMkLst>
        </pc:spChg>
        <pc:spChg chg="mod">
          <ac:chgData name="C-A Guilbault" userId="735c31a39ff723a8" providerId="LiveId" clId="{6EE2B309-77F5-4A5E-931F-0C0D7B52829A}" dt="2021-04-20T15:10:55.553" v="869" actId="20577"/>
          <ac:spMkLst>
            <pc:docMk/>
            <pc:sldMk cId="3450180564" sldId="672"/>
            <ac:spMk id="3" creationId="{661C95E3-2711-41EC-A883-3D81AE4C8233}"/>
          </ac:spMkLst>
        </pc:spChg>
      </pc:sldChg>
      <pc:sldChg chg="add del">
        <pc:chgData name="C-A Guilbault" userId="735c31a39ff723a8" providerId="LiveId" clId="{6EE2B309-77F5-4A5E-931F-0C0D7B52829A}" dt="2021-04-20T13:55:06.596" v="181" actId="47"/>
        <pc:sldMkLst>
          <pc:docMk/>
          <pc:sldMk cId="818047836" sldId="673"/>
        </pc:sldMkLst>
      </pc:sldChg>
      <pc:sldChg chg="del">
        <pc:chgData name="C-A Guilbault" userId="735c31a39ff723a8" providerId="LiveId" clId="{6EE2B309-77F5-4A5E-931F-0C0D7B52829A}" dt="2021-04-20T13:26:37.178" v="122" actId="47"/>
        <pc:sldMkLst>
          <pc:docMk/>
          <pc:sldMk cId="845087278" sldId="673"/>
        </pc:sldMkLst>
      </pc:sldChg>
      <pc:sldChg chg="modSp add mod">
        <pc:chgData name="C-A Guilbault" userId="735c31a39ff723a8" providerId="LiveId" clId="{6EE2B309-77F5-4A5E-931F-0C0D7B52829A}" dt="2021-04-20T15:27:40.524" v="1137" actId="14100"/>
        <pc:sldMkLst>
          <pc:docMk/>
          <pc:sldMk cId="2428307481" sldId="673"/>
        </pc:sldMkLst>
        <pc:spChg chg="mod">
          <ac:chgData name="C-A Guilbault" userId="735c31a39ff723a8" providerId="LiveId" clId="{6EE2B309-77F5-4A5E-931F-0C0D7B52829A}" dt="2021-04-20T14:13:25.573" v="306" actId="20577"/>
          <ac:spMkLst>
            <pc:docMk/>
            <pc:sldMk cId="2428307481" sldId="673"/>
            <ac:spMk id="2" creationId="{BC48986E-46E6-4CCC-98CB-DD3AE3F853E6}"/>
          </ac:spMkLst>
        </pc:spChg>
        <pc:spChg chg="mod">
          <ac:chgData name="C-A Guilbault" userId="735c31a39ff723a8" providerId="LiveId" clId="{6EE2B309-77F5-4A5E-931F-0C0D7B52829A}" dt="2021-04-20T15:27:40.524" v="1137" actId="14100"/>
          <ac:spMkLst>
            <pc:docMk/>
            <pc:sldMk cId="2428307481" sldId="673"/>
            <ac:spMk id="3" creationId="{661C95E3-2711-41EC-A883-3D81AE4C8233}"/>
          </ac:spMkLst>
        </pc:spChg>
      </pc:sldChg>
      <pc:sldChg chg="addSp delSp modSp add mod">
        <pc:chgData name="C-A Guilbault" userId="735c31a39ff723a8" providerId="LiveId" clId="{6EE2B309-77F5-4A5E-931F-0C0D7B52829A}" dt="2021-04-20T15:44:28.952" v="1838" actId="113"/>
        <pc:sldMkLst>
          <pc:docMk/>
          <pc:sldMk cId="1805561040" sldId="674"/>
        </pc:sldMkLst>
        <pc:spChg chg="mod">
          <ac:chgData name="C-A Guilbault" userId="735c31a39ff723a8" providerId="LiveId" clId="{6EE2B309-77F5-4A5E-931F-0C0D7B52829A}" dt="2021-04-20T14:13:17.282" v="301" actId="20577"/>
          <ac:spMkLst>
            <pc:docMk/>
            <pc:sldMk cId="1805561040" sldId="674"/>
            <ac:spMk id="2" creationId="{BC48986E-46E6-4CCC-98CB-DD3AE3F853E6}"/>
          </ac:spMkLst>
        </pc:spChg>
        <pc:spChg chg="mod">
          <ac:chgData name="C-A Guilbault" userId="735c31a39ff723a8" providerId="LiveId" clId="{6EE2B309-77F5-4A5E-931F-0C0D7B52829A}" dt="2021-04-20T15:44:28.952" v="1838" actId="113"/>
          <ac:spMkLst>
            <pc:docMk/>
            <pc:sldMk cId="1805561040" sldId="674"/>
            <ac:spMk id="3" creationId="{661C95E3-2711-41EC-A883-3D81AE4C8233}"/>
          </ac:spMkLst>
        </pc:spChg>
        <pc:spChg chg="add del">
          <ac:chgData name="C-A Guilbault" userId="735c31a39ff723a8" providerId="LiveId" clId="{6EE2B309-77F5-4A5E-931F-0C0D7B52829A}" dt="2021-04-20T14:49:08.362" v="481" actId="22"/>
          <ac:spMkLst>
            <pc:docMk/>
            <pc:sldMk cId="1805561040" sldId="674"/>
            <ac:spMk id="5" creationId="{D0CFF268-0143-4B51-B6E0-3546F9A863EA}"/>
          </ac:spMkLst>
        </pc:spChg>
      </pc:sldChg>
      <pc:sldChg chg="del">
        <pc:chgData name="C-A Guilbault" userId="735c31a39ff723a8" providerId="LiveId" clId="{6EE2B309-77F5-4A5E-931F-0C0D7B52829A}" dt="2021-04-20T13:26:37.178" v="122" actId="47"/>
        <pc:sldMkLst>
          <pc:docMk/>
          <pc:sldMk cId="2549344854" sldId="674"/>
        </pc:sldMkLst>
      </pc:sldChg>
      <pc:sldChg chg="modSp add mod">
        <pc:chgData name="C-A Guilbault" userId="735c31a39ff723a8" providerId="LiveId" clId="{6EE2B309-77F5-4A5E-931F-0C0D7B52829A}" dt="2021-04-20T15:55:04.088" v="1977" actId="313"/>
        <pc:sldMkLst>
          <pc:docMk/>
          <pc:sldMk cId="1267712634" sldId="675"/>
        </pc:sldMkLst>
        <pc:spChg chg="mod">
          <ac:chgData name="C-A Guilbault" userId="735c31a39ff723a8" providerId="LiveId" clId="{6EE2B309-77F5-4A5E-931F-0C0D7B52829A}" dt="2021-04-20T15:55:04.088" v="1977" actId="313"/>
          <ac:spMkLst>
            <pc:docMk/>
            <pc:sldMk cId="1267712634" sldId="675"/>
            <ac:spMk id="2" creationId="{80DDCEB0-EC48-4A09-B569-8743B6B53C63}"/>
          </ac:spMkLst>
        </pc:spChg>
        <pc:spChg chg="mod">
          <ac:chgData name="C-A Guilbault" userId="735c31a39ff723a8" providerId="LiveId" clId="{6EE2B309-77F5-4A5E-931F-0C0D7B52829A}" dt="2021-04-20T15:45:51.077" v="1850" actId="113"/>
          <ac:spMkLst>
            <pc:docMk/>
            <pc:sldMk cId="1267712634" sldId="675"/>
            <ac:spMk id="3" creationId="{A6B9E926-B7AA-4F86-9487-07C2783FD012}"/>
          </ac:spMkLst>
        </pc:spChg>
      </pc:sldChg>
      <pc:sldChg chg="del">
        <pc:chgData name="C-A Guilbault" userId="735c31a39ff723a8" providerId="LiveId" clId="{6EE2B309-77F5-4A5E-931F-0C0D7B52829A}" dt="2021-04-20T13:26:37.178" v="122" actId="47"/>
        <pc:sldMkLst>
          <pc:docMk/>
          <pc:sldMk cId="3297652857" sldId="675"/>
        </pc:sldMkLst>
      </pc:sldChg>
      <pc:sldChg chg="del">
        <pc:chgData name="C-A Guilbault" userId="735c31a39ff723a8" providerId="LiveId" clId="{6EE2B309-77F5-4A5E-931F-0C0D7B52829A}" dt="2021-04-20T13:26:37.178" v="122" actId="47"/>
        <pc:sldMkLst>
          <pc:docMk/>
          <pc:sldMk cId="1714874542" sldId="676"/>
        </pc:sldMkLst>
      </pc:sldChg>
      <pc:sldChg chg="modSp add mod">
        <pc:chgData name="C-A Guilbault" userId="735c31a39ff723a8" providerId="LiveId" clId="{6EE2B309-77F5-4A5E-931F-0C0D7B52829A}" dt="2021-04-20T15:44:36.998" v="1839" actId="113"/>
        <pc:sldMkLst>
          <pc:docMk/>
          <pc:sldMk cId="3683526651" sldId="676"/>
        </pc:sldMkLst>
        <pc:spChg chg="mod">
          <ac:chgData name="C-A Guilbault" userId="735c31a39ff723a8" providerId="LiveId" clId="{6EE2B309-77F5-4A5E-931F-0C0D7B52829A}" dt="2021-04-20T15:44:36.998" v="1839" actId="113"/>
          <ac:spMkLst>
            <pc:docMk/>
            <pc:sldMk cId="3683526651" sldId="676"/>
            <ac:spMk id="3" creationId="{661C95E3-2711-41EC-A883-3D81AE4C8233}"/>
          </ac:spMkLst>
        </pc:spChg>
      </pc:sldChg>
      <pc:sldChg chg="addSp delSp modSp add mod">
        <pc:chgData name="C-A Guilbault" userId="735c31a39ff723a8" providerId="LiveId" clId="{6EE2B309-77F5-4A5E-931F-0C0D7B52829A}" dt="2021-04-20T15:47:49.600" v="1864" actId="1076"/>
        <pc:sldMkLst>
          <pc:docMk/>
          <pc:sldMk cId="796349104" sldId="677"/>
        </pc:sldMkLst>
        <pc:spChg chg="mod">
          <ac:chgData name="C-A Guilbault" userId="735c31a39ff723a8" providerId="LiveId" clId="{6EE2B309-77F5-4A5E-931F-0C0D7B52829A}" dt="2021-04-20T15:27:20.825" v="1118" actId="113"/>
          <ac:spMkLst>
            <pc:docMk/>
            <pc:sldMk cId="796349104" sldId="677"/>
            <ac:spMk id="3" creationId="{661C95E3-2711-41EC-A883-3D81AE4C8233}"/>
          </ac:spMkLst>
        </pc:spChg>
        <pc:spChg chg="add del mod">
          <ac:chgData name="C-A Guilbault" userId="735c31a39ff723a8" providerId="LiveId" clId="{6EE2B309-77F5-4A5E-931F-0C0D7B52829A}" dt="2021-04-20T15:47:45.970" v="1863" actId="478"/>
          <ac:spMkLst>
            <pc:docMk/>
            <pc:sldMk cId="796349104" sldId="677"/>
            <ac:spMk id="5" creationId="{80CC9F1F-C1D6-452A-BB5D-02877C3748B0}"/>
          </ac:spMkLst>
        </pc:spChg>
        <pc:picChg chg="add mod">
          <ac:chgData name="C-A Guilbault" userId="735c31a39ff723a8" providerId="LiveId" clId="{6EE2B309-77F5-4A5E-931F-0C0D7B52829A}" dt="2021-04-20T15:47:49.600" v="1864" actId="1076"/>
          <ac:picMkLst>
            <pc:docMk/>
            <pc:sldMk cId="796349104" sldId="677"/>
            <ac:picMk id="4" creationId="{CA1F5CB6-C23A-420B-B07B-8017372BBD45}"/>
          </ac:picMkLst>
        </pc:picChg>
      </pc:sldChg>
      <pc:sldChg chg="del">
        <pc:chgData name="C-A Guilbault" userId="735c31a39ff723a8" providerId="LiveId" clId="{6EE2B309-77F5-4A5E-931F-0C0D7B52829A}" dt="2021-04-20T13:26:41.709" v="123" actId="47"/>
        <pc:sldMkLst>
          <pc:docMk/>
          <pc:sldMk cId="2640046775" sldId="677"/>
        </pc:sldMkLst>
      </pc:sldChg>
      <pc:sldChg chg="delSp modSp add mod">
        <pc:chgData name="C-A Guilbault" userId="735c31a39ff723a8" providerId="LiveId" clId="{6EE2B309-77F5-4A5E-931F-0C0D7B52829A}" dt="2021-04-20T15:15:46.878" v="1093" actId="113"/>
        <pc:sldMkLst>
          <pc:docMk/>
          <pc:sldMk cId="3120731024" sldId="678"/>
        </pc:sldMkLst>
        <pc:spChg chg="mod">
          <ac:chgData name="C-A Guilbault" userId="735c31a39ff723a8" providerId="LiveId" clId="{6EE2B309-77F5-4A5E-931F-0C0D7B52829A}" dt="2021-04-20T15:15:46.878" v="1093" actId="113"/>
          <ac:spMkLst>
            <pc:docMk/>
            <pc:sldMk cId="3120731024" sldId="678"/>
            <ac:spMk id="3" creationId="{661C95E3-2711-41EC-A883-3D81AE4C8233}"/>
          </ac:spMkLst>
        </pc:spChg>
        <pc:picChg chg="del">
          <ac:chgData name="C-A Guilbault" userId="735c31a39ff723a8" providerId="LiveId" clId="{6EE2B309-77F5-4A5E-931F-0C0D7B52829A}" dt="2021-04-20T15:08:40.817" v="655" actId="478"/>
          <ac:picMkLst>
            <pc:docMk/>
            <pc:sldMk cId="3120731024" sldId="678"/>
            <ac:picMk id="5" creationId="{01594FAF-D291-42CC-BEAC-5483CF3F9296}"/>
          </ac:picMkLst>
        </pc:picChg>
      </pc:sldChg>
      <pc:sldChg chg="modSp add mod">
        <pc:chgData name="C-A Guilbault" userId="735c31a39ff723a8" providerId="LiveId" clId="{6EE2B309-77F5-4A5E-931F-0C0D7B52829A}" dt="2021-04-20T15:55:51.997" v="2014" actId="20577"/>
        <pc:sldMkLst>
          <pc:docMk/>
          <pc:sldMk cId="3085277921" sldId="679"/>
        </pc:sldMkLst>
        <pc:spChg chg="mod">
          <ac:chgData name="C-A Guilbault" userId="735c31a39ff723a8" providerId="LiveId" clId="{6EE2B309-77F5-4A5E-931F-0C0D7B52829A}" dt="2021-04-20T15:55:51.997" v="2014" actId="20577"/>
          <ac:spMkLst>
            <pc:docMk/>
            <pc:sldMk cId="3085277921" sldId="679"/>
            <ac:spMk id="3" creationId="{655636C5-1300-469A-998B-A660DE6B7A02}"/>
          </ac:spMkLst>
        </pc:spChg>
      </pc:sldChg>
      <pc:sldChg chg="delSp modSp add mod">
        <pc:chgData name="C-A Guilbault" userId="735c31a39ff723a8" providerId="LiveId" clId="{6EE2B309-77F5-4A5E-931F-0C0D7B52829A}" dt="2021-04-20T15:45:15.411" v="1845" actId="113"/>
        <pc:sldMkLst>
          <pc:docMk/>
          <pc:sldMk cId="2509281595" sldId="680"/>
        </pc:sldMkLst>
        <pc:spChg chg="mod">
          <ac:chgData name="C-A Guilbault" userId="735c31a39ff723a8" providerId="LiveId" clId="{6EE2B309-77F5-4A5E-931F-0C0D7B52829A}" dt="2021-04-20T15:45:15.411" v="1845" actId="113"/>
          <ac:spMkLst>
            <pc:docMk/>
            <pc:sldMk cId="2509281595" sldId="680"/>
            <ac:spMk id="3" creationId="{661C95E3-2711-41EC-A883-3D81AE4C8233}"/>
          </ac:spMkLst>
        </pc:spChg>
        <pc:picChg chg="del">
          <ac:chgData name="C-A Guilbault" userId="735c31a39ff723a8" providerId="LiveId" clId="{6EE2B309-77F5-4A5E-931F-0C0D7B52829A}" dt="2021-04-20T15:31:17.138" v="1145" actId="478"/>
          <ac:picMkLst>
            <pc:docMk/>
            <pc:sldMk cId="2509281595" sldId="680"/>
            <ac:picMk id="5" creationId="{C0CFD105-B38A-4657-A915-84D84955AB16}"/>
          </ac:picMkLst>
        </pc:picChg>
      </pc:sldChg>
      <pc:sldChg chg="addSp delSp modSp add mod">
        <pc:chgData name="C-A Guilbault" userId="735c31a39ff723a8" providerId="LiveId" clId="{6EE2B309-77F5-4A5E-931F-0C0D7B52829A}" dt="2021-04-20T15:47:28.820" v="1858" actId="21"/>
        <pc:sldMkLst>
          <pc:docMk/>
          <pc:sldMk cId="3616208529" sldId="681"/>
        </pc:sldMkLst>
        <pc:spChg chg="mod">
          <ac:chgData name="C-A Guilbault" userId="735c31a39ff723a8" providerId="LiveId" clId="{6EE2B309-77F5-4A5E-931F-0C0D7B52829A}" dt="2021-04-20T15:45:28.931" v="1846" actId="113"/>
          <ac:spMkLst>
            <pc:docMk/>
            <pc:sldMk cId="3616208529" sldId="681"/>
            <ac:spMk id="3" creationId="{661C95E3-2711-41EC-A883-3D81AE4C8233}"/>
          </ac:spMkLst>
        </pc:spChg>
        <pc:spChg chg="add del mod">
          <ac:chgData name="C-A Guilbault" userId="735c31a39ff723a8" providerId="LiveId" clId="{6EE2B309-77F5-4A5E-931F-0C0D7B52829A}" dt="2021-04-20T15:47:28.820" v="1858" actId="21"/>
          <ac:spMkLst>
            <pc:docMk/>
            <pc:sldMk cId="3616208529" sldId="681"/>
            <ac:spMk id="6" creationId="{5D54C59F-36D4-45A5-8127-D3E5DF185E5C}"/>
          </ac:spMkLst>
        </pc:spChg>
        <pc:picChg chg="add del mod">
          <ac:chgData name="C-A Guilbault" userId="735c31a39ff723a8" providerId="LiveId" clId="{6EE2B309-77F5-4A5E-931F-0C0D7B52829A}" dt="2021-04-20T15:47:28.820" v="1858" actId="21"/>
          <ac:picMkLst>
            <pc:docMk/>
            <pc:sldMk cId="3616208529" sldId="681"/>
            <ac:picMk id="5" creationId="{68ECD4C3-244E-4ED3-ABAC-F3F376DC22F3}"/>
          </ac:picMkLst>
        </pc:picChg>
      </pc:sldChg>
      <pc:sldChg chg="modSp add mod">
        <pc:chgData name="C-A Guilbault" userId="735c31a39ff723a8" providerId="LiveId" clId="{6EE2B309-77F5-4A5E-931F-0C0D7B52829A}" dt="2021-04-20T15:55:08.308" v="1980" actId="313"/>
        <pc:sldMkLst>
          <pc:docMk/>
          <pc:sldMk cId="2159792777" sldId="682"/>
        </pc:sldMkLst>
        <pc:spChg chg="mod">
          <ac:chgData name="C-A Guilbault" userId="735c31a39ff723a8" providerId="LiveId" clId="{6EE2B309-77F5-4A5E-931F-0C0D7B52829A}" dt="2021-04-20T15:55:08.308" v="1980" actId="313"/>
          <ac:spMkLst>
            <pc:docMk/>
            <pc:sldMk cId="2159792777" sldId="682"/>
            <ac:spMk id="2" creationId="{80DDCEB0-EC48-4A09-B569-8743B6B53C63}"/>
          </ac:spMkLst>
        </pc:spChg>
        <pc:spChg chg="mod">
          <ac:chgData name="C-A Guilbault" userId="735c31a39ff723a8" providerId="LiveId" clId="{6EE2B309-77F5-4A5E-931F-0C0D7B52829A}" dt="2021-04-20T15:48:25.460" v="1880" actId="20577"/>
          <ac:spMkLst>
            <pc:docMk/>
            <pc:sldMk cId="2159792777" sldId="682"/>
            <ac:spMk id="3" creationId="{A6B9E926-B7AA-4F86-9487-07C2783FD012}"/>
          </ac:spMkLst>
        </pc:spChg>
      </pc:sldChg>
      <pc:sldChg chg="delSp modSp add mod delAnim">
        <pc:chgData name="C-A Guilbault" userId="735c31a39ff723a8" providerId="LiveId" clId="{6EE2B309-77F5-4A5E-931F-0C0D7B52829A}" dt="2021-04-20T15:54:24.282" v="1968" actId="113"/>
        <pc:sldMkLst>
          <pc:docMk/>
          <pc:sldMk cId="3828143740" sldId="683"/>
        </pc:sldMkLst>
        <pc:spChg chg="mod">
          <ac:chgData name="C-A Guilbault" userId="735c31a39ff723a8" providerId="LiveId" clId="{6EE2B309-77F5-4A5E-931F-0C0D7B52829A}" dt="2021-04-20T15:54:24.282" v="1968" actId="113"/>
          <ac:spMkLst>
            <pc:docMk/>
            <pc:sldMk cId="3828143740" sldId="683"/>
            <ac:spMk id="3" creationId="{6B57B5EA-E1D2-4EF9-8480-8618FAFF7467}"/>
          </ac:spMkLst>
        </pc:spChg>
        <pc:spChg chg="del">
          <ac:chgData name="C-A Guilbault" userId="735c31a39ff723a8" providerId="LiveId" clId="{6EE2B309-77F5-4A5E-931F-0C0D7B52829A}" dt="2021-04-20T15:46:21.551" v="1856" actId="478"/>
          <ac:spMkLst>
            <pc:docMk/>
            <pc:sldMk cId="3828143740" sldId="683"/>
            <ac:spMk id="5" creationId="{34425A1A-9A21-4FE8-A5F4-8657E9B819DC}"/>
          </ac:spMkLst>
        </pc:spChg>
        <pc:picChg chg="del">
          <ac:chgData name="C-A Guilbault" userId="735c31a39ff723a8" providerId="LiveId" clId="{6EE2B309-77F5-4A5E-931F-0C0D7B52829A}" dt="2021-04-20T15:46:16.641" v="1853" actId="478"/>
          <ac:picMkLst>
            <pc:docMk/>
            <pc:sldMk cId="3828143740" sldId="683"/>
            <ac:picMk id="4" creationId="{B63DFF43-DB6A-4BD3-B346-0846A07C762C}"/>
          </ac:picMkLst>
        </pc:picChg>
      </pc:sldChg>
      <pc:sldChg chg="modSp add mod">
        <pc:chgData name="C-A Guilbault" userId="735c31a39ff723a8" providerId="LiveId" clId="{6EE2B309-77F5-4A5E-931F-0C0D7B52829A}" dt="2021-04-20T15:54:03.507" v="1964" actId="123"/>
        <pc:sldMkLst>
          <pc:docMk/>
          <pc:sldMk cId="1394913496" sldId="684"/>
        </pc:sldMkLst>
        <pc:spChg chg="mod">
          <ac:chgData name="C-A Guilbault" userId="735c31a39ff723a8" providerId="LiveId" clId="{6EE2B309-77F5-4A5E-931F-0C0D7B52829A}" dt="2021-04-20T15:54:03.507" v="1964" actId="123"/>
          <ac:spMkLst>
            <pc:docMk/>
            <pc:sldMk cId="1394913496" sldId="684"/>
            <ac:spMk id="3" creationId="{6B57B5EA-E1D2-4EF9-8480-8618FAFF7467}"/>
          </ac:spMkLst>
        </pc:spChg>
      </pc:sldChg>
    </pc:docChg>
  </pc:docChgLst>
  <pc:docChgLst>
    <pc:chgData name="Charles-Antoine Guilbault" userId="735c31a39ff723a8" providerId="LiveId" clId="{55AFC905-1E86-4528-A665-620F3FC9549A}"/>
    <pc:docChg chg="undo redo custSel addSld delSld modSld">
      <pc:chgData name="Charles-Antoine Guilbault" userId="735c31a39ff723a8" providerId="LiveId" clId="{55AFC905-1E86-4528-A665-620F3FC9549A}" dt="2021-11-16T14:58:04.191" v="3204"/>
      <pc:docMkLst>
        <pc:docMk/>
      </pc:docMkLst>
      <pc:sldChg chg="modSp mod">
        <pc:chgData name="Charles-Antoine Guilbault" userId="735c31a39ff723a8" providerId="LiveId" clId="{55AFC905-1E86-4528-A665-620F3FC9549A}" dt="2021-11-09T14:22:57.758" v="716" actId="20577"/>
        <pc:sldMkLst>
          <pc:docMk/>
          <pc:sldMk cId="3881515955" sldId="256"/>
        </pc:sldMkLst>
        <pc:spChg chg="mod">
          <ac:chgData name="Charles-Antoine Guilbault" userId="735c31a39ff723a8" providerId="LiveId" clId="{55AFC905-1E86-4528-A665-620F3FC9549A}" dt="2021-11-09T14:22:43.125" v="707" actId="20577"/>
          <ac:spMkLst>
            <pc:docMk/>
            <pc:sldMk cId="3881515955" sldId="256"/>
            <ac:spMk id="2" creationId="{22460F02-27A6-4A54-A332-27E745F22682}"/>
          </ac:spMkLst>
        </pc:spChg>
        <pc:spChg chg="mod">
          <ac:chgData name="Charles-Antoine Guilbault" userId="735c31a39ff723a8" providerId="LiveId" clId="{55AFC905-1E86-4528-A665-620F3FC9549A}" dt="2021-11-09T14:22:57.758" v="716" actId="20577"/>
          <ac:spMkLst>
            <pc:docMk/>
            <pc:sldMk cId="3881515955" sldId="256"/>
            <ac:spMk id="3" creationId="{F292F939-EB00-4D8A-AC2C-574F1BAC7EE6}"/>
          </ac:spMkLst>
        </pc:spChg>
      </pc:sldChg>
      <pc:sldChg chg="modSp mod">
        <pc:chgData name="Charles-Antoine Guilbault" userId="735c31a39ff723a8" providerId="LiveId" clId="{55AFC905-1E86-4528-A665-620F3FC9549A}" dt="2021-11-09T14:13:57.920" v="680"/>
        <pc:sldMkLst>
          <pc:docMk/>
          <pc:sldMk cId="3504843545" sldId="262"/>
        </pc:sldMkLst>
        <pc:spChg chg="mod">
          <ac:chgData name="Charles-Antoine Guilbault" userId="735c31a39ff723a8" providerId="LiveId" clId="{55AFC905-1E86-4528-A665-620F3FC9549A}" dt="2021-11-09T14:13:57.920" v="680"/>
          <ac:spMkLst>
            <pc:docMk/>
            <pc:sldMk cId="3504843545" sldId="262"/>
            <ac:spMk id="2" creationId="{212DC5C3-B2B8-446D-8C4A-294DB625D643}"/>
          </ac:spMkLst>
        </pc:spChg>
      </pc:sldChg>
      <pc:sldChg chg="del">
        <pc:chgData name="Charles-Antoine Guilbault" userId="735c31a39ff723a8" providerId="LiveId" clId="{55AFC905-1E86-4528-A665-620F3FC9549A}" dt="2021-11-09T13:13:14.364" v="117" actId="2696"/>
        <pc:sldMkLst>
          <pc:docMk/>
          <pc:sldMk cId="858672946" sldId="268"/>
        </pc:sldMkLst>
      </pc:sldChg>
      <pc:sldChg chg="modSp add mod">
        <pc:chgData name="Charles-Antoine Guilbault" userId="735c31a39ff723a8" providerId="LiveId" clId="{55AFC905-1E86-4528-A665-620F3FC9549A}" dt="2021-11-09T19:21:01.941" v="2531" actId="113"/>
        <pc:sldMkLst>
          <pc:docMk/>
          <pc:sldMk cId="1334043833" sldId="268"/>
        </pc:sldMkLst>
        <pc:spChg chg="mod">
          <ac:chgData name="Charles-Antoine Guilbault" userId="735c31a39ff723a8" providerId="LiveId" clId="{55AFC905-1E86-4528-A665-620F3FC9549A}" dt="2021-11-09T14:15:12.141" v="697" actId="20577"/>
          <ac:spMkLst>
            <pc:docMk/>
            <pc:sldMk cId="1334043833" sldId="268"/>
            <ac:spMk id="2" creationId="{83DC4A55-DEE3-46E2-9346-9B3AF3AEE5B4}"/>
          </ac:spMkLst>
        </pc:spChg>
        <pc:spChg chg="mod">
          <ac:chgData name="Charles-Antoine Guilbault" userId="735c31a39ff723a8" providerId="LiveId" clId="{55AFC905-1E86-4528-A665-620F3FC9549A}" dt="2021-11-09T19:21:01.941" v="2531" actId="113"/>
          <ac:spMkLst>
            <pc:docMk/>
            <pc:sldMk cId="1334043833" sldId="268"/>
            <ac:spMk id="3" creationId="{861AD37A-007B-4DB7-8B9D-E2F66FB9A1BB}"/>
          </ac:spMkLst>
        </pc:spChg>
      </pc:sldChg>
      <pc:sldChg chg="modSp add mod">
        <pc:chgData name="Charles-Antoine Guilbault" userId="735c31a39ff723a8" providerId="LiveId" clId="{55AFC905-1E86-4528-A665-620F3FC9549A}" dt="2021-11-09T14:35:53.116" v="811" actId="114"/>
        <pc:sldMkLst>
          <pc:docMk/>
          <pc:sldMk cId="420412325" sldId="269"/>
        </pc:sldMkLst>
        <pc:spChg chg="mod">
          <ac:chgData name="Charles-Antoine Guilbault" userId="735c31a39ff723a8" providerId="LiveId" clId="{55AFC905-1E86-4528-A665-620F3FC9549A}" dt="2021-11-09T14:15:27.582" v="699" actId="20577"/>
          <ac:spMkLst>
            <pc:docMk/>
            <pc:sldMk cId="420412325" sldId="269"/>
            <ac:spMk id="2" creationId="{98F75D0D-95EE-4EF6-BB7B-C2858D04A342}"/>
          </ac:spMkLst>
        </pc:spChg>
        <pc:spChg chg="mod">
          <ac:chgData name="Charles-Antoine Guilbault" userId="735c31a39ff723a8" providerId="LiveId" clId="{55AFC905-1E86-4528-A665-620F3FC9549A}" dt="2021-11-09T14:35:53.116" v="811" actId="114"/>
          <ac:spMkLst>
            <pc:docMk/>
            <pc:sldMk cId="420412325" sldId="269"/>
            <ac:spMk id="3" creationId="{BAB92624-B03F-4DB1-ACB8-4C5D08435FAD}"/>
          </ac:spMkLst>
        </pc:spChg>
      </pc:sldChg>
      <pc:sldChg chg="del">
        <pc:chgData name="Charles-Antoine Guilbault" userId="735c31a39ff723a8" providerId="LiveId" clId="{55AFC905-1E86-4528-A665-620F3FC9549A}" dt="2021-11-09T13:13:14.364" v="117" actId="2696"/>
        <pc:sldMkLst>
          <pc:docMk/>
          <pc:sldMk cId="3476252228" sldId="269"/>
        </pc:sldMkLst>
      </pc:sldChg>
      <pc:sldChg chg="del">
        <pc:chgData name="Charles-Antoine Guilbault" userId="735c31a39ff723a8" providerId="LiveId" clId="{55AFC905-1E86-4528-A665-620F3FC9549A}" dt="2021-11-09T13:13:14.364" v="117" actId="2696"/>
        <pc:sldMkLst>
          <pc:docMk/>
          <pc:sldMk cId="695025916" sldId="270"/>
        </pc:sldMkLst>
      </pc:sldChg>
      <pc:sldChg chg="modSp add del mod">
        <pc:chgData name="Charles-Antoine Guilbault" userId="735c31a39ff723a8" providerId="LiveId" clId="{55AFC905-1E86-4528-A665-620F3FC9549A}" dt="2021-11-09T14:33:40.711" v="792" actId="47"/>
        <pc:sldMkLst>
          <pc:docMk/>
          <pc:sldMk cId="1992010650" sldId="270"/>
        </pc:sldMkLst>
        <pc:spChg chg="mod">
          <ac:chgData name="Charles-Antoine Guilbault" userId="735c31a39ff723a8" providerId="LiveId" clId="{55AFC905-1E86-4528-A665-620F3FC9549A}" dt="2021-11-09T14:15:35.201" v="703" actId="20577"/>
          <ac:spMkLst>
            <pc:docMk/>
            <pc:sldMk cId="1992010650" sldId="270"/>
            <ac:spMk id="2" creationId="{83DC4A55-DEE3-46E2-9346-9B3AF3AEE5B4}"/>
          </ac:spMkLst>
        </pc:spChg>
      </pc:sldChg>
      <pc:sldChg chg="modSp mod">
        <pc:chgData name="Charles-Antoine Guilbault" userId="735c31a39ff723a8" providerId="LiveId" clId="{55AFC905-1E86-4528-A665-620F3FC9549A}" dt="2021-11-09T14:13:48.145" v="679" actId="20577"/>
        <pc:sldMkLst>
          <pc:docMk/>
          <pc:sldMk cId="1280449158" sldId="274"/>
        </pc:sldMkLst>
        <pc:spChg chg="mod">
          <ac:chgData name="Charles-Antoine Guilbault" userId="735c31a39ff723a8" providerId="LiveId" clId="{55AFC905-1E86-4528-A665-620F3FC9549A}" dt="2021-11-09T14:13:48.145" v="679" actId="20577"/>
          <ac:spMkLst>
            <pc:docMk/>
            <pc:sldMk cId="1280449158" sldId="274"/>
            <ac:spMk id="2" creationId="{83DC4A55-DEE3-46E2-9346-9B3AF3AEE5B4}"/>
          </ac:spMkLst>
        </pc:spChg>
        <pc:spChg chg="mod">
          <ac:chgData name="Charles-Antoine Guilbault" userId="735c31a39ff723a8" providerId="LiveId" clId="{55AFC905-1E86-4528-A665-620F3FC9549A}" dt="2021-11-09T13:31:05.135" v="635" actId="27636"/>
          <ac:spMkLst>
            <pc:docMk/>
            <pc:sldMk cId="1280449158" sldId="274"/>
            <ac:spMk id="3" creationId="{861AD37A-007B-4DB7-8B9D-E2F66FB9A1BB}"/>
          </ac:spMkLst>
        </pc:spChg>
      </pc:sldChg>
      <pc:sldChg chg="modSp mod">
        <pc:chgData name="Charles-Antoine Guilbault" userId="735c31a39ff723a8" providerId="LiveId" clId="{55AFC905-1E86-4528-A665-620F3FC9549A}" dt="2021-11-09T14:14:11.048" v="683" actId="20577"/>
        <pc:sldMkLst>
          <pc:docMk/>
          <pc:sldMk cId="2000562768" sldId="275"/>
        </pc:sldMkLst>
        <pc:spChg chg="mod">
          <ac:chgData name="Charles-Antoine Guilbault" userId="735c31a39ff723a8" providerId="LiveId" clId="{55AFC905-1E86-4528-A665-620F3FC9549A}" dt="2021-11-09T14:14:11.048" v="683" actId="20577"/>
          <ac:spMkLst>
            <pc:docMk/>
            <pc:sldMk cId="2000562768" sldId="275"/>
            <ac:spMk id="2" creationId="{83DC4A55-DEE3-46E2-9346-9B3AF3AEE5B4}"/>
          </ac:spMkLst>
        </pc:spChg>
      </pc:sldChg>
      <pc:sldChg chg="modSp add del mod">
        <pc:chgData name="Charles-Antoine Guilbault" userId="735c31a39ff723a8" providerId="LiveId" clId="{55AFC905-1E86-4528-A665-620F3FC9549A}" dt="2021-11-09T14:38:05.766" v="1079" actId="47"/>
        <pc:sldMkLst>
          <pc:docMk/>
          <pc:sldMk cId="715998603" sldId="280"/>
        </pc:sldMkLst>
        <pc:spChg chg="mod">
          <ac:chgData name="Charles-Antoine Guilbault" userId="735c31a39ff723a8" providerId="LiveId" clId="{55AFC905-1E86-4528-A665-620F3FC9549A}" dt="2021-11-09T14:15:31.390" v="701" actId="20577"/>
          <ac:spMkLst>
            <pc:docMk/>
            <pc:sldMk cId="715998603" sldId="280"/>
            <ac:spMk id="2" creationId="{98F75D0D-95EE-4EF6-BB7B-C2858D04A342}"/>
          </ac:spMkLst>
        </pc:spChg>
      </pc:sldChg>
      <pc:sldChg chg="del">
        <pc:chgData name="Charles-Antoine Guilbault" userId="735c31a39ff723a8" providerId="LiveId" clId="{55AFC905-1E86-4528-A665-620F3FC9549A}" dt="2021-11-09T13:13:14.364" v="117" actId="2696"/>
        <pc:sldMkLst>
          <pc:docMk/>
          <pc:sldMk cId="3739339404" sldId="280"/>
        </pc:sldMkLst>
      </pc:sldChg>
      <pc:sldChg chg="modSp add del mod">
        <pc:chgData name="Charles-Antoine Guilbault" userId="735c31a39ff723a8" providerId="LiveId" clId="{55AFC905-1E86-4528-A665-620F3FC9549A}" dt="2021-11-09T14:38:08.703" v="1080" actId="47"/>
        <pc:sldMkLst>
          <pc:docMk/>
          <pc:sldMk cId="1078863089" sldId="281"/>
        </pc:sldMkLst>
        <pc:spChg chg="mod">
          <ac:chgData name="Charles-Antoine Guilbault" userId="735c31a39ff723a8" providerId="LiveId" clId="{55AFC905-1E86-4528-A665-620F3FC9549A}" dt="2021-11-09T14:15:44.668" v="705" actId="20577"/>
          <ac:spMkLst>
            <pc:docMk/>
            <pc:sldMk cId="1078863089" sldId="281"/>
            <ac:spMk id="2" creationId="{98F75D0D-95EE-4EF6-BB7B-C2858D04A342}"/>
          </ac:spMkLst>
        </pc:spChg>
      </pc:sldChg>
      <pc:sldChg chg="del">
        <pc:chgData name="Charles-Antoine Guilbault" userId="735c31a39ff723a8" providerId="LiveId" clId="{55AFC905-1E86-4528-A665-620F3FC9549A}" dt="2021-11-09T13:13:14.364" v="117" actId="2696"/>
        <pc:sldMkLst>
          <pc:docMk/>
          <pc:sldMk cId="2543547940" sldId="281"/>
        </pc:sldMkLst>
      </pc:sldChg>
      <pc:sldChg chg="modSp mod">
        <pc:chgData name="Charles-Antoine Guilbault" userId="735c31a39ff723a8" providerId="LiveId" clId="{55AFC905-1E86-4528-A665-620F3FC9549A}" dt="2021-11-09T13:29:03.089" v="567" actId="20577"/>
        <pc:sldMkLst>
          <pc:docMk/>
          <pc:sldMk cId="373231759" sldId="282"/>
        </pc:sldMkLst>
        <pc:spChg chg="mod">
          <ac:chgData name="Charles-Antoine Guilbault" userId="735c31a39ff723a8" providerId="LiveId" clId="{55AFC905-1E86-4528-A665-620F3FC9549A}" dt="2021-11-09T13:29:03.089" v="567" actId="20577"/>
          <ac:spMkLst>
            <pc:docMk/>
            <pc:sldMk cId="373231759" sldId="282"/>
            <ac:spMk id="3" creationId="{2CB1EB7E-A825-4C08-B606-CE101D1EF3C8}"/>
          </ac:spMkLst>
        </pc:spChg>
      </pc:sldChg>
      <pc:sldChg chg="modSp mod">
        <pc:chgData name="Charles-Antoine Guilbault" userId="735c31a39ff723a8" providerId="LiveId" clId="{55AFC905-1E86-4528-A665-620F3FC9549A}" dt="2021-11-09T14:14:00.917" v="681"/>
        <pc:sldMkLst>
          <pc:docMk/>
          <pc:sldMk cId="211202276" sldId="283"/>
        </pc:sldMkLst>
        <pc:spChg chg="mod">
          <ac:chgData name="Charles-Antoine Guilbault" userId="735c31a39ff723a8" providerId="LiveId" clId="{55AFC905-1E86-4528-A665-620F3FC9549A}" dt="2021-11-09T14:14:00.917" v="681"/>
          <ac:spMkLst>
            <pc:docMk/>
            <pc:sldMk cId="211202276" sldId="283"/>
            <ac:spMk id="2" creationId="{212DC5C3-B2B8-446D-8C4A-294DB625D643}"/>
          </ac:spMkLst>
        </pc:spChg>
        <pc:spChg chg="mod">
          <ac:chgData name="Charles-Antoine Guilbault" userId="735c31a39ff723a8" providerId="LiveId" clId="{55AFC905-1E86-4528-A665-620F3FC9549A}" dt="2021-11-09T13:30:53.771" v="633" actId="20577"/>
          <ac:spMkLst>
            <pc:docMk/>
            <pc:sldMk cId="211202276" sldId="283"/>
            <ac:spMk id="3" creationId="{D978CC27-8411-46A7-943A-3205D6D717F0}"/>
          </ac:spMkLst>
        </pc:spChg>
      </pc:sldChg>
      <pc:sldChg chg="modSp mod">
        <pc:chgData name="Charles-Antoine Guilbault" userId="735c31a39ff723a8" providerId="LiveId" clId="{55AFC905-1E86-4528-A665-620F3FC9549A}" dt="2021-11-16T14:57:11.823" v="3165" actId="3626"/>
        <pc:sldMkLst>
          <pc:docMk/>
          <pc:sldMk cId="3396463134" sldId="284"/>
        </pc:sldMkLst>
        <pc:spChg chg="mod">
          <ac:chgData name="Charles-Antoine Guilbault" userId="735c31a39ff723a8" providerId="LiveId" clId="{55AFC905-1E86-4528-A665-620F3FC9549A}" dt="2021-11-09T14:14:18.093" v="684"/>
          <ac:spMkLst>
            <pc:docMk/>
            <pc:sldMk cId="3396463134" sldId="284"/>
            <ac:spMk id="2" creationId="{83DC4A55-DEE3-46E2-9346-9B3AF3AEE5B4}"/>
          </ac:spMkLst>
        </pc:spChg>
        <pc:spChg chg="mod">
          <ac:chgData name="Charles-Antoine Guilbault" userId="735c31a39ff723a8" providerId="LiveId" clId="{55AFC905-1E86-4528-A665-620F3FC9549A}" dt="2021-11-16T14:57:11.823" v="3165" actId="3626"/>
          <ac:spMkLst>
            <pc:docMk/>
            <pc:sldMk cId="3396463134" sldId="284"/>
            <ac:spMk id="3" creationId="{861AD37A-007B-4DB7-8B9D-E2F66FB9A1BB}"/>
          </ac:spMkLst>
        </pc:spChg>
      </pc:sldChg>
      <pc:sldChg chg="modSp mod">
        <pc:chgData name="Charles-Antoine Guilbault" userId="735c31a39ff723a8" providerId="LiveId" clId="{55AFC905-1E86-4528-A665-620F3FC9549A}" dt="2021-11-09T14:14:20.669" v="685"/>
        <pc:sldMkLst>
          <pc:docMk/>
          <pc:sldMk cId="3221262853" sldId="285"/>
        </pc:sldMkLst>
        <pc:spChg chg="mod">
          <ac:chgData name="Charles-Antoine Guilbault" userId="735c31a39ff723a8" providerId="LiveId" clId="{55AFC905-1E86-4528-A665-620F3FC9549A}" dt="2021-11-09T14:14:20.669" v="685"/>
          <ac:spMkLst>
            <pc:docMk/>
            <pc:sldMk cId="3221262853" sldId="285"/>
            <ac:spMk id="2" creationId="{83DC4A55-DEE3-46E2-9346-9B3AF3AEE5B4}"/>
          </ac:spMkLst>
        </pc:spChg>
        <pc:spChg chg="mod">
          <ac:chgData name="Charles-Antoine Guilbault" userId="735c31a39ff723a8" providerId="LiveId" clId="{55AFC905-1E86-4528-A665-620F3FC9549A}" dt="2021-11-09T13:05:53.198" v="66" actId="113"/>
          <ac:spMkLst>
            <pc:docMk/>
            <pc:sldMk cId="3221262853" sldId="285"/>
            <ac:spMk id="3" creationId="{861AD37A-007B-4DB7-8B9D-E2F66FB9A1BB}"/>
          </ac:spMkLst>
        </pc:spChg>
      </pc:sldChg>
      <pc:sldChg chg="modSp mod">
        <pc:chgData name="Charles-Antoine Guilbault" userId="735c31a39ff723a8" providerId="LiveId" clId="{55AFC905-1E86-4528-A665-620F3FC9549A}" dt="2021-11-09T14:14:23.198" v="686"/>
        <pc:sldMkLst>
          <pc:docMk/>
          <pc:sldMk cId="2801590712" sldId="286"/>
        </pc:sldMkLst>
        <pc:spChg chg="mod">
          <ac:chgData name="Charles-Antoine Guilbault" userId="735c31a39ff723a8" providerId="LiveId" clId="{55AFC905-1E86-4528-A665-620F3FC9549A}" dt="2021-11-09T14:14:23.198" v="686"/>
          <ac:spMkLst>
            <pc:docMk/>
            <pc:sldMk cId="2801590712" sldId="286"/>
            <ac:spMk id="2" creationId="{83DC4A55-DEE3-46E2-9346-9B3AF3AEE5B4}"/>
          </ac:spMkLst>
        </pc:spChg>
        <pc:spChg chg="mod">
          <ac:chgData name="Charles-Antoine Guilbault" userId="735c31a39ff723a8" providerId="LiveId" clId="{55AFC905-1E86-4528-A665-620F3FC9549A}" dt="2021-11-09T13:31:33.565" v="637" actId="5793"/>
          <ac:spMkLst>
            <pc:docMk/>
            <pc:sldMk cId="2801590712" sldId="286"/>
            <ac:spMk id="3" creationId="{861AD37A-007B-4DB7-8B9D-E2F66FB9A1BB}"/>
          </ac:spMkLst>
        </pc:spChg>
      </pc:sldChg>
      <pc:sldChg chg="modSp mod">
        <pc:chgData name="Charles-Antoine Guilbault" userId="735c31a39ff723a8" providerId="LiveId" clId="{55AFC905-1E86-4528-A665-620F3FC9549A}" dt="2021-11-09T14:13:30.584" v="653" actId="20577"/>
        <pc:sldMkLst>
          <pc:docMk/>
          <pc:sldMk cId="3316356760" sldId="698"/>
        </pc:sldMkLst>
        <pc:spChg chg="mod">
          <ac:chgData name="Charles-Antoine Guilbault" userId="735c31a39ff723a8" providerId="LiveId" clId="{55AFC905-1E86-4528-A665-620F3FC9549A}" dt="2021-11-09T14:13:30.584" v="653" actId="20577"/>
          <ac:spMkLst>
            <pc:docMk/>
            <pc:sldMk cId="3316356760" sldId="698"/>
            <ac:spMk id="3" creationId="{240EA55C-C50B-49F8-AF09-A0F451D67C70}"/>
          </ac:spMkLst>
        </pc:spChg>
      </pc:sldChg>
      <pc:sldChg chg="modSp mod">
        <pc:chgData name="Charles-Antoine Guilbault" userId="735c31a39ff723a8" providerId="LiveId" clId="{55AFC905-1E86-4528-A665-620F3FC9549A}" dt="2021-11-16T14:58:04.191" v="3204"/>
        <pc:sldMkLst>
          <pc:docMk/>
          <pc:sldMk cId="3321724574" sldId="699"/>
        </pc:sldMkLst>
        <pc:spChg chg="mod">
          <ac:chgData name="Charles-Antoine Guilbault" userId="735c31a39ff723a8" providerId="LiveId" clId="{55AFC905-1E86-4528-A665-620F3FC9549A}" dt="2021-11-09T14:14:50.493" v="692" actId="20577"/>
          <ac:spMkLst>
            <pc:docMk/>
            <pc:sldMk cId="3321724574" sldId="699"/>
            <ac:spMk id="2" creationId="{405FB2E2-9848-4A67-B67A-780DB0690778}"/>
          </ac:spMkLst>
        </pc:spChg>
        <pc:spChg chg="mod">
          <ac:chgData name="Charles-Antoine Guilbault" userId="735c31a39ff723a8" providerId="LiveId" clId="{55AFC905-1E86-4528-A665-620F3FC9549A}" dt="2021-11-16T14:58:04.191" v="3204"/>
          <ac:spMkLst>
            <pc:docMk/>
            <pc:sldMk cId="3321724574" sldId="699"/>
            <ac:spMk id="3" creationId="{E6391350-3BF4-4711-BAD7-35D3B3C7DA23}"/>
          </ac:spMkLst>
        </pc:spChg>
      </pc:sldChg>
      <pc:sldChg chg="modSp mod">
        <pc:chgData name="Charles-Antoine Guilbault" userId="735c31a39ff723a8" providerId="LiveId" clId="{55AFC905-1E86-4528-A665-620F3FC9549A}" dt="2021-11-09T14:38:32.920" v="1089" actId="5793"/>
        <pc:sldMkLst>
          <pc:docMk/>
          <pc:sldMk cId="1959704072" sldId="700"/>
        </pc:sldMkLst>
        <pc:spChg chg="mod">
          <ac:chgData name="Charles-Antoine Guilbault" userId="735c31a39ff723a8" providerId="LiveId" clId="{55AFC905-1E86-4528-A665-620F3FC9549A}" dt="2021-11-09T14:14:55.776" v="693"/>
          <ac:spMkLst>
            <pc:docMk/>
            <pc:sldMk cId="1959704072" sldId="700"/>
            <ac:spMk id="2" creationId="{405FB2E2-9848-4A67-B67A-780DB0690778}"/>
          </ac:spMkLst>
        </pc:spChg>
        <pc:spChg chg="mod">
          <ac:chgData name="Charles-Antoine Guilbault" userId="735c31a39ff723a8" providerId="LiveId" clId="{55AFC905-1E86-4528-A665-620F3FC9549A}" dt="2021-11-09T14:38:32.920" v="1089" actId="5793"/>
          <ac:spMkLst>
            <pc:docMk/>
            <pc:sldMk cId="1959704072" sldId="700"/>
            <ac:spMk id="3" creationId="{E6391350-3BF4-4711-BAD7-35D3B3C7DA23}"/>
          </ac:spMkLst>
        </pc:spChg>
      </pc:sldChg>
      <pc:sldChg chg="modSp mod">
        <pc:chgData name="Charles-Antoine Guilbault" userId="735c31a39ff723a8" providerId="LiveId" clId="{55AFC905-1E86-4528-A665-620F3FC9549A}" dt="2021-11-09T14:38:29.871" v="1087" actId="5793"/>
        <pc:sldMkLst>
          <pc:docMk/>
          <pc:sldMk cId="68153673" sldId="701"/>
        </pc:sldMkLst>
        <pc:spChg chg="mod">
          <ac:chgData name="Charles-Antoine Guilbault" userId="735c31a39ff723a8" providerId="LiveId" clId="{55AFC905-1E86-4528-A665-620F3FC9549A}" dt="2021-11-09T14:15:03.170" v="694"/>
          <ac:spMkLst>
            <pc:docMk/>
            <pc:sldMk cId="68153673" sldId="701"/>
            <ac:spMk id="2" creationId="{405FB2E2-9848-4A67-B67A-780DB0690778}"/>
          </ac:spMkLst>
        </pc:spChg>
        <pc:spChg chg="mod">
          <ac:chgData name="Charles-Antoine Guilbault" userId="735c31a39ff723a8" providerId="LiveId" clId="{55AFC905-1E86-4528-A665-620F3FC9549A}" dt="2021-11-09T14:38:29.871" v="1087" actId="5793"/>
          <ac:spMkLst>
            <pc:docMk/>
            <pc:sldMk cId="68153673" sldId="701"/>
            <ac:spMk id="3" creationId="{E6391350-3BF4-4711-BAD7-35D3B3C7DA23}"/>
          </ac:spMkLst>
        </pc:spChg>
      </pc:sldChg>
      <pc:sldChg chg="modSp mod">
        <pc:chgData name="Charles-Antoine Guilbault" userId="735c31a39ff723a8" providerId="LiveId" clId="{55AFC905-1E86-4528-A665-620F3FC9549A}" dt="2021-11-09T14:38:25.576" v="1084" actId="5793"/>
        <pc:sldMkLst>
          <pc:docMk/>
          <pc:sldMk cId="2217867960" sldId="702"/>
        </pc:sldMkLst>
        <pc:spChg chg="mod">
          <ac:chgData name="Charles-Antoine Guilbault" userId="735c31a39ff723a8" providerId="LiveId" clId="{55AFC905-1E86-4528-A665-620F3FC9549A}" dt="2021-11-09T14:15:06.839" v="695"/>
          <ac:spMkLst>
            <pc:docMk/>
            <pc:sldMk cId="2217867960" sldId="702"/>
            <ac:spMk id="2" creationId="{405FB2E2-9848-4A67-B67A-780DB0690778}"/>
          </ac:spMkLst>
        </pc:spChg>
        <pc:spChg chg="mod">
          <ac:chgData name="Charles-Antoine Guilbault" userId="735c31a39ff723a8" providerId="LiveId" clId="{55AFC905-1E86-4528-A665-620F3FC9549A}" dt="2021-11-09T14:38:25.576" v="1084" actId="5793"/>
          <ac:spMkLst>
            <pc:docMk/>
            <pc:sldMk cId="2217867960" sldId="702"/>
            <ac:spMk id="3" creationId="{E6391350-3BF4-4711-BAD7-35D3B3C7DA23}"/>
          </ac:spMkLst>
        </pc:spChg>
      </pc:sldChg>
      <pc:sldChg chg="modSp add mod">
        <pc:chgData name="Charles-Antoine Guilbault" userId="735c31a39ff723a8" providerId="LiveId" clId="{55AFC905-1E86-4528-A665-620F3FC9549A}" dt="2021-11-09T14:39:02.248" v="1094" actId="113"/>
        <pc:sldMkLst>
          <pc:docMk/>
          <pc:sldMk cId="3005895053" sldId="703"/>
        </pc:sldMkLst>
        <pc:spChg chg="mod">
          <ac:chgData name="Charles-Antoine Guilbault" userId="735c31a39ff723a8" providerId="LiveId" clId="{55AFC905-1E86-4528-A665-620F3FC9549A}" dt="2021-11-09T14:39:02.248" v="1094" actId="113"/>
          <ac:spMkLst>
            <pc:docMk/>
            <pc:sldMk cId="3005895053" sldId="703"/>
            <ac:spMk id="3" creationId="{2CB1EB7E-A825-4C08-B606-CE101D1EF3C8}"/>
          </ac:spMkLst>
        </pc:spChg>
      </pc:sldChg>
      <pc:sldChg chg="modSp add mod">
        <pc:chgData name="Charles-Antoine Guilbault" userId="735c31a39ff723a8" providerId="LiveId" clId="{55AFC905-1E86-4528-A665-620F3FC9549A}" dt="2021-11-09T17:13:57.403" v="1460" actId="313"/>
        <pc:sldMkLst>
          <pc:docMk/>
          <pc:sldMk cId="750496878" sldId="704"/>
        </pc:sldMkLst>
        <pc:spChg chg="mod">
          <ac:chgData name="Charles-Antoine Guilbault" userId="735c31a39ff723a8" providerId="LiveId" clId="{55AFC905-1E86-4528-A665-620F3FC9549A}" dt="2021-11-09T17:13:57.403" v="1460" actId="313"/>
          <ac:spMkLst>
            <pc:docMk/>
            <pc:sldMk cId="750496878" sldId="704"/>
            <ac:spMk id="3" creationId="{BAB92624-B03F-4DB1-ACB8-4C5D08435FAD}"/>
          </ac:spMkLst>
        </pc:spChg>
      </pc:sldChg>
      <pc:sldChg chg="modSp add mod">
        <pc:chgData name="Charles-Antoine Guilbault" userId="735c31a39ff723a8" providerId="LiveId" clId="{55AFC905-1E86-4528-A665-620F3FC9549A}" dt="2021-11-09T18:28:42.138" v="1945" actId="20577"/>
        <pc:sldMkLst>
          <pc:docMk/>
          <pc:sldMk cId="4273064878" sldId="705"/>
        </pc:sldMkLst>
        <pc:spChg chg="mod">
          <ac:chgData name="Charles-Antoine Guilbault" userId="735c31a39ff723a8" providerId="LiveId" clId="{55AFC905-1E86-4528-A665-620F3FC9549A}" dt="2021-11-09T18:28:42.138" v="1945" actId="20577"/>
          <ac:spMkLst>
            <pc:docMk/>
            <pc:sldMk cId="4273064878" sldId="705"/>
            <ac:spMk id="3" creationId="{BAB92624-B03F-4DB1-ACB8-4C5D08435FAD}"/>
          </ac:spMkLst>
        </pc:spChg>
      </pc:sldChg>
      <pc:sldChg chg="modSp add mod">
        <pc:chgData name="Charles-Antoine Guilbault" userId="735c31a39ff723a8" providerId="LiveId" clId="{55AFC905-1E86-4528-A665-620F3FC9549A}" dt="2021-11-09T19:18:31.151" v="2526" actId="27636"/>
        <pc:sldMkLst>
          <pc:docMk/>
          <pc:sldMk cId="117730970" sldId="706"/>
        </pc:sldMkLst>
        <pc:spChg chg="mod">
          <ac:chgData name="Charles-Antoine Guilbault" userId="735c31a39ff723a8" providerId="LiveId" clId="{55AFC905-1E86-4528-A665-620F3FC9549A}" dt="2021-11-09T19:18:31.151" v="2526" actId="27636"/>
          <ac:spMkLst>
            <pc:docMk/>
            <pc:sldMk cId="117730970" sldId="706"/>
            <ac:spMk id="3" creationId="{BAB92624-B03F-4DB1-ACB8-4C5D08435FAD}"/>
          </ac:spMkLst>
        </pc:spChg>
      </pc:sldChg>
      <pc:sldChg chg="modSp add mod">
        <pc:chgData name="Charles-Antoine Guilbault" userId="735c31a39ff723a8" providerId="LiveId" clId="{55AFC905-1E86-4528-A665-620F3FC9549A}" dt="2021-11-09T20:28:57.441" v="2981"/>
        <pc:sldMkLst>
          <pc:docMk/>
          <pc:sldMk cId="1373753203" sldId="707"/>
        </pc:sldMkLst>
        <pc:spChg chg="mod">
          <ac:chgData name="Charles-Antoine Guilbault" userId="735c31a39ff723a8" providerId="LiveId" clId="{55AFC905-1E86-4528-A665-620F3FC9549A}" dt="2021-11-09T20:28:57.441" v="2981"/>
          <ac:spMkLst>
            <pc:docMk/>
            <pc:sldMk cId="1373753203" sldId="707"/>
            <ac:spMk id="3" creationId="{BAB92624-B03F-4DB1-ACB8-4C5D08435FAD}"/>
          </ac:spMkLst>
        </pc:spChg>
      </pc:sldChg>
      <pc:sldChg chg="modSp add mod">
        <pc:chgData name="Charles-Antoine Guilbault" userId="735c31a39ff723a8" providerId="LiveId" clId="{55AFC905-1E86-4528-A665-620F3FC9549A}" dt="2021-11-09T19:13:09.664" v="2054" actId="20577"/>
        <pc:sldMkLst>
          <pc:docMk/>
          <pc:sldMk cId="3131801343" sldId="708"/>
        </pc:sldMkLst>
        <pc:spChg chg="mod">
          <ac:chgData name="Charles-Antoine Guilbault" userId="735c31a39ff723a8" providerId="LiveId" clId="{55AFC905-1E86-4528-A665-620F3FC9549A}" dt="2021-11-09T19:13:09.664" v="2054" actId="20577"/>
          <ac:spMkLst>
            <pc:docMk/>
            <pc:sldMk cId="3131801343" sldId="708"/>
            <ac:spMk id="3" creationId="{BAB92624-B03F-4DB1-ACB8-4C5D08435FAD}"/>
          </ac:spMkLst>
        </pc:spChg>
      </pc:sldChg>
      <pc:sldChg chg="modSp add mod">
        <pc:chgData name="Charles-Antoine Guilbault" userId="735c31a39ff723a8" providerId="LiveId" clId="{55AFC905-1E86-4528-A665-620F3FC9549A}" dt="2021-11-09T20:29:44.428" v="2982" actId="113"/>
        <pc:sldMkLst>
          <pc:docMk/>
          <pc:sldMk cId="396733431" sldId="709"/>
        </pc:sldMkLst>
        <pc:spChg chg="mod">
          <ac:chgData name="Charles-Antoine Guilbault" userId="735c31a39ff723a8" providerId="LiveId" clId="{55AFC905-1E86-4528-A665-620F3FC9549A}" dt="2021-11-09T20:29:44.428" v="2982" actId="113"/>
          <ac:spMkLst>
            <pc:docMk/>
            <pc:sldMk cId="396733431" sldId="709"/>
            <ac:spMk id="3" creationId="{BAB92624-B03F-4DB1-ACB8-4C5D08435FAD}"/>
          </ac:spMkLst>
        </pc:spChg>
      </pc:sldChg>
      <pc:sldChg chg="modSp add mod">
        <pc:chgData name="Charles-Antoine Guilbault" userId="735c31a39ff723a8" providerId="LiveId" clId="{55AFC905-1E86-4528-A665-620F3FC9549A}" dt="2021-11-09T19:15:13.219" v="2286" actId="113"/>
        <pc:sldMkLst>
          <pc:docMk/>
          <pc:sldMk cId="4284623743" sldId="710"/>
        </pc:sldMkLst>
        <pc:spChg chg="mod">
          <ac:chgData name="Charles-Antoine Guilbault" userId="735c31a39ff723a8" providerId="LiveId" clId="{55AFC905-1E86-4528-A665-620F3FC9549A}" dt="2021-11-09T19:15:13.219" v="2286" actId="113"/>
          <ac:spMkLst>
            <pc:docMk/>
            <pc:sldMk cId="4284623743" sldId="710"/>
            <ac:spMk id="3" creationId="{BAB92624-B03F-4DB1-ACB8-4C5D08435FAD}"/>
          </ac:spMkLst>
        </pc:spChg>
      </pc:sldChg>
      <pc:sldChg chg="modSp add mod">
        <pc:chgData name="Charles-Antoine Guilbault" userId="735c31a39ff723a8" providerId="LiveId" clId="{55AFC905-1E86-4528-A665-620F3FC9549A}" dt="2021-11-09T19:07:32.011" v="1960" actId="113"/>
        <pc:sldMkLst>
          <pc:docMk/>
          <pc:sldMk cId="2986046627" sldId="711"/>
        </pc:sldMkLst>
        <pc:spChg chg="mod">
          <ac:chgData name="Charles-Antoine Guilbault" userId="735c31a39ff723a8" providerId="LiveId" clId="{55AFC905-1E86-4528-A665-620F3FC9549A}" dt="2021-11-09T19:07:32.011" v="1960" actId="113"/>
          <ac:spMkLst>
            <pc:docMk/>
            <pc:sldMk cId="2986046627" sldId="711"/>
            <ac:spMk id="3" creationId="{BAB92624-B03F-4DB1-ACB8-4C5D08435FAD}"/>
          </ac:spMkLst>
        </pc:spChg>
      </pc:sldChg>
      <pc:sldChg chg="modSp add mod">
        <pc:chgData name="Charles-Antoine Guilbault" userId="735c31a39ff723a8" providerId="LiveId" clId="{55AFC905-1E86-4528-A665-620F3FC9549A}" dt="2021-11-09T19:17:58.629" v="2520" actId="113"/>
        <pc:sldMkLst>
          <pc:docMk/>
          <pc:sldMk cId="1572780525" sldId="712"/>
        </pc:sldMkLst>
        <pc:spChg chg="mod">
          <ac:chgData name="Charles-Antoine Guilbault" userId="735c31a39ff723a8" providerId="LiveId" clId="{55AFC905-1E86-4528-A665-620F3FC9549A}" dt="2021-11-09T19:17:58.629" v="2520" actId="113"/>
          <ac:spMkLst>
            <pc:docMk/>
            <pc:sldMk cId="1572780525" sldId="712"/>
            <ac:spMk id="3" creationId="{BAB92624-B03F-4DB1-ACB8-4C5D08435FAD}"/>
          </ac:spMkLst>
        </pc:spChg>
      </pc:sldChg>
      <pc:sldChg chg="modSp add mod">
        <pc:chgData name="Charles-Antoine Guilbault" userId="735c31a39ff723a8" providerId="LiveId" clId="{55AFC905-1E86-4528-A665-620F3FC9549A}" dt="2021-11-09T20:31:41.157" v="3154" actId="27636"/>
        <pc:sldMkLst>
          <pc:docMk/>
          <pc:sldMk cId="1222027756" sldId="713"/>
        </pc:sldMkLst>
        <pc:spChg chg="mod">
          <ac:chgData name="Charles-Antoine Guilbault" userId="735c31a39ff723a8" providerId="LiveId" clId="{55AFC905-1E86-4528-A665-620F3FC9549A}" dt="2021-11-09T20:31:41.157" v="3154" actId="27636"/>
          <ac:spMkLst>
            <pc:docMk/>
            <pc:sldMk cId="1222027756" sldId="713"/>
            <ac:spMk id="3" creationId="{861AD37A-007B-4DB7-8B9D-E2F66FB9A1BB}"/>
          </ac:spMkLst>
        </pc:spChg>
      </pc:sldChg>
      <pc:sldChg chg="modSp add mod">
        <pc:chgData name="Charles-Antoine Guilbault" userId="735c31a39ff723a8" providerId="LiveId" clId="{55AFC905-1E86-4528-A665-620F3FC9549A}" dt="2021-11-09T19:25:10.396" v="2716" actId="20577"/>
        <pc:sldMkLst>
          <pc:docMk/>
          <pc:sldMk cId="710249639" sldId="714"/>
        </pc:sldMkLst>
        <pc:spChg chg="mod">
          <ac:chgData name="Charles-Antoine Guilbault" userId="735c31a39ff723a8" providerId="LiveId" clId="{55AFC905-1E86-4528-A665-620F3FC9549A}" dt="2021-11-09T19:25:10.396" v="2716" actId="20577"/>
          <ac:spMkLst>
            <pc:docMk/>
            <pc:sldMk cId="710249639" sldId="714"/>
            <ac:spMk id="3" creationId="{BAB92624-B03F-4DB1-ACB8-4C5D08435FAD}"/>
          </ac:spMkLst>
        </pc:spChg>
      </pc:sldChg>
      <pc:sldChg chg="modSp add del mod">
        <pc:chgData name="Charles-Antoine Guilbault" userId="735c31a39ff723a8" providerId="LiveId" clId="{55AFC905-1E86-4528-A665-620F3FC9549A}" dt="2021-11-09T19:24:21.212" v="2678" actId="47"/>
        <pc:sldMkLst>
          <pc:docMk/>
          <pc:sldMk cId="1127404680" sldId="715"/>
        </pc:sldMkLst>
        <pc:spChg chg="mod">
          <ac:chgData name="Charles-Antoine Guilbault" userId="735c31a39ff723a8" providerId="LiveId" clId="{55AFC905-1E86-4528-A665-620F3FC9549A}" dt="2021-11-09T19:24:04.322" v="2677" actId="20577"/>
          <ac:spMkLst>
            <pc:docMk/>
            <pc:sldMk cId="1127404680" sldId="715"/>
            <ac:spMk id="3" creationId="{BAB92624-B03F-4DB1-ACB8-4C5D08435FAD}"/>
          </ac:spMkLst>
        </pc:spChg>
      </pc:sldChg>
      <pc:sldChg chg="modSp add mod">
        <pc:chgData name="Charles-Antoine Guilbault" userId="735c31a39ff723a8" providerId="LiveId" clId="{55AFC905-1E86-4528-A665-620F3FC9549A}" dt="2021-11-09T19:27:30.435" v="2948" actId="20577"/>
        <pc:sldMkLst>
          <pc:docMk/>
          <pc:sldMk cId="2942713432" sldId="715"/>
        </pc:sldMkLst>
        <pc:spChg chg="mod">
          <ac:chgData name="Charles-Antoine Guilbault" userId="735c31a39ff723a8" providerId="LiveId" clId="{55AFC905-1E86-4528-A665-620F3FC9549A}" dt="2021-11-09T19:27:30.435" v="2948" actId="20577"/>
          <ac:spMkLst>
            <pc:docMk/>
            <pc:sldMk cId="2942713432" sldId="715"/>
            <ac:spMk id="3" creationId="{BAB92624-B03F-4DB1-ACB8-4C5D08435FAD}"/>
          </ac:spMkLst>
        </pc:spChg>
      </pc:sldChg>
      <pc:sldChg chg="addSp modSp add mod">
        <pc:chgData name="Charles-Antoine Guilbault" userId="735c31a39ff723a8" providerId="LiveId" clId="{55AFC905-1E86-4528-A665-620F3FC9549A}" dt="2021-11-09T20:33:57.961" v="3164" actId="1076"/>
        <pc:sldMkLst>
          <pc:docMk/>
          <pc:sldMk cId="1510078043" sldId="716"/>
        </pc:sldMkLst>
        <pc:spChg chg="mod">
          <ac:chgData name="Charles-Antoine Guilbault" userId="735c31a39ff723a8" providerId="LiveId" clId="{55AFC905-1E86-4528-A665-620F3FC9549A}" dt="2021-11-09T20:33:36.520" v="3157" actId="27636"/>
          <ac:spMkLst>
            <pc:docMk/>
            <pc:sldMk cId="1510078043" sldId="716"/>
            <ac:spMk id="3" creationId="{861AD37A-007B-4DB7-8B9D-E2F66FB9A1BB}"/>
          </ac:spMkLst>
        </pc:spChg>
        <pc:picChg chg="add mod">
          <ac:chgData name="Charles-Antoine Guilbault" userId="735c31a39ff723a8" providerId="LiveId" clId="{55AFC905-1E86-4528-A665-620F3FC9549A}" dt="2021-11-09T20:33:57.961" v="3164" actId="1076"/>
          <ac:picMkLst>
            <pc:docMk/>
            <pc:sldMk cId="1510078043" sldId="716"/>
            <ac:picMk id="5" creationId="{029CA219-238B-4E18-95A7-71FFA4BB78F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798EA-AAD1-4E70-8975-C167B479C00A}" type="datetimeFigureOut">
              <a:rPr lang="en-CA" smtClean="0"/>
              <a:t>2021-11-16</a:t>
            </a:fld>
            <a:endParaRPr lang="en-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00810-D581-4762-B8C2-A86787FF7314}" type="slidenum">
              <a:rPr lang="en-CA" smtClean="0"/>
              <a:t>‹N°›</a:t>
            </a:fld>
            <a:endParaRPr lang="en-CA"/>
          </a:p>
        </p:txBody>
      </p:sp>
    </p:spTree>
    <p:extLst>
      <p:ext uri="{BB962C8B-B14F-4D97-AF65-F5344CB8AC3E}">
        <p14:creationId xmlns:p14="http://schemas.microsoft.com/office/powerpoint/2010/main" val="2117009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D5700810-D581-4762-B8C2-A86787FF7314}" type="slidenum">
              <a:rPr lang="en-CA" smtClean="0"/>
              <a:t>1</a:t>
            </a:fld>
            <a:endParaRPr lang="en-CA"/>
          </a:p>
        </p:txBody>
      </p:sp>
    </p:spTree>
    <p:extLst>
      <p:ext uri="{BB962C8B-B14F-4D97-AF65-F5344CB8AC3E}">
        <p14:creationId xmlns:p14="http://schemas.microsoft.com/office/powerpoint/2010/main" val="1754382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D5700810-D581-4762-B8C2-A86787FF7314}" type="slidenum">
              <a:rPr lang="en-CA" smtClean="0"/>
              <a:t>2</a:t>
            </a:fld>
            <a:endParaRPr lang="en-CA"/>
          </a:p>
        </p:txBody>
      </p:sp>
    </p:spTree>
    <p:extLst>
      <p:ext uri="{BB962C8B-B14F-4D97-AF65-F5344CB8AC3E}">
        <p14:creationId xmlns:p14="http://schemas.microsoft.com/office/powerpoint/2010/main" val="3025680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9E0251D-46E5-4D09-A785-705FDC6A5772}" type="datetimeFigureOut">
              <a:rPr lang="en-CA" smtClean="0"/>
              <a:t>2021-11-16</a:t>
            </a:fld>
            <a:endParaRPr lang="en-CA"/>
          </a:p>
        </p:txBody>
      </p:sp>
      <p:sp>
        <p:nvSpPr>
          <p:cNvPr id="5" name="Footer Placeholder 4"/>
          <p:cNvSpPr>
            <a:spLocks noGrp="1"/>
          </p:cNvSpPr>
          <p:nvPr>
            <p:ph type="ftr" sz="quarter" idx="11"/>
          </p:nvPr>
        </p:nvSpPr>
        <p:spPr>
          <a:xfrm>
            <a:off x="2416500" y="329307"/>
            <a:ext cx="4973915" cy="309201"/>
          </a:xfrm>
        </p:spPr>
        <p:txBody>
          <a:bodyPr/>
          <a:lstStyle/>
          <a:p>
            <a:endParaRPr lang="en-CA"/>
          </a:p>
        </p:txBody>
      </p:sp>
      <p:sp>
        <p:nvSpPr>
          <p:cNvPr id="6" name="Slide Number Placeholder 5"/>
          <p:cNvSpPr>
            <a:spLocks noGrp="1"/>
          </p:cNvSpPr>
          <p:nvPr>
            <p:ph type="sldNum" sz="quarter" idx="12"/>
          </p:nvPr>
        </p:nvSpPr>
        <p:spPr>
          <a:xfrm>
            <a:off x="1437664" y="798973"/>
            <a:ext cx="811019" cy="503578"/>
          </a:xfrm>
        </p:spPr>
        <p:txBody>
          <a:bodyPr/>
          <a:lstStyle/>
          <a:p>
            <a:fld id="{36CD1E92-8410-4C00-82BA-2777C6C0CBEF}" type="slidenum">
              <a:rPr lang="en-CA" smtClean="0"/>
              <a:t>‹N°›</a:t>
            </a:fld>
            <a:endParaRPr lang="en-CA"/>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6304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9E0251D-46E5-4D09-A785-705FDC6A5772}" type="datetimeFigureOut">
              <a:rPr lang="en-CA" smtClean="0"/>
              <a:t>2021-11-16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6CD1E92-8410-4C00-82BA-2777C6C0CBEF}" type="slidenum">
              <a:rPr lang="en-CA" smtClean="0"/>
              <a:t>‹N°›</a:t>
            </a:fld>
            <a:endParaRPr lang="en-CA"/>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3061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9E0251D-46E5-4D09-A785-705FDC6A5772}" type="datetimeFigureOut">
              <a:rPr lang="en-CA" smtClean="0"/>
              <a:t>2021-11-16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6CD1E92-8410-4C00-82BA-2777C6C0CBEF}" type="slidenum">
              <a:rPr lang="en-CA" smtClean="0"/>
              <a:t>‹N°›</a:t>
            </a:fld>
            <a:endParaRPr lang="en-CA"/>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035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9E0251D-46E5-4D09-A785-705FDC6A5772}" type="datetimeFigureOut">
              <a:rPr lang="en-CA" smtClean="0"/>
              <a:t>2021-11-16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6CD1E92-8410-4C00-82BA-2777C6C0CBEF}" type="slidenum">
              <a:rPr lang="en-CA" smtClean="0"/>
              <a:t>‹N°›</a:t>
            </a:fld>
            <a:endParaRPr lang="en-CA"/>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3182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F9E0251D-46E5-4D09-A785-705FDC6A5772}" type="datetimeFigureOut">
              <a:rPr lang="en-CA" smtClean="0"/>
              <a:t>2021-11-16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6CD1E92-8410-4C00-82BA-2777C6C0CBEF}" type="slidenum">
              <a:rPr lang="en-CA" smtClean="0"/>
              <a:t>‹N°›</a:t>
            </a:fld>
            <a:endParaRPr lang="en-CA"/>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6812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9E0251D-46E5-4D09-A785-705FDC6A5772}" type="datetimeFigureOut">
              <a:rPr lang="en-CA" smtClean="0"/>
              <a:t>2021-11-16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6CD1E92-8410-4C00-82BA-2777C6C0CBEF}" type="slidenum">
              <a:rPr lang="en-CA" smtClean="0"/>
              <a:t>‹N°›</a:t>
            </a:fld>
            <a:endParaRPr lang="en-CA"/>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0061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9E0251D-46E5-4D09-A785-705FDC6A5772}" type="datetimeFigureOut">
              <a:rPr lang="en-CA" smtClean="0"/>
              <a:t>2021-11-16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6CD1E92-8410-4C00-82BA-2777C6C0CBEF}" type="slidenum">
              <a:rPr lang="en-CA" smtClean="0"/>
              <a:t>‹N°›</a:t>
            </a:fld>
            <a:endParaRPr lang="en-CA"/>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9220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9E0251D-46E5-4D09-A785-705FDC6A5772}" type="datetimeFigureOut">
              <a:rPr lang="en-CA" smtClean="0"/>
              <a:t>2021-11-16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6CD1E92-8410-4C00-82BA-2777C6C0CBEF}" type="slidenum">
              <a:rPr lang="en-CA" smtClean="0"/>
              <a:t>‹N°›</a:t>
            </a:fld>
            <a:endParaRPr lang="en-CA"/>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794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E0251D-46E5-4D09-A785-705FDC6A5772}" type="datetimeFigureOut">
              <a:rPr lang="en-CA" smtClean="0"/>
              <a:t>2021-11-16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6CD1E92-8410-4C00-82BA-2777C6C0CBEF}" type="slidenum">
              <a:rPr lang="en-CA" smtClean="0"/>
              <a:t>‹N°›</a:t>
            </a:fld>
            <a:endParaRPr lang="en-CA"/>
          </a:p>
        </p:txBody>
      </p:sp>
    </p:spTree>
    <p:extLst>
      <p:ext uri="{BB962C8B-B14F-4D97-AF65-F5344CB8AC3E}">
        <p14:creationId xmlns:p14="http://schemas.microsoft.com/office/powerpoint/2010/main" val="1433036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F9E0251D-46E5-4D09-A785-705FDC6A5772}" type="datetimeFigureOut">
              <a:rPr lang="en-CA" smtClean="0"/>
              <a:t>2021-11-16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6CD1E92-8410-4C00-82BA-2777C6C0CBEF}" type="slidenum">
              <a:rPr lang="en-CA" smtClean="0"/>
              <a:t>‹N°›</a:t>
            </a:fld>
            <a:endParaRPr lang="en-CA"/>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7735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9E0251D-46E5-4D09-A785-705FDC6A5772}" type="datetimeFigureOut">
              <a:rPr lang="en-CA" smtClean="0"/>
              <a:t>2021-11-16</a:t>
            </a:fld>
            <a:endParaRPr lang="en-CA"/>
          </a:p>
        </p:txBody>
      </p:sp>
      <p:sp>
        <p:nvSpPr>
          <p:cNvPr id="6" name="Footer Placeholder 5"/>
          <p:cNvSpPr>
            <a:spLocks noGrp="1"/>
          </p:cNvSpPr>
          <p:nvPr>
            <p:ph type="ftr" sz="quarter" idx="11"/>
          </p:nvPr>
        </p:nvSpPr>
        <p:spPr>
          <a:xfrm>
            <a:off x="1447382" y="318640"/>
            <a:ext cx="5541004" cy="320931"/>
          </a:xfrm>
        </p:spPr>
        <p:txBody>
          <a:bodyPr/>
          <a:lstStyle/>
          <a:p>
            <a:endParaRPr lang="en-CA"/>
          </a:p>
        </p:txBody>
      </p:sp>
      <p:sp>
        <p:nvSpPr>
          <p:cNvPr id="7" name="Slide Number Placeholder 6"/>
          <p:cNvSpPr>
            <a:spLocks noGrp="1"/>
          </p:cNvSpPr>
          <p:nvPr>
            <p:ph type="sldNum" sz="quarter" idx="12"/>
          </p:nvPr>
        </p:nvSpPr>
        <p:spPr/>
        <p:txBody>
          <a:bodyPr/>
          <a:lstStyle/>
          <a:p>
            <a:fld id="{36CD1E92-8410-4C00-82BA-2777C6C0CBEF}" type="slidenum">
              <a:rPr lang="en-CA" smtClean="0"/>
              <a:t>‹N°›</a:t>
            </a:fld>
            <a:endParaRPr lang="en-CA"/>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5034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9E0251D-46E5-4D09-A785-705FDC6A5772}" type="datetimeFigureOut">
              <a:rPr lang="en-CA" smtClean="0"/>
              <a:t>2021-11-16</a:t>
            </a:fld>
            <a:endParaRPr lang="en-CA"/>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6CD1E92-8410-4C00-82BA-2777C6C0CBEF}" type="slidenum">
              <a:rPr lang="en-CA" smtClean="0"/>
              <a:t>‹N°›</a:t>
            </a:fld>
            <a:endParaRPr lang="en-CA"/>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02119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pxhere.com/en/photo/1584235"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cai.gouv.qc.ca/espace-evolutif-modernisation-lois/principales-modifications/septembre-2023/" TargetMode="External"/><Relationship Id="rId2" Type="http://schemas.openxmlformats.org/officeDocument/2006/relationships/hyperlink" Target="https://www.cai.gouv.qc.ca/espace-evolutif-modernisation-lois/principales-modifications/septembre-2022/" TargetMode="External"/><Relationship Id="rId1" Type="http://schemas.openxmlformats.org/officeDocument/2006/relationships/slideLayout" Target="../slideLayouts/slideLayout2.xml"/><Relationship Id="rId4" Type="http://schemas.openxmlformats.org/officeDocument/2006/relationships/hyperlink" Target="https://www.cai.gouv.qc.ca/espace-evolutif-modernisation-lois/principales-modifications/septembre-202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assnat.qc.ca/fr/travaux-parlementaires/projets-loi/projet-loi-64-42-1.html" TargetMode="External"/><Relationship Id="rId2" Type="http://schemas.openxmlformats.org/officeDocument/2006/relationships/hyperlink" Target="https://www.cai.gouv.qc.ca/espace-evolutif-modernisation-loi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460F02-27A6-4A54-A332-27E745F22682}"/>
              </a:ext>
            </a:extLst>
          </p:cNvPr>
          <p:cNvSpPr>
            <a:spLocks noGrp="1"/>
          </p:cNvSpPr>
          <p:nvPr>
            <p:ph type="ctrTitle"/>
          </p:nvPr>
        </p:nvSpPr>
        <p:spPr/>
        <p:txBody>
          <a:bodyPr>
            <a:normAutofit/>
          </a:bodyPr>
          <a:lstStyle/>
          <a:p>
            <a:r>
              <a:rPr lang="fr-CA" altLang="fr-FR" sz="3200" dirty="0">
                <a:latin typeface="Arial" panose="020B0604020202020204" pitchFamily="34" charset="0"/>
                <a:cs typeface="Arial" panose="020B0604020202020204" pitchFamily="34" charset="0"/>
              </a:rPr>
              <a:t>Interaction professionnelle en </a:t>
            </a:r>
            <a:r>
              <a:rPr lang="fr-CA" altLang="fr-FR" sz="3200" dirty="0" err="1">
                <a:latin typeface="Arial" panose="020B0604020202020204" pitchFamily="34" charset="0"/>
                <a:cs typeface="Arial" panose="020B0604020202020204" pitchFamily="34" charset="0"/>
              </a:rPr>
              <a:t>ia</a:t>
            </a:r>
            <a:r>
              <a:rPr lang="fr-CA" altLang="fr-FR" sz="3200" dirty="0">
                <a:latin typeface="Arial" panose="020B0604020202020204" pitchFamily="34" charset="0"/>
                <a:cs typeface="Arial" panose="020B0604020202020204" pitchFamily="34" charset="0"/>
              </a:rPr>
              <a:t> -360-A54-BB</a:t>
            </a:r>
            <a:br>
              <a:rPr lang="fr-CA" altLang="fr-FR" sz="3600" dirty="0">
                <a:latin typeface="Arial" panose="020B0604020202020204" pitchFamily="34" charset="0"/>
                <a:cs typeface="Arial" panose="020B0604020202020204" pitchFamily="34" charset="0"/>
              </a:rPr>
            </a:br>
            <a:br>
              <a:rPr lang="fr-CA" altLang="fr-FR" sz="3600" dirty="0">
                <a:latin typeface="Arial" panose="020B0604020202020204" pitchFamily="34" charset="0"/>
                <a:cs typeface="Arial" panose="020B0604020202020204" pitchFamily="34" charset="0"/>
              </a:rPr>
            </a:br>
            <a:r>
              <a:rPr lang="fr-CA" altLang="fr-FR" sz="2400" b="1" dirty="0">
                <a:solidFill>
                  <a:srgbClr val="C00000"/>
                </a:solidFill>
                <a:latin typeface="Arial" panose="020B0604020202020204" pitchFamily="34" charset="0"/>
                <a:cs typeface="Arial" panose="020B0604020202020204" pitchFamily="34" charset="0"/>
              </a:rPr>
              <a:t>COURS 5</a:t>
            </a:r>
            <a:endParaRPr lang="en-CA" sz="2400" b="1" dirty="0">
              <a:solidFill>
                <a:srgbClr val="C00000"/>
              </a:solidFill>
              <a:latin typeface="Arial" panose="020B0604020202020204" pitchFamily="34" charset="0"/>
              <a:cs typeface="Arial" panose="020B0604020202020204" pitchFamily="34" charset="0"/>
            </a:endParaRPr>
          </a:p>
        </p:txBody>
      </p:sp>
      <p:sp>
        <p:nvSpPr>
          <p:cNvPr id="3" name="Sous-titre 2">
            <a:extLst>
              <a:ext uri="{FF2B5EF4-FFF2-40B4-BE49-F238E27FC236}">
                <a16:creationId xmlns:a16="http://schemas.microsoft.com/office/drawing/2014/main" id="{F292F939-EB00-4D8A-AC2C-574F1BAC7EE6}"/>
              </a:ext>
            </a:extLst>
          </p:cNvPr>
          <p:cNvSpPr>
            <a:spLocks noGrp="1"/>
          </p:cNvSpPr>
          <p:nvPr>
            <p:ph type="subTitle" idx="1"/>
          </p:nvPr>
        </p:nvSpPr>
        <p:spPr>
          <a:xfrm>
            <a:off x="2417780" y="3531204"/>
            <a:ext cx="8637072" cy="1502190"/>
          </a:xfrm>
        </p:spPr>
        <p:txBody>
          <a:bodyPr/>
          <a:lstStyle/>
          <a:p>
            <a:r>
              <a:rPr lang="fr-CA" altLang="fr-FR" dirty="0">
                <a:latin typeface="Arial" panose="020B0604020202020204" pitchFamily="34" charset="0"/>
                <a:cs typeface="Arial" panose="020B0604020202020204" pitchFamily="34" charset="0"/>
              </a:rPr>
              <a:t>Me Charles-Antoine Guilbault</a:t>
            </a:r>
          </a:p>
          <a:p>
            <a:r>
              <a:rPr lang="fr-CA" altLang="fr-FR" dirty="0">
                <a:latin typeface="Arial" panose="020B0604020202020204" pitchFamily="34" charset="0"/>
                <a:cs typeface="Arial" panose="020B0604020202020204" pitchFamily="34" charset="0"/>
              </a:rPr>
              <a:t>COLLÈGE BOIS-DE-BOULOGNE	</a:t>
            </a:r>
          </a:p>
          <a:p>
            <a:r>
              <a:rPr lang="fr-CA" altLang="fr-FR" dirty="0">
                <a:latin typeface="Arial" panose="020B0604020202020204" pitchFamily="34" charset="0"/>
                <a:cs typeface="Arial" panose="020B0604020202020204" pitchFamily="34" charset="0"/>
              </a:rPr>
              <a:t>automne 2021</a:t>
            </a:r>
          </a:p>
          <a:p>
            <a:endParaRPr lang="fr-CA" altLang="fr-FR" dirty="0"/>
          </a:p>
          <a:p>
            <a:endParaRPr lang="en-CA" dirty="0"/>
          </a:p>
        </p:txBody>
      </p:sp>
      <p:pic>
        <p:nvPicPr>
          <p:cNvPr id="6" name="Image 5">
            <a:extLst>
              <a:ext uri="{FF2B5EF4-FFF2-40B4-BE49-F238E27FC236}">
                <a16:creationId xmlns:a16="http://schemas.microsoft.com/office/drawing/2014/main" id="{DFBBC4CD-9207-4FFD-8863-608B1525331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9017" y="1453696"/>
            <a:ext cx="2368762" cy="1502190"/>
          </a:xfrm>
          <a:prstGeom prst="rect">
            <a:avLst/>
          </a:prstGeom>
        </p:spPr>
      </p:pic>
    </p:spTree>
    <p:extLst>
      <p:ext uri="{BB962C8B-B14F-4D97-AF65-F5344CB8AC3E}">
        <p14:creationId xmlns:p14="http://schemas.microsoft.com/office/powerpoint/2010/main" val="3881515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DC4A55-DEE3-46E2-9346-9B3AF3AEE5B4}"/>
              </a:ext>
            </a:extLst>
          </p:cNvPr>
          <p:cNvSpPr>
            <a:spLocks noGrp="1"/>
          </p:cNvSpPr>
          <p:nvPr>
            <p:ph type="title"/>
          </p:nvPr>
        </p:nvSpPr>
        <p:spPr/>
        <p:txBody>
          <a:bodyPr/>
          <a:lstStyle/>
          <a:p>
            <a:r>
              <a:rPr lang="fr-CA" dirty="0">
                <a:solidFill>
                  <a:srgbClr val="C00000"/>
                </a:solidFill>
              </a:rPr>
              <a:t>3. Droit criminel</a:t>
            </a:r>
          </a:p>
        </p:txBody>
      </p:sp>
      <p:sp>
        <p:nvSpPr>
          <p:cNvPr id="3" name="Espace réservé du contenu 2">
            <a:extLst>
              <a:ext uri="{FF2B5EF4-FFF2-40B4-BE49-F238E27FC236}">
                <a16:creationId xmlns:a16="http://schemas.microsoft.com/office/drawing/2014/main" id="{861AD37A-007B-4DB7-8B9D-E2F66FB9A1BB}"/>
              </a:ext>
            </a:extLst>
          </p:cNvPr>
          <p:cNvSpPr>
            <a:spLocks noGrp="1"/>
          </p:cNvSpPr>
          <p:nvPr>
            <p:ph idx="1"/>
          </p:nvPr>
        </p:nvSpPr>
        <p:spPr/>
        <p:txBody>
          <a:bodyPr>
            <a:normAutofit/>
          </a:bodyPr>
          <a:lstStyle/>
          <a:p>
            <a:pPr marL="0" indent="0" algn="ctr">
              <a:buNone/>
            </a:pPr>
            <a:r>
              <a:rPr lang="fr-CA" sz="2300" b="1" i="1" dirty="0"/>
              <a:t>Code criminel, LRC 1985, c C-46</a:t>
            </a:r>
          </a:p>
          <a:p>
            <a:pPr marL="0" indent="0">
              <a:buNone/>
            </a:pPr>
            <a:r>
              <a:rPr lang="fr-CA" b="1" dirty="0"/>
              <a:t>Interception</a:t>
            </a:r>
          </a:p>
          <a:p>
            <a:pPr marL="0" indent="0">
              <a:buNone/>
            </a:pPr>
            <a:r>
              <a:rPr lang="fr-CA" b="1" dirty="0"/>
              <a:t>184</a:t>
            </a:r>
            <a:r>
              <a:rPr lang="fr-CA" dirty="0"/>
              <a:t> </a:t>
            </a:r>
            <a:r>
              <a:rPr lang="fr-CA" b="1" dirty="0"/>
              <a:t>(1)</a:t>
            </a:r>
            <a:r>
              <a:rPr lang="fr-CA" dirty="0"/>
              <a:t> Quiconque, au moyen d’un dispositif électromagnétique, acoustique, mécanique ou autre, </a:t>
            </a:r>
            <a:r>
              <a:rPr lang="fr-CA" b="1" dirty="0"/>
              <a:t>intercepte sciemment une communication privée</a:t>
            </a:r>
            <a:r>
              <a:rPr lang="fr-CA" dirty="0"/>
              <a:t> est coupable :</a:t>
            </a:r>
          </a:p>
          <a:p>
            <a:pPr marL="457200" lvl="1" indent="0">
              <a:buNone/>
            </a:pPr>
            <a:r>
              <a:rPr lang="fr-CA" b="1" dirty="0"/>
              <a:t>a)</a:t>
            </a:r>
            <a:r>
              <a:rPr lang="fr-CA" dirty="0"/>
              <a:t> soit d’un acte criminel passible d’un emprisonnement maximal de cinq ans;</a:t>
            </a:r>
          </a:p>
          <a:p>
            <a:pPr marL="457200" lvl="1" indent="0">
              <a:buNone/>
            </a:pPr>
            <a:r>
              <a:rPr lang="fr-CA" b="1" dirty="0"/>
              <a:t>b)</a:t>
            </a:r>
            <a:r>
              <a:rPr lang="fr-CA" dirty="0"/>
              <a:t> soit d’une infraction punissable sur déclaration de culpabilité par procédure sommaire</a:t>
            </a:r>
          </a:p>
          <a:p>
            <a:pPr marL="0" indent="0">
              <a:buNone/>
            </a:pPr>
            <a:endParaRPr lang="fr-CA" dirty="0"/>
          </a:p>
        </p:txBody>
      </p:sp>
    </p:spTree>
    <p:extLst>
      <p:ext uri="{BB962C8B-B14F-4D97-AF65-F5344CB8AC3E}">
        <p14:creationId xmlns:p14="http://schemas.microsoft.com/office/powerpoint/2010/main" val="2000562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DC4A55-DEE3-46E2-9346-9B3AF3AEE5B4}"/>
              </a:ext>
            </a:extLst>
          </p:cNvPr>
          <p:cNvSpPr>
            <a:spLocks noGrp="1"/>
          </p:cNvSpPr>
          <p:nvPr>
            <p:ph type="title"/>
          </p:nvPr>
        </p:nvSpPr>
        <p:spPr/>
        <p:txBody>
          <a:bodyPr/>
          <a:lstStyle/>
          <a:p>
            <a:r>
              <a:rPr lang="fr-CA" dirty="0">
                <a:solidFill>
                  <a:srgbClr val="C00000"/>
                </a:solidFill>
              </a:rPr>
              <a:t>3. Droit criminel</a:t>
            </a:r>
            <a:endParaRPr lang="fr-CA" dirty="0"/>
          </a:p>
        </p:txBody>
      </p:sp>
      <p:sp>
        <p:nvSpPr>
          <p:cNvPr id="3" name="Espace réservé du contenu 2">
            <a:extLst>
              <a:ext uri="{FF2B5EF4-FFF2-40B4-BE49-F238E27FC236}">
                <a16:creationId xmlns:a16="http://schemas.microsoft.com/office/drawing/2014/main" id="{861AD37A-007B-4DB7-8B9D-E2F66FB9A1BB}"/>
              </a:ext>
            </a:extLst>
          </p:cNvPr>
          <p:cNvSpPr>
            <a:spLocks noGrp="1"/>
          </p:cNvSpPr>
          <p:nvPr>
            <p:ph idx="1"/>
          </p:nvPr>
        </p:nvSpPr>
        <p:spPr/>
        <p:txBody>
          <a:bodyPr>
            <a:normAutofit fontScale="77500" lnSpcReduction="20000"/>
          </a:bodyPr>
          <a:lstStyle/>
          <a:p>
            <a:pPr marL="0" indent="0" algn="ctr">
              <a:buNone/>
            </a:pPr>
            <a:r>
              <a:rPr lang="fr-CA" sz="2300" b="1" i="1" dirty="0"/>
              <a:t>Code criminel, LRC 1985, c C-46</a:t>
            </a:r>
          </a:p>
          <a:p>
            <a:pPr marL="0" indent="0">
              <a:buNone/>
            </a:pPr>
            <a:r>
              <a:rPr lang="fr-CA" b="1" dirty="0"/>
              <a:t>Utilisation non autorisée d’ordinateur</a:t>
            </a:r>
          </a:p>
          <a:p>
            <a:pPr marL="0" indent="0">
              <a:buNone/>
            </a:pPr>
            <a:r>
              <a:rPr lang="fr-CA" b="1" dirty="0"/>
              <a:t>342.1</a:t>
            </a:r>
            <a:r>
              <a:rPr lang="fr-CA" dirty="0"/>
              <a:t> </a:t>
            </a:r>
            <a:r>
              <a:rPr lang="fr-CA" b="1" dirty="0"/>
              <a:t>(1)</a:t>
            </a:r>
            <a:r>
              <a:rPr lang="fr-CA" dirty="0"/>
              <a:t> Est coupable d’un </a:t>
            </a:r>
            <a:r>
              <a:rPr lang="fr-CA" b="1" dirty="0"/>
              <a:t>acte criminel et passible d’un emprisonnement maximal de dix ans </a:t>
            </a:r>
            <a:r>
              <a:rPr lang="fr-CA" dirty="0"/>
              <a:t>ou d’une infraction punissable sur déclaration de culpabilité par procédure sommaire, </a:t>
            </a:r>
            <a:r>
              <a:rPr lang="fr-CA" b="1" dirty="0"/>
              <a:t>quiconque, frauduleusement </a:t>
            </a:r>
            <a:r>
              <a:rPr lang="fr-CA" dirty="0"/>
              <a:t>et sans apparence de droit :</a:t>
            </a:r>
          </a:p>
          <a:p>
            <a:pPr marL="457200" lvl="1" indent="0">
              <a:buNone/>
            </a:pPr>
            <a:r>
              <a:rPr lang="fr-CA" b="1" dirty="0"/>
              <a:t>a)</a:t>
            </a:r>
            <a:r>
              <a:rPr lang="fr-CA" dirty="0"/>
              <a:t> directement ou indirectement, obtient des services d’ordinateur;</a:t>
            </a:r>
          </a:p>
          <a:p>
            <a:pPr marL="457200" lvl="1" indent="0">
              <a:buNone/>
            </a:pPr>
            <a:r>
              <a:rPr lang="fr-CA" b="1" dirty="0"/>
              <a:t>b)</a:t>
            </a:r>
            <a:r>
              <a:rPr lang="fr-CA" dirty="0"/>
              <a:t> au moyen d’un dispositif électromagnétique, acoustique, mécanique ou autre, directement ou indirectement, intercepte ou fait intercepter toute fonction d’un ordinateur;</a:t>
            </a:r>
          </a:p>
          <a:p>
            <a:pPr marL="457200" lvl="1" indent="0">
              <a:buNone/>
            </a:pPr>
            <a:r>
              <a:rPr lang="fr-CA" b="1" dirty="0"/>
              <a:t>c)</a:t>
            </a:r>
            <a:r>
              <a:rPr lang="fr-CA" dirty="0"/>
              <a:t> directement ou indirectement, utilise ou fait utiliser un ordinateur dans l’intention de commettre une infraction prévue aux alinéas a) ou b) ou à l’article 430 concernant des données informatiques ou un ordinateur;</a:t>
            </a:r>
          </a:p>
          <a:p>
            <a:pPr marL="457200" lvl="1" indent="0">
              <a:buNone/>
            </a:pPr>
            <a:r>
              <a:rPr lang="fr-CA" b="1" dirty="0"/>
              <a:t>d)</a:t>
            </a:r>
            <a:r>
              <a:rPr lang="fr-CA" dirty="0"/>
              <a:t> a en sa possession ou utilise un mot de passe d’ordinateur qui permettrait la perpétration des infractions prévues aux alinéas a), b) ou c), ou en fait le trafic ou permet à une autre personne de l’utiliser.</a:t>
            </a:r>
          </a:p>
          <a:p>
            <a:pPr marL="0" indent="0">
              <a:buNone/>
            </a:pPr>
            <a:endParaRPr lang="fr-CA" dirty="0"/>
          </a:p>
        </p:txBody>
      </p:sp>
    </p:spTree>
    <p:extLst>
      <p:ext uri="{BB962C8B-B14F-4D97-AF65-F5344CB8AC3E}">
        <p14:creationId xmlns:p14="http://schemas.microsoft.com/office/powerpoint/2010/main" val="3396463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DC4A55-DEE3-46E2-9346-9B3AF3AEE5B4}"/>
              </a:ext>
            </a:extLst>
          </p:cNvPr>
          <p:cNvSpPr>
            <a:spLocks noGrp="1"/>
          </p:cNvSpPr>
          <p:nvPr>
            <p:ph type="title"/>
          </p:nvPr>
        </p:nvSpPr>
        <p:spPr/>
        <p:txBody>
          <a:bodyPr/>
          <a:lstStyle/>
          <a:p>
            <a:r>
              <a:rPr lang="fr-CA" dirty="0">
                <a:solidFill>
                  <a:srgbClr val="C00000"/>
                </a:solidFill>
              </a:rPr>
              <a:t>3. Droit criminel</a:t>
            </a:r>
            <a:endParaRPr lang="fr-CA" dirty="0"/>
          </a:p>
        </p:txBody>
      </p:sp>
      <p:sp>
        <p:nvSpPr>
          <p:cNvPr id="3" name="Espace réservé du contenu 2">
            <a:extLst>
              <a:ext uri="{FF2B5EF4-FFF2-40B4-BE49-F238E27FC236}">
                <a16:creationId xmlns:a16="http://schemas.microsoft.com/office/drawing/2014/main" id="{861AD37A-007B-4DB7-8B9D-E2F66FB9A1BB}"/>
              </a:ext>
            </a:extLst>
          </p:cNvPr>
          <p:cNvSpPr>
            <a:spLocks noGrp="1"/>
          </p:cNvSpPr>
          <p:nvPr>
            <p:ph idx="1"/>
          </p:nvPr>
        </p:nvSpPr>
        <p:spPr/>
        <p:txBody>
          <a:bodyPr>
            <a:normAutofit fontScale="77500" lnSpcReduction="20000"/>
          </a:bodyPr>
          <a:lstStyle/>
          <a:p>
            <a:pPr marL="0" indent="0" algn="ctr">
              <a:buNone/>
            </a:pPr>
            <a:r>
              <a:rPr lang="fr-CA" sz="2300" b="1" i="1" dirty="0"/>
              <a:t>Code criminel, LRC 1985, c C-46</a:t>
            </a:r>
          </a:p>
          <a:p>
            <a:pPr marL="0" indent="0">
              <a:buNone/>
            </a:pPr>
            <a:r>
              <a:rPr lang="fr-CA" b="1" dirty="0"/>
              <a:t>Méfait à l’égard de données informatiques</a:t>
            </a:r>
          </a:p>
          <a:p>
            <a:pPr marL="0" indent="0">
              <a:buNone/>
            </a:pPr>
            <a:r>
              <a:rPr lang="fr-CA" b="1" dirty="0"/>
              <a:t>430 (1.1)</a:t>
            </a:r>
            <a:r>
              <a:rPr lang="fr-CA" dirty="0"/>
              <a:t> Commet un méfait quiconque volontairement, selon le cas :</a:t>
            </a:r>
          </a:p>
          <a:p>
            <a:pPr marL="457200" lvl="1" indent="0">
              <a:buNone/>
            </a:pPr>
            <a:r>
              <a:rPr lang="fr-CA" b="1" dirty="0"/>
              <a:t>a)</a:t>
            </a:r>
            <a:r>
              <a:rPr lang="fr-CA" dirty="0"/>
              <a:t> détruit ou modifie des données informatiques;</a:t>
            </a:r>
          </a:p>
          <a:p>
            <a:pPr marL="457200" lvl="1" indent="0">
              <a:buNone/>
            </a:pPr>
            <a:r>
              <a:rPr lang="fr-CA" b="1" dirty="0"/>
              <a:t>b)</a:t>
            </a:r>
            <a:r>
              <a:rPr lang="fr-CA" dirty="0"/>
              <a:t> dépouille des données informatiques de leur sens, les rend inutiles ou inopérantes;</a:t>
            </a:r>
          </a:p>
          <a:p>
            <a:pPr marL="457200" lvl="1" indent="0">
              <a:buNone/>
            </a:pPr>
            <a:r>
              <a:rPr lang="fr-CA" b="1" dirty="0"/>
              <a:t>c)</a:t>
            </a:r>
            <a:r>
              <a:rPr lang="fr-CA" dirty="0"/>
              <a:t> empêche, interrompt ou gêne l’emploi légitime des données informatiques;</a:t>
            </a:r>
          </a:p>
          <a:p>
            <a:pPr marL="457200" lvl="1" indent="0">
              <a:buNone/>
            </a:pPr>
            <a:r>
              <a:rPr lang="fr-CA" b="1" dirty="0"/>
              <a:t>d)</a:t>
            </a:r>
            <a:r>
              <a:rPr lang="fr-CA" dirty="0"/>
              <a:t> empêche, interrompt ou gêne une personne dans l’emploi légitime des données informatiques ou refuse l’accès aux données informatiques à une personne qui y a droit.</a:t>
            </a:r>
          </a:p>
          <a:p>
            <a:pPr marL="0" indent="0">
              <a:buNone/>
            </a:pPr>
            <a:r>
              <a:rPr lang="fr-CA" b="1" dirty="0"/>
              <a:t>Peine</a:t>
            </a:r>
          </a:p>
          <a:p>
            <a:pPr marL="0" indent="0">
              <a:buNone/>
            </a:pPr>
            <a:r>
              <a:rPr lang="fr-CA" b="1" dirty="0"/>
              <a:t>(2)</a:t>
            </a:r>
            <a:r>
              <a:rPr lang="fr-CA" dirty="0"/>
              <a:t> Est coupable d’un acte criminel et passible de </a:t>
            </a:r>
            <a:r>
              <a:rPr lang="fr-CA" b="1" dirty="0"/>
              <a:t>l’emprisonnement à perpétuité quiconque commet un méfait qui cause un danger réel pour la vie des gens</a:t>
            </a:r>
            <a:r>
              <a:rPr lang="fr-CA" dirty="0"/>
              <a:t>.</a:t>
            </a:r>
          </a:p>
        </p:txBody>
      </p:sp>
    </p:spTree>
    <p:extLst>
      <p:ext uri="{BB962C8B-B14F-4D97-AF65-F5344CB8AC3E}">
        <p14:creationId xmlns:p14="http://schemas.microsoft.com/office/powerpoint/2010/main" val="3221262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DC4A55-DEE3-46E2-9346-9B3AF3AEE5B4}"/>
              </a:ext>
            </a:extLst>
          </p:cNvPr>
          <p:cNvSpPr>
            <a:spLocks noGrp="1"/>
          </p:cNvSpPr>
          <p:nvPr>
            <p:ph type="title"/>
          </p:nvPr>
        </p:nvSpPr>
        <p:spPr/>
        <p:txBody>
          <a:bodyPr/>
          <a:lstStyle/>
          <a:p>
            <a:r>
              <a:rPr lang="fr-CA" dirty="0">
                <a:solidFill>
                  <a:srgbClr val="C00000"/>
                </a:solidFill>
              </a:rPr>
              <a:t>3. Droit criminel</a:t>
            </a:r>
            <a:endParaRPr lang="fr-CA" dirty="0"/>
          </a:p>
        </p:txBody>
      </p:sp>
      <p:sp>
        <p:nvSpPr>
          <p:cNvPr id="3" name="Espace réservé du contenu 2">
            <a:extLst>
              <a:ext uri="{FF2B5EF4-FFF2-40B4-BE49-F238E27FC236}">
                <a16:creationId xmlns:a16="http://schemas.microsoft.com/office/drawing/2014/main" id="{861AD37A-007B-4DB7-8B9D-E2F66FB9A1BB}"/>
              </a:ext>
            </a:extLst>
          </p:cNvPr>
          <p:cNvSpPr>
            <a:spLocks noGrp="1"/>
          </p:cNvSpPr>
          <p:nvPr>
            <p:ph idx="1"/>
          </p:nvPr>
        </p:nvSpPr>
        <p:spPr/>
        <p:txBody>
          <a:bodyPr>
            <a:normAutofit/>
          </a:bodyPr>
          <a:lstStyle/>
          <a:p>
            <a:pPr marL="0" indent="0" algn="just">
              <a:buNone/>
            </a:pPr>
            <a:r>
              <a:rPr lang="fr-CA" dirty="0"/>
              <a:t>De manière générale, les dispositions en droit criminel, qui rappelons-le sont de </a:t>
            </a:r>
            <a:r>
              <a:rPr lang="fr-CA" b="1" dirty="0"/>
              <a:t>compétence fédérale</a:t>
            </a:r>
            <a:r>
              <a:rPr lang="fr-CA" dirty="0"/>
              <a:t>, énumère certaines infractions relativement à l’utilisation d’ordinateur ou de système visant notamment :</a:t>
            </a:r>
          </a:p>
          <a:p>
            <a:pPr lvl="1" algn="just"/>
            <a:r>
              <a:rPr lang="fr-CA" dirty="0"/>
              <a:t>Interception de données personnelles;</a:t>
            </a:r>
          </a:p>
          <a:p>
            <a:pPr lvl="1" algn="just"/>
            <a:r>
              <a:rPr lang="fr-CA" dirty="0"/>
              <a:t>Prise de contrôle à distance d’un ordinateur ou de ses fonctions;</a:t>
            </a:r>
          </a:p>
          <a:p>
            <a:pPr lvl="1" algn="just"/>
            <a:r>
              <a:rPr lang="fr-CA" dirty="0"/>
              <a:t>Méfait sur des données informatiques;</a:t>
            </a:r>
          </a:p>
          <a:p>
            <a:pPr marL="0" indent="0" algn="just">
              <a:buNone/>
            </a:pPr>
            <a:r>
              <a:rPr lang="fr-CA" dirty="0"/>
              <a:t>La contravention à l’une de ses règles </a:t>
            </a:r>
            <a:r>
              <a:rPr lang="fr-CA" b="1" dirty="0"/>
              <a:t>peut entrainer des peines d’emprisonnement </a:t>
            </a:r>
            <a:r>
              <a:rPr lang="fr-CA" dirty="0"/>
              <a:t>allant jusqu’à l’emprisonnement à perpétuité. </a:t>
            </a:r>
          </a:p>
          <a:p>
            <a:pPr lvl="1" algn="just"/>
            <a:endParaRPr lang="fr-CA" dirty="0"/>
          </a:p>
        </p:txBody>
      </p:sp>
    </p:spTree>
    <p:extLst>
      <p:ext uri="{BB962C8B-B14F-4D97-AF65-F5344CB8AC3E}">
        <p14:creationId xmlns:p14="http://schemas.microsoft.com/office/powerpoint/2010/main" val="2801590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5FB2E2-9848-4A67-B67A-780DB0690778}"/>
              </a:ext>
            </a:extLst>
          </p:cNvPr>
          <p:cNvSpPr>
            <a:spLocks noGrp="1"/>
          </p:cNvSpPr>
          <p:nvPr>
            <p:ph type="title"/>
          </p:nvPr>
        </p:nvSpPr>
        <p:spPr/>
        <p:txBody>
          <a:bodyPr/>
          <a:lstStyle/>
          <a:p>
            <a:r>
              <a:rPr lang="fr-CA" dirty="0">
                <a:solidFill>
                  <a:srgbClr val="C00000"/>
                </a:solidFill>
              </a:rPr>
              <a:t>4. Propriété intellectuelle</a:t>
            </a:r>
          </a:p>
        </p:txBody>
      </p:sp>
      <p:sp>
        <p:nvSpPr>
          <p:cNvPr id="3" name="Espace réservé du contenu 2">
            <a:extLst>
              <a:ext uri="{FF2B5EF4-FFF2-40B4-BE49-F238E27FC236}">
                <a16:creationId xmlns:a16="http://schemas.microsoft.com/office/drawing/2014/main" id="{E6391350-3BF4-4711-BAD7-35D3B3C7DA23}"/>
              </a:ext>
            </a:extLst>
          </p:cNvPr>
          <p:cNvSpPr>
            <a:spLocks noGrp="1"/>
          </p:cNvSpPr>
          <p:nvPr>
            <p:ph idx="1"/>
          </p:nvPr>
        </p:nvSpPr>
        <p:spPr>
          <a:xfrm>
            <a:off x="1451579" y="2015732"/>
            <a:ext cx="9603275" cy="3965618"/>
          </a:xfrm>
        </p:spPr>
        <p:txBody>
          <a:bodyPr>
            <a:normAutofit fontScale="92500" lnSpcReduction="20000"/>
          </a:bodyPr>
          <a:lstStyle/>
          <a:p>
            <a:pPr marL="0" indent="0" algn="just">
              <a:buNone/>
            </a:pPr>
            <a:r>
              <a:rPr lang="fr-CA" dirty="0"/>
              <a:t>La </a:t>
            </a:r>
            <a:r>
              <a:rPr lang="fr-CA" i="1" dirty="0"/>
              <a:t>Loi sur le droit d'auteur </a:t>
            </a:r>
            <a:r>
              <a:rPr lang="fr-CA" dirty="0"/>
              <a:t>canadienne s'intéresse principalement aux œuvres créées par des auteurs, mais touche également certains droits dits voisins, de même que les droits moraux des auteurs</a:t>
            </a:r>
          </a:p>
          <a:p>
            <a:pPr marL="0" indent="0" algn="just">
              <a:buNone/>
            </a:pPr>
            <a:r>
              <a:rPr lang="fr-CA" dirty="0"/>
              <a:t>Sont ainsi protégées par la Loi quatre </a:t>
            </a:r>
            <a:r>
              <a:rPr lang="fr-CA" b="1" dirty="0"/>
              <a:t>(4) catégories d'œuvres soit les œuvres :</a:t>
            </a:r>
          </a:p>
          <a:p>
            <a:pPr algn="just">
              <a:buFontTx/>
              <a:buChar char="-"/>
            </a:pPr>
            <a:r>
              <a:rPr lang="fr-CA" b="1" dirty="0"/>
              <a:t>littéraires</a:t>
            </a:r>
          </a:p>
          <a:p>
            <a:pPr algn="just">
              <a:buFontTx/>
              <a:buChar char="-"/>
            </a:pPr>
            <a:r>
              <a:rPr lang="fr-CA" b="1" dirty="0"/>
              <a:t>artistiques</a:t>
            </a:r>
          </a:p>
          <a:p>
            <a:pPr algn="just">
              <a:buFontTx/>
              <a:buChar char="-"/>
            </a:pPr>
            <a:r>
              <a:rPr lang="fr-CA" b="1" dirty="0"/>
              <a:t>dramatiques</a:t>
            </a:r>
          </a:p>
          <a:p>
            <a:pPr algn="just">
              <a:buFontTx/>
              <a:buChar char="-"/>
            </a:pPr>
            <a:r>
              <a:rPr lang="fr-CA" b="1" dirty="0"/>
              <a:t>musicales</a:t>
            </a:r>
            <a:r>
              <a:rPr lang="fr-CA" dirty="0"/>
              <a:t>. </a:t>
            </a:r>
          </a:p>
          <a:p>
            <a:pPr marL="0" indent="0" algn="just">
              <a:buNone/>
            </a:pPr>
            <a:r>
              <a:rPr lang="fr-CA" dirty="0"/>
              <a:t>Les droits voisins touchent, quand à eux, les prestations des artistes interprètes, les enregistrements sonores et les signaux de communication.</a:t>
            </a:r>
          </a:p>
        </p:txBody>
      </p:sp>
    </p:spTree>
    <p:extLst>
      <p:ext uri="{BB962C8B-B14F-4D97-AF65-F5344CB8AC3E}">
        <p14:creationId xmlns:p14="http://schemas.microsoft.com/office/powerpoint/2010/main" val="3321724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5FB2E2-9848-4A67-B67A-780DB0690778}"/>
              </a:ext>
            </a:extLst>
          </p:cNvPr>
          <p:cNvSpPr>
            <a:spLocks noGrp="1"/>
          </p:cNvSpPr>
          <p:nvPr>
            <p:ph type="title"/>
          </p:nvPr>
        </p:nvSpPr>
        <p:spPr/>
        <p:txBody>
          <a:bodyPr/>
          <a:lstStyle/>
          <a:p>
            <a:r>
              <a:rPr lang="fr-CA" dirty="0">
                <a:solidFill>
                  <a:srgbClr val="C00000"/>
                </a:solidFill>
              </a:rPr>
              <a:t>4. Propriété intellectuelle</a:t>
            </a:r>
          </a:p>
        </p:txBody>
      </p:sp>
      <p:sp>
        <p:nvSpPr>
          <p:cNvPr id="3" name="Espace réservé du contenu 2">
            <a:extLst>
              <a:ext uri="{FF2B5EF4-FFF2-40B4-BE49-F238E27FC236}">
                <a16:creationId xmlns:a16="http://schemas.microsoft.com/office/drawing/2014/main" id="{E6391350-3BF4-4711-BAD7-35D3B3C7DA23}"/>
              </a:ext>
            </a:extLst>
          </p:cNvPr>
          <p:cNvSpPr>
            <a:spLocks noGrp="1"/>
          </p:cNvSpPr>
          <p:nvPr>
            <p:ph idx="1"/>
          </p:nvPr>
        </p:nvSpPr>
        <p:spPr/>
        <p:txBody>
          <a:bodyPr>
            <a:normAutofit/>
          </a:bodyPr>
          <a:lstStyle/>
          <a:p>
            <a:pPr marL="0" indent="0" algn="just">
              <a:buNone/>
            </a:pPr>
            <a:r>
              <a:rPr lang="fr-CA" dirty="0"/>
              <a:t>Les </a:t>
            </a:r>
            <a:r>
              <a:rPr lang="fr-CA" b="1" dirty="0"/>
              <a:t>droits exclusifs accordés à l'auteur </a:t>
            </a:r>
            <a:r>
              <a:rPr lang="fr-CA" dirty="0"/>
              <a:t>d'une œuvre comprennent notamment le </a:t>
            </a:r>
            <a:r>
              <a:rPr lang="fr-CA" b="1" dirty="0"/>
              <a:t>droit de la publier</a:t>
            </a:r>
            <a:r>
              <a:rPr lang="fr-CA" dirty="0"/>
              <a:t>, de la </a:t>
            </a:r>
            <a:r>
              <a:rPr lang="fr-CA" b="1" dirty="0"/>
              <a:t>produire</a:t>
            </a:r>
            <a:r>
              <a:rPr lang="fr-CA" dirty="0"/>
              <a:t>, de la </a:t>
            </a:r>
            <a:r>
              <a:rPr lang="fr-CA" b="1" dirty="0"/>
              <a:t>reproduire,</a:t>
            </a:r>
            <a:r>
              <a:rPr lang="fr-CA" dirty="0"/>
              <a:t> de la représenter devant public, de l'adapter ou de la transformer, de la traduire, d'en faire un enregistrement, de la communiquer au public par télécommunication et </a:t>
            </a:r>
            <a:r>
              <a:rPr lang="fr-CA" b="1" dirty="0"/>
              <a:t>d'autoriser ces actes</a:t>
            </a:r>
            <a:r>
              <a:rPr lang="fr-CA" dirty="0"/>
              <a:t>.</a:t>
            </a:r>
          </a:p>
          <a:p>
            <a:pPr marL="0" indent="0" algn="just">
              <a:buNone/>
            </a:pPr>
            <a:r>
              <a:rPr lang="fr-CA" dirty="0"/>
              <a:t>Le </a:t>
            </a:r>
            <a:r>
              <a:rPr lang="fr-CA" b="1" dirty="0"/>
              <a:t>droit moral </a:t>
            </a:r>
            <a:r>
              <a:rPr lang="fr-CA" dirty="0"/>
              <a:t>confère un droit à la paternité ainsi qu'un droit à l'intégrité de l'</a:t>
            </a:r>
            <a:r>
              <a:rPr lang="fr-CA" dirty="0" err="1"/>
              <a:t>oeuvre</a:t>
            </a:r>
            <a:r>
              <a:rPr lang="fr-CA" dirty="0"/>
              <a:t>. En vertu de la Loi, l'association d'une œuvre à un bien, un service, une cause ou une institution peut </a:t>
            </a:r>
            <a:r>
              <a:rPr lang="fr-CA" b="1" dirty="0"/>
              <a:t>porter atteinte au droit moral </a:t>
            </a:r>
            <a:r>
              <a:rPr lang="fr-CA" dirty="0"/>
              <a:t>de l'auteur de l'</a:t>
            </a:r>
            <a:r>
              <a:rPr lang="fr-CA" dirty="0" err="1"/>
              <a:t>oeuvre</a:t>
            </a:r>
            <a:r>
              <a:rPr lang="fr-CA" dirty="0"/>
              <a:t> si cette association </a:t>
            </a:r>
            <a:r>
              <a:rPr lang="fr-CA" b="1" dirty="0"/>
              <a:t>est préjudiciable à l'honneur ou à la réputation de l'auteur</a:t>
            </a:r>
            <a:r>
              <a:rPr lang="fr-CA" dirty="0"/>
              <a:t>.</a:t>
            </a:r>
          </a:p>
        </p:txBody>
      </p:sp>
    </p:spTree>
    <p:extLst>
      <p:ext uri="{BB962C8B-B14F-4D97-AF65-F5344CB8AC3E}">
        <p14:creationId xmlns:p14="http://schemas.microsoft.com/office/powerpoint/2010/main" val="1959704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5FB2E2-9848-4A67-B67A-780DB0690778}"/>
              </a:ext>
            </a:extLst>
          </p:cNvPr>
          <p:cNvSpPr>
            <a:spLocks noGrp="1"/>
          </p:cNvSpPr>
          <p:nvPr>
            <p:ph type="title"/>
          </p:nvPr>
        </p:nvSpPr>
        <p:spPr/>
        <p:txBody>
          <a:bodyPr/>
          <a:lstStyle/>
          <a:p>
            <a:r>
              <a:rPr lang="fr-CA" dirty="0">
                <a:solidFill>
                  <a:srgbClr val="C00000"/>
                </a:solidFill>
              </a:rPr>
              <a:t>4. Propriété intellectuelle</a:t>
            </a:r>
          </a:p>
        </p:txBody>
      </p:sp>
      <p:sp>
        <p:nvSpPr>
          <p:cNvPr id="3" name="Espace réservé du contenu 2">
            <a:extLst>
              <a:ext uri="{FF2B5EF4-FFF2-40B4-BE49-F238E27FC236}">
                <a16:creationId xmlns:a16="http://schemas.microsoft.com/office/drawing/2014/main" id="{E6391350-3BF4-4711-BAD7-35D3B3C7DA23}"/>
              </a:ext>
            </a:extLst>
          </p:cNvPr>
          <p:cNvSpPr>
            <a:spLocks noGrp="1"/>
          </p:cNvSpPr>
          <p:nvPr>
            <p:ph idx="1"/>
          </p:nvPr>
        </p:nvSpPr>
        <p:spPr>
          <a:xfrm>
            <a:off x="1451579" y="1853754"/>
            <a:ext cx="9603275" cy="4310563"/>
          </a:xfrm>
        </p:spPr>
        <p:txBody>
          <a:bodyPr>
            <a:normAutofit fontScale="92500" lnSpcReduction="10000"/>
          </a:bodyPr>
          <a:lstStyle/>
          <a:p>
            <a:pPr marL="0" indent="0" algn="just">
              <a:buNone/>
            </a:pPr>
            <a:r>
              <a:rPr lang="fr-CA" dirty="0"/>
              <a:t>Le droit d'auteur existe </a:t>
            </a:r>
            <a:r>
              <a:rPr lang="fr-CA" b="1" dirty="0"/>
              <a:t>dès la création de l'œuvre au Canada</a:t>
            </a:r>
            <a:r>
              <a:rPr lang="fr-CA" dirty="0"/>
              <a:t>. L'enregistrement de l’œuvre, bien qu’utile dans certaines circonstances, n'est pas nécessaire afin d'exercer ses droits et de profiter des recours offerts par la Loi. De même, l'utilisation du signe distinctif © n'est pas requise pour indiquer l'existence d'un droit d'auteur.</a:t>
            </a:r>
          </a:p>
          <a:p>
            <a:pPr marL="0" indent="0" algn="just">
              <a:buNone/>
            </a:pPr>
            <a:r>
              <a:rPr lang="fr-CA" dirty="0"/>
              <a:t>En général, le droit d'auteur, une fois l'œuvre créée, </a:t>
            </a:r>
            <a:r>
              <a:rPr lang="fr-CA" b="1" dirty="0"/>
              <a:t>subsiste au Canada jusqu'à la fin de la cinquantième année (50 ans) suivant le décès de l'auteur</a:t>
            </a:r>
            <a:r>
              <a:rPr lang="fr-CA" dirty="0"/>
              <a:t>, mais il existe plusieurs exceptions à cette règle. </a:t>
            </a:r>
          </a:p>
          <a:p>
            <a:pPr marL="0" indent="0" algn="just">
              <a:buNone/>
            </a:pPr>
            <a:r>
              <a:rPr lang="fr-CA" dirty="0"/>
              <a:t>Cet ensemble de droits est normalement dévolu en premier lieu à l'auteur de l’œuvre, sous réserves de certaines conditions particulières touchant notamment les œuvres créées dans le cadre d'un emploi, les photographies et certaines œuvres commandées. Ainsi, l'employé qui </a:t>
            </a:r>
            <a:r>
              <a:rPr lang="fr-CA" b="1" dirty="0"/>
              <a:t>crée une œuvre dans le cadre de son emploi n'est normalement pas titulaire du droit d'auteur </a:t>
            </a:r>
            <a:r>
              <a:rPr lang="fr-CA" dirty="0"/>
              <a:t>sur l'œuvre, ce droit étant dévolu plutôt à son employeur.</a:t>
            </a:r>
          </a:p>
        </p:txBody>
      </p:sp>
    </p:spTree>
    <p:extLst>
      <p:ext uri="{BB962C8B-B14F-4D97-AF65-F5344CB8AC3E}">
        <p14:creationId xmlns:p14="http://schemas.microsoft.com/office/powerpoint/2010/main" val="68153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5FB2E2-9848-4A67-B67A-780DB0690778}"/>
              </a:ext>
            </a:extLst>
          </p:cNvPr>
          <p:cNvSpPr>
            <a:spLocks noGrp="1"/>
          </p:cNvSpPr>
          <p:nvPr>
            <p:ph type="title"/>
          </p:nvPr>
        </p:nvSpPr>
        <p:spPr/>
        <p:txBody>
          <a:bodyPr/>
          <a:lstStyle/>
          <a:p>
            <a:r>
              <a:rPr lang="fr-CA" dirty="0">
                <a:solidFill>
                  <a:srgbClr val="C00000"/>
                </a:solidFill>
              </a:rPr>
              <a:t>4. Propriété intellectuelle</a:t>
            </a:r>
          </a:p>
        </p:txBody>
      </p:sp>
      <p:sp>
        <p:nvSpPr>
          <p:cNvPr id="3" name="Espace réservé du contenu 2">
            <a:extLst>
              <a:ext uri="{FF2B5EF4-FFF2-40B4-BE49-F238E27FC236}">
                <a16:creationId xmlns:a16="http://schemas.microsoft.com/office/drawing/2014/main" id="{E6391350-3BF4-4711-BAD7-35D3B3C7DA23}"/>
              </a:ext>
            </a:extLst>
          </p:cNvPr>
          <p:cNvSpPr>
            <a:spLocks noGrp="1"/>
          </p:cNvSpPr>
          <p:nvPr>
            <p:ph idx="1"/>
          </p:nvPr>
        </p:nvSpPr>
        <p:spPr>
          <a:xfrm>
            <a:off x="1451579" y="1853754"/>
            <a:ext cx="9603275" cy="4310563"/>
          </a:xfrm>
        </p:spPr>
        <p:txBody>
          <a:bodyPr>
            <a:normAutofit lnSpcReduction="10000"/>
          </a:bodyPr>
          <a:lstStyle/>
          <a:p>
            <a:pPr marL="0" indent="0" algn="just">
              <a:buNone/>
            </a:pPr>
            <a:r>
              <a:rPr lang="fr-CA" dirty="0"/>
              <a:t>La Loi permet également </a:t>
            </a:r>
            <a:r>
              <a:rPr lang="fr-CA" b="1" dirty="0"/>
              <a:t>l'utilisation équitable d'œuvres </a:t>
            </a:r>
            <a:r>
              <a:rPr lang="fr-CA" dirty="0"/>
              <a:t>pour certains buts identifiés, à savoir </a:t>
            </a:r>
            <a:r>
              <a:rPr lang="fr-CA" b="1" dirty="0"/>
              <a:t>l'étude privée </a:t>
            </a:r>
            <a:r>
              <a:rPr lang="fr-CA" dirty="0"/>
              <a:t>et </a:t>
            </a:r>
            <a:r>
              <a:rPr lang="fr-CA" b="1" dirty="0"/>
              <a:t>la recherche</a:t>
            </a:r>
            <a:r>
              <a:rPr lang="fr-CA" dirty="0"/>
              <a:t>, la critique, le compte rendu et la communication de nouvelles.</a:t>
            </a:r>
          </a:p>
          <a:p>
            <a:pPr marL="0" indent="0" algn="just">
              <a:buNone/>
            </a:pPr>
            <a:r>
              <a:rPr lang="fr-CA" dirty="0"/>
              <a:t>Dans ces cas, afin de bénéficier du droit d'utiliser l'œuvre, l'utilisateur doit en faire usage de façon équitable et </a:t>
            </a:r>
            <a:r>
              <a:rPr lang="fr-CA" b="1" dirty="0"/>
              <a:t>pour les fins identifiées par la Loi</a:t>
            </a:r>
            <a:r>
              <a:rPr lang="fr-CA" dirty="0"/>
              <a:t>. </a:t>
            </a:r>
          </a:p>
          <a:p>
            <a:pPr marL="0" indent="0" algn="just">
              <a:buNone/>
            </a:pPr>
            <a:r>
              <a:rPr lang="fr-CA" dirty="0"/>
              <a:t>Le caractère équitable doit être évalué selon </a:t>
            </a:r>
            <a:r>
              <a:rPr lang="fr-CA" b="1" dirty="0"/>
              <a:t>les six (6) guides fixés par la Cour suprême</a:t>
            </a:r>
            <a:r>
              <a:rPr lang="fr-CA" dirty="0"/>
              <a:t> soit: (i) le but de l’utilisation; (ii) la nature de l’utilisation; (iii) l’ampleur de l’utilisation; (iv) les solutions de rechange à l’utilisation; (v) la nature de l’œuvre; et (vi) l’effet de l’utilisation sur l’œuvre.</a:t>
            </a:r>
          </a:p>
          <a:p>
            <a:pPr marL="0" indent="0" algn="just">
              <a:buNone/>
            </a:pPr>
            <a:r>
              <a:rPr lang="fr-CA" dirty="0"/>
              <a:t>D'autres disposions spécifiques créent </a:t>
            </a:r>
            <a:r>
              <a:rPr lang="fr-CA" b="1" dirty="0"/>
              <a:t>un régime particulier pour les écoles</a:t>
            </a:r>
            <a:r>
              <a:rPr lang="fr-CA" dirty="0"/>
              <a:t>, les </a:t>
            </a:r>
            <a:r>
              <a:rPr lang="fr-CA" b="1" dirty="0"/>
              <a:t>bibliothèques </a:t>
            </a:r>
            <a:r>
              <a:rPr lang="fr-CA" dirty="0"/>
              <a:t>et</a:t>
            </a:r>
            <a:r>
              <a:rPr lang="fr-CA" b="1" dirty="0"/>
              <a:t> </a:t>
            </a:r>
            <a:r>
              <a:rPr lang="fr-CA" dirty="0"/>
              <a:t>les enregistrements éphémères.</a:t>
            </a:r>
          </a:p>
        </p:txBody>
      </p:sp>
    </p:spTree>
    <p:extLst>
      <p:ext uri="{BB962C8B-B14F-4D97-AF65-F5344CB8AC3E}">
        <p14:creationId xmlns:p14="http://schemas.microsoft.com/office/powerpoint/2010/main" val="2217867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DC4A55-DEE3-46E2-9346-9B3AF3AEE5B4}"/>
              </a:ext>
            </a:extLst>
          </p:cNvPr>
          <p:cNvSpPr>
            <a:spLocks noGrp="1"/>
          </p:cNvSpPr>
          <p:nvPr>
            <p:ph type="title"/>
          </p:nvPr>
        </p:nvSpPr>
        <p:spPr/>
        <p:txBody>
          <a:bodyPr/>
          <a:lstStyle/>
          <a:p>
            <a:r>
              <a:rPr lang="fr-CA" dirty="0">
                <a:solidFill>
                  <a:srgbClr val="C00000"/>
                </a:solidFill>
              </a:rPr>
              <a:t>5. Renseignements personnels</a:t>
            </a:r>
          </a:p>
        </p:txBody>
      </p:sp>
      <p:sp>
        <p:nvSpPr>
          <p:cNvPr id="3" name="Espace réservé du contenu 2">
            <a:extLst>
              <a:ext uri="{FF2B5EF4-FFF2-40B4-BE49-F238E27FC236}">
                <a16:creationId xmlns:a16="http://schemas.microsoft.com/office/drawing/2014/main" id="{861AD37A-007B-4DB7-8B9D-E2F66FB9A1BB}"/>
              </a:ext>
            </a:extLst>
          </p:cNvPr>
          <p:cNvSpPr>
            <a:spLocks noGrp="1"/>
          </p:cNvSpPr>
          <p:nvPr>
            <p:ph idx="1"/>
          </p:nvPr>
        </p:nvSpPr>
        <p:spPr>
          <a:xfrm>
            <a:off x="1451579" y="2015732"/>
            <a:ext cx="9603275" cy="4037749"/>
          </a:xfrm>
        </p:spPr>
        <p:txBody>
          <a:bodyPr>
            <a:normAutofit fontScale="92500" lnSpcReduction="20000"/>
          </a:bodyPr>
          <a:lstStyle/>
          <a:p>
            <a:pPr marL="0" indent="0" algn="just">
              <a:buNone/>
            </a:pPr>
            <a:r>
              <a:rPr lang="fr-CA" b="1" dirty="0"/>
              <a:t>Le projet de loi 64</a:t>
            </a:r>
            <a:r>
              <a:rPr lang="fr-CA" dirty="0"/>
              <a:t>, </a:t>
            </a:r>
            <a:r>
              <a:rPr lang="fr-CA" i="1" dirty="0"/>
              <a:t>Loi modernisant des dispositions législatives en matière de protection des renseignements personnels </a:t>
            </a:r>
            <a:r>
              <a:rPr lang="fr-CA" dirty="0"/>
              <a:t>(« PL 64 »), a été adopté par l’Assemblée nationale le mardi 21 septembre 2021 et a reçu la sanction le 22 septembre 2021. </a:t>
            </a:r>
          </a:p>
          <a:p>
            <a:pPr marL="0" indent="0" algn="just">
              <a:buNone/>
            </a:pPr>
            <a:r>
              <a:rPr lang="fr-CA" dirty="0"/>
              <a:t>Cette </a:t>
            </a:r>
            <a:r>
              <a:rPr lang="fr-CA" b="1" dirty="0"/>
              <a:t>loi s’applique au secteur privé et public au Québec</a:t>
            </a:r>
            <a:r>
              <a:rPr lang="fr-CA" dirty="0"/>
              <a:t>. Il vient modifier de nombreuses lois, à savoir : </a:t>
            </a:r>
          </a:p>
          <a:p>
            <a:pPr algn="just">
              <a:buFontTx/>
              <a:buChar char="-"/>
            </a:pPr>
            <a:r>
              <a:rPr lang="fr-CA" dirty="0"/>
              <a:t>La LAI ou Loi sur l’accès : </a:t>
            </a:r>
            <a:r>
              <a:rPr lang="fr-CA" i="1" dirty="0"/>
              <a:t>Loi sur l’accès aux documents des organismes publics et sur la protection des renseignements personnels</a:t>
            </a:r>
            <a:r>
              <a:rPr lang="fr-CA" dirty="0"/>
              <a:t> (applicable au secteur public).</a:t>
            </a:r>
          </a:p>
          <a:p>
            <a:pPr algn="just">
              <a:buFontTx/>
              <a:buChar char="-"/>
            </a:pPr>
            <a:r>
              <a:rPr lang="fr-CA" dirty="0"/>
              <a:t>La LP ou Loi sur le privé </a:t>
            </a:r>
            <a:r>
              <a:rPr lang="fr-CA" i="1" dirty="0"/>
              <a:t>: Loi sur la protection des renseignements personnels dans le secteur privé</a:t>
            </a:r>
            <a:r>
              <a:rPr lang="fr-CA" dirty="0"/>
              <a:t> (applicable au secteur privé).</a:t>
            </a:r>
          </a:p>
          <a:p>
            <a:pPr algn="just">
              <a:buFontTx/>
              <a:buChar char="-"/>
            </a:pPr>
            <a:r>
              <a:rPr lang="fr-CA" dirty="0"/>
              <a:t>La LCCTJI : </a:t>
            </a:r>
            <a:r>
              <a:rPr lang="fr-CA" i="1" dirty="0"/>
              <a:t>Loi concernant le cadre juridique des technologies de l’information </a:t>
            </a:r>
            <a:r>
              <a:rPr lang="fr-CA" dirty="0"/>
              <a:t>(applicable à tous les secteurs; contient notamment des dispositions sur la biométrie)</a:t>
            </a:r>
          </a:p>
          <a:p>
            <a:pPr algn="just">
              <a:buFontTx/>
              <a:buChar char="-"/>
            </a:pPr>
            <a:endParaRPr lang="fr-CA" dirty="0"/>
          </a:p>
          <a:p>
            <a:pPr algn="just">
              <a:buFontTx/>
              <a:buChar char="-"/>
            </a:pPr>
            <a:endParaRPr lang="fr-CA" dirty="0"/>
          </a:p>
          <a:p>
            <a:pPr marL="0" indent="0" algn="just">
              <a:buNone/>
            </a:pPr>
            <a:endParaRPr lang="fr-CA" dirty="0"/>
          </a:p>
        </p:txBody>
      </p:sp>
    </p:spTree>
    <p:extLst>
      <p:ext uri="{BB962C8B-B14F-4D97-AF65-F5344CB8AC3E}">
        <p14:creationId xmlns:p14="http://schemas.microsoft.com/office/powerpoint/2010/main" val="1334043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DC4A55-DEE3-46E2-9346-9B3AF3AEE5B4}"/>
              </a:ext>
            </a:extLst>
          </p:cNvPr>
          <p:cNvSpPr>
            <a:spLocks noGrp="1"/>
          </p:cNvSpPr>
          <p:nvPr>
            <p:ph type="title"/>
          </p:nvPr>
        </p:nvSpPr>
        <p:spPr/>
        <p:txBody>
          <a:bodyPr/>
          <a:lstStyle/>
          <a:p>
            <a:r>
              <a:rPr lang="fr-CA" dirty="0">
                <a:solidFill>
                  <a:srgbClr val="C00000"/>
                </a:solidFill>
              </a:rPr>
              <a:t>5. Renseignements personnels</a:t>
            </a:r>
          </a:p>
        </p:txBody>
      </p:sp>
      <p:sp>
        <p:nvSpPr>
          <p:cNvPr id="3" name="Espace réservé du contenu 2">
            <a:extLst>
              <a:ext uri="{FF2B5EF4-FFF2-40B4-BE49-F238E27FC236}">
                <a16:creationId xmlns:a16="http://schemas.microsoft.com/office/drawing/2014/main" id="{861AD37A-007B-4DB7-8B9D-E2F66FB9A1BB}"/>
              </a:ext>
            </a:extLst>
          </p:cNvPr>
          <p:cNvSpPr>
            <a:spLocks noGrp="1"/>
          </p:cNvSpPr>
          <p:nvPr>
            <p:ph idx="1"/>
          </p:nvPr>
        </p:nvSpPr>
        <p:spPr>
          <a:xfrm>
            <a:off x="1451579" y="2015732"/>
            <a:ext cx="9603275" cy="4037749"/>
          </a:xfrm>
        </p:spPr>
        <p:txBody>
          <a:bodyPr>
            <a:normAutofit fontScale="85000" lnSpcReduction="10000"/>
          </a:bodyPr>
          <a:lstStyle/>
          <a:p>
            <a:pPr marL="0" indent="0" algn="just">
              <a:buNone/>
            </a:pPr>
            <a:r>
              <a:rPr lang="fr-CA" dirty="0"/>
              <a:t>Pour remettre cette initiative en contexte, rappelons tout d’abord les multiples demandes de réforme en provenance du milieu des affaires, des consommateurs et des experts depuis plus d’une décennie. </a:t>
            </a:r>
          </a:p>
          <a:p>
            <a:pPr marL="0" indent="0" algn="just">
              <a:buNone/>
            </a:pPr>
            <a:r>
              <a:rPr lang="fr-CA" dirty="0"/>
              <a:t>Il entrera en vigueur en trois (3) étapes : une partie après un (1)  an, la majorité des dispositions après deux (2) ans et certaines dispositions après trois (3) ans.</a:t>
            </a:r>
          </a:p>
          <a:p>
            <a:pPr marL="0" indent="0" algn="just">
              <a:buNone/>
            </a:pPr>
            <a:r>
              <a:rPr lang="fr-CA" dirty="0"/>
              <a:t>Voir principale modifications : </a:t>
            </a:r>
          </a:p>
          <a:p>
            <a:pPr algn="just">
              <a:buFontTx/>
              <a:buChar char="-"/>
            </a:pPr>
            <a:r>
              <a:rPr lang="fr-CA" dirty="0"/>
              <a:t>Après un (1) an : </a:t>
            </a:r>
            <a:r>
              <a:rPr lang="fr-CA" dirty="0">
                <a:hlinkClick r:id="rId2"/>
              </a:rPr>
              <a:t>https://www.cai.gouv.qc.ca/espace-evolutif-modernisation-lois/principales-modifications/septembre-2022/</a:t>
            </a:r>
            <a:endParaRPr lang="fr-CA" dirty="0"/>
          </a:p>
          <a:p>
            <a:pPr algn="just">
              <a:buFontTx/>
              <a:buChar char="-"/>
            </a:pPr>
            <a:r>
              <a:rPr lang="fr-CA" dirty="0"/>
              <a:t>Après deux (2) ans : </a:t>
            </a:r>
            <a:r>
              <a:rPr lang="fr-CA" dirty="0">
                <a:hlinkClick r:id="rId3"/>
              </a:rPr>
              <a:t>https://www.cai.gouv.qc.ca/espace-evolutif-modernisation-lois/principales-modifications/septembre-2023/</a:t>
            </a:r>
            <a:endParaRPr lang="fr-CA" dirty="0"/>
          </a:p>
          <a:p>
            <a:pPr algn="just">
              <a:buFontTx/>
              <a:buChar char="-"/>
            </a:pPr>
            <a:r>
              <a:rPr lang="fr-CA" dirty="0"/>
              <a:t>Après trois (3) ans :  </a:t>
            </a:r>
            <a:r>
              <a:rPr lang="fr-CA" dirty="0">
                <a:hlinkClick r:id="rId4"/>
              </a:rPr>
              <a:t>https://www.cai.gouv.qc.ca/espace-evolutif-modernisation-lois/principales-modifications/septembre-2024/</a:t>
            </a:r>
            <a:endParaRPr lang="fr-CA" dirty="0"/>
          </a:p>
          <a:p>
            <a:pPr marL="0" indent="0" algn="just">
              <a:buNone/>
            </a:pPr>
            <a:endParaRPr lang="fr-CA" dirty="0"/>
          </a:p>
          <a:p>
            <a:pPr marL="0" indent="0" algn="just">
              <a:buNone/>
            </a:pPr>
            <a:endParaRPr lang="fr-CA" dirty="0"/>
          </a:p>
          <a:p>
            <a:pPr marL="0" indent="0" algn="just">
              <a:buNone/>
            </a:pPr>
            <a:endParaRPr lang="fr-CA" dirty="0"/>
          </a:p>
        </p:txBody>
      </p:sp>
    </p:spTree>
    <p:extLst>
      <p:ext uri="{BB962C8B-B14F-4D97-AF65-F5344CB8AC3E}">
        <p14:creationId xmlns:p14="http://schemas.microsoft.com/office/powerpoint/2010/main" val="1222027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88B08E-71EE-4DDC-9E65-1E79BE272A6E}"/>
              </a:ext>
            </a:extLst>
          </p:cNvPr>
          <p:cNvSpPr>
            <a:spLocks noGrp="1"/>
          </p:cNvSpPr>
          <p:nvPr>
            <p:ph type="title"/>
          </p:nvPr>
        </p:nvSpPr>
        <p:spPr/>
        <p:txBody>
          <a:bodyPr/>
          <a:lstStyle/>
          <a:p>
            <a:r>
              <a:rPr lang="en-CA" b="1" dirty="0">
                <a:solidFill>
                  <a:srgbClr val="C00000"/>
                </a:solidFill>
              </a:rPr>
              <a:t>Plan de la SÉANCE</a:t>
            </a:r>
          </a:p>
        </p:txBody>
      </p:sp>
      <p:sp>
        <p:nvSpPr>
          <p:cNvPr id="3" name="Espace réservé du contenu 2">
            <a:extLst>
              <a:ext uri="{FF2B5EF4-FFF2-40B4-BE49-F238E27FC236}">
                <a16:creationId xmlns:a16="http://schemas.microsoft.com/office/drawing/2014/main" id="{240EA55C-C50B-49F8-AF09-A0F451D67C70}"/>
              </a:ext>
            </a:extLst>
          </p:cNvPr>
          <p:cNvSpPr>
            <a:spLocks noGrp="1"/>
          </p:cNvSpPr>
          <p:nvPr>
            <p:ph idx="1"/>
          </p:nvPr>
        </p:nvSpPr>
        <p:spPr>
          <a:xfrm>
            <a:off x="1451579" y="2015732"/>
            <a:ext cx="10275365" cy="3450613"/>
          </a:xfrm>
        </p:spPr>
        <p:txBody>
          <a:bodyPr>
            <a:normAutofit/>
          </a:bodyPr>
          <a:lstStyle/>
          <a:p>
            <a:pPr marL="514350" indent="-514350">
              <a:buFont typeface="+mj-lt"/>
              <a:buAutoNum type="arabicPeriod"/>
            </a:pPr>
            <a:r>
              <a:rPr lang="fr-CA" sz="2800" dirty="0">
                <a:solidFill>
                  <a:srgbClr val="C00000"/>
                </a:solidFill>
              </a:rPr>
              <a:t>Responsabilité civile</a:t>
            </a:r>
          </a:p>
          <a:p>
            <a:pPr marL="514350" indent="-514350">
              <a:buFont typeface="+mj-lt"/>
              <a:buAutoNum type="arabicPeriod"/>
            </a:pPr>
            <a:r>
              <a:rPr lang="fr-CA" sz="2800" dirty="0">
                <a:solidFill>
                  <a:srgbClr val="C00000"/>
                </a:solidFill>
              </a:rPr>
              <a:t>Libertés et droits fondamentaux</a:t>
            </a:r>
          </a:p>
          <a:p>
            <a:pPr marL="514350" indent="-514350">
              <a:buFont typeface="+mj-lt"/>
              <a:buAutoNum type="arabicPeriod"/>
            </a:pPr>
            <a:r>
              <a:rPr lang="fr-CA" sz="2800" dirty="0">
                <a:solidFill>
                  <a:srgbClr val="C00000"/>
                </a:solidFill>
              </a:rPr>
              <a:t>Droit criminel</a:t>
            </a:r>
          </a:p>
          <a:p>
            <a:pPr marL="514350" indent="-514350">
              <a:buFont typeface="+mj-lt"/>
              <a:buAutoNum type="arabicPeriod"/>
            </a:pPr>
            <a:r>
              <a:rPr lang="fr-CA" sz="2800" dirty="0">
                <a:solidFill>
                  <a:srgbClr val="C00000"/>
                </a:solidFill>
              </a:rPr>
              <a:t>Propriété intellectuelle</a:t>
            </a:r>
          </a:p>
          <a:p>
            <a:pPr marL="514350" indent="-514350">
              <a:buFont typeface="+mj-lt"/>
              <a:buAutoNum type="arabicPeriod"/>
            </a:pPr>
            <a:r>
              <a:rPr lang="fr-CA" sz="2800" dirty="0">
                <a:solidFill>
                  <a:srgbClr val="C00000"/>
                </a:solidFill>
              </a:rPr>
              <a:t>Renseignements personnels</a:t>
            </a:r>
          </a:p>
        </p:txBody>
      </p:sp>
    </p:spTree>
    <p:extLst>
      <p:ext uri="{BB962C8B-B14F-4D97-AF65-F5344CB8AC3E}">
        <p14:creationId xmlns:p14="http://schemas.microsoft.com/office/powerpoint/2010/main" val="3316356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DC4A55-DEE3-46E2-9346-9B3AF3AEE5B4}"/>
              </a:ext>
            </a:extLst>
          </p:cNvPr>
          <p:cNvSpPr>
            <a:spLocks noGrp="1"/>
          </p:cNvSpPr>
          <p:nvPr>
            <p:ph type="title"/>
          </p:nvPr>
        </p:nvSpPr>
        <p:spPr/>
        <p:txBody>
          <a:bodyPr/>
          <a:lstStyle/>
          <a:p>
            <a:r>
              <a:rPr lang="fr-CA" dirty="0">
                <a:solidFill>
                  <a:srgbClr val="C00000"/>
                </a:solidFill>
              </a:rPr>
              <a:t>5. Renseignements personnels</a:t>
            </a:r>
          </a:p>
        </p:txBody>
      </p:sp>
      <p:sp>
        <p:nvSpPr>
          <p:cNvPr id="3" name="Espace réservé du contenu 2">
            <a:extLst>
              <a:ext uri="{FF2B5EF4-FFF2-40B4-BE49-F238E27FC236}">
                <a16:creationId xmlns:a16="http://schemas.microsoft.com/office/drawing/2014/main" id="{861AD37A-007B-4DB7-8B9D-E2F66FB9A1BB}"/>
              </a:ext>
            </a:extLst>
          </p:cNvPr>
          <p:cNvSpPr>
            <a:spLocks noGrp="1"/>
          </p:cNvSpPr>
          <p:nvPr>
            <p:ph idx="1"/>
          </p:nvPr>
        </p:nvSpPr>
        <p:spPr>
          <a:xfrm>
            <a:off x="1451579" y="2015732"/>
            <a:ext cx="9603275" cy="4037749"/>
          </a:xfrm>
        </p:spPr>
        <p:txBody>
          <a:bodyPr>
            <a:normAutofit/>
          </a:bodyPr>
          <a:lstStyle/>
          <a:p>
            <a:pPr marL="0" indent="0" algn="just">
              <a:buNone/>
            </a:pPr>
            <a:endParaRPr lang="fr-CA" dirty="0"/>
          </a:p>
          <a:p>
            <a:pPr marL="0" indent="0" algn="just">
              <a:buNone/>
            </a:pPr>
            <a:endParaRPr lang="fr-CA" dirty="0"/>
          </a:p>
          <a:p>
            <a:pPr marL="0" indent="0" algn="just">
              <a:buNone/>
            </a:pPr>
            <a:endParaRPr lang="fr-CA" dirty="0"/>
          </a:p>
        </p:txBody>
      </p:sp>
      <p:pic>
        <p:nvPicPr>
          <p:cNvPr id="5" name="Image 4" descr="Une image contenant texte&#10;&#10;Description générée automatiquement">
            <a:extLst>
              <a:ext uri="{FF2B5EF4-FFF2-40B4-BE49-F238E27FC236}">
                <a16:creationId xmlns:a16="http://schemas.microsoft.com/office/drawing/2014/main" id="{029CA219-238B-4E18-95A7-71FFA4BB78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6355" y="1837553"/>
            <a:ext cx="6499290" cy="5020447"/>
          </a:xfrm>
          <a:prstGeom prst="rect">
            <a:avLst/>
          </a:prstGeom>
        </p:spPr>
      </p:pic>
    </p:spTree>
    <p:extLst>
      <p:ext uri="{BB962C8B-B14F-4D97-AF65-F5344CB8AC3E}">
        <p14:creationId xmlns:p14="http://schemas.microsoft.com/office/powerpoint/2010/main" val="1510078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F75D0D-95EE-4EF6-BB7B-C2858D04A342}"/>
              </a:ext>
            </a:extLst>
          </p:cNvPr>
          <p:cNvSpPr>
            <a:spLocks noGrp="1"/>
          </p:cNvSpPr>
          <p:nvPr>
            <p:ph type="title"/>
          </p:nvPr>
        </p:nvSpPr>
        <p:spPr/>
        <p:txBody>
          <a:bodyPr/>
          <a:lstStyle/>
          <a:p>
            <a:r>
              <a:rPr lang="fr-CA" dirty="0">
                <a:solidFill>
                  <a:srgbClr val="C00000"/>
                </a:solidFill>
              </a:rPr>
              <a:t>5. Renseignements personnels</a:t>
            </a:r>
            <a:endParaRPr lang="fr-CA" dirty="0"/>
          </a:p>
        </p:txBody>
      </p:sp>
      <p:sp>
        <p:nvSpPr>
          <p:cNvPr id="3" name="Espace réservé du contenu 2">
            <a:extLst>
              <a:ext uri="{FF2B5EF4-FFF2-40B4-BE49-F238E27FC236}">
                <a16:creationId xmlns:a16="http://schemas.microsoft.com/office/drawing/2014/main" id="{BAB92624-B03F-4DB1-ACB8-4C5D08435FAD}"/>
              </a:ext>
            </a:extLst>
          </p:cNvPr>
          <p:cNvSpPr>
            <a:spLocks noGrp="1"/>
          </p:cNvSpPr>
          <p:nvPr>
            <p:ph idx="1"/>
          </p:nvPr>
        </p:nvSpPr>
        <p:spPr>
          <a:xfrm>
            <a:off x="1451579" y="2015732"/>
            <a:ext cx="9603275" cy="4037749"/>
          </a:xfrm>
        </p:spPr>
        <p:txBody>
          <a:bodyPr>
            <a:normAutofit/>
          </a:bodyPr>
          <a:lstStyle/>
          <a:p>
            <a:pPr marL="0" indent="0" algn="just">
              <a:buNone/>
            </a:pPr>
            <a:r>
              <a:rPr lang="fr-CA" dirty="0"/>
              <a:t>Le PL 64 s’inspire largement du </a:t>
            </a:r>
            <a:r>
              <a:rPr lang="fr-CA" b="1" i="1" dirty="0"/>
              <a:t>Le Règlement général sur la protection des données </a:t>
            </a:r>
            <a:r>
              <a:rPr lang="fr-CA" dirty="0"/>
              <a:t>(RGPD) lequel a été adopté par l'Union européenne (UE) et est entré en vigueur le 25 mai 2018. Ce règlement s’applique </a:t>
            </a:r>
            <a:r>
              <a:rPr lang="fr-CA" b="1" dirty="0"/>
              <a:t>à toute entreprise </a:t>
            </a:r>
            <a:r>
              <a:rPr lang="fr-CA" dirty="0"/>
              <a:t>(y compris québécoise) </a:t>
            </a:r>
            <a:r>
              <a:rPr lang="fr-CA" b="1" dirty="0"/>
              <a:t>qui offre </a:t>
            </a:r>
            <a:r>
              <a:rPr lang="fr-CA" dirty="0"/>
              <a:t>des services ou des biens à des personnes physiques </a:t>
            </a:r>
            <a:r>
              <a:rPr lang="fr-CA" b="1" dirty="0"/>
              <a:t>sur le territoire de l’UE</a:t>
            </a:r>
            <a:r>
              <a:rPr lang="fr-CA" dirty="0"/>
              <a:t>.</a:t>
            </a:r>
          </a:p>
          <a:p>
            <a:pPr marL="0" indent="0" algn="just">
              <a:buNone/>
            </a:pPr>
            <a:r>
              <a:rPr lang="fr-CA" dirty="0"/>
              <a:t>Si, au niveau fédéral, un projet de loi avait été déposé, le projet de loi C-11 édictant la </a:t>
            </a:r>
            <a:r>
              <a:rPr lang="fr-CA" i="1" dirty="0"/>
              <a:t>Loi sur la protection de la vie privée des consommateurs et la Loi sur le Tribunal de la protection des renseignements personnels et des données et apportant des modifications corrélatives et connexes à d’autres lois </a:t>
            </a:r>
            <a:r>
              <a:rPr lang="fr-CA" dirty="0"/>
              <a:t>et que plusieurs provinces envisagent des réformes, </a:t>
            </a:r>
            <a:r>
              <a:rPr lang="fr-CA" b="1" dirty="0"/>
              <a:t>seul le Québec a mené sa réforme à terme à ce jour</a:t>
            </a:r>
            <a:r>
              <a:rPr lang="fr-CA" dirty="0"/>
              <a:t>, lui permettant de sauvegarder sa réputation de leader dans le domaine.</a:t>
            </a:r>
          </a:p>
          <a:p>
            <a:pPr marL="0" indent="0" algn="just">
              <a:buNone/>
            </a:pPr>
            <a:endParaRPr lang="fr-CA" dirty="0"/>
          </a:p>
        </p:txBody>
      </p:sp>
    </p:spTree>
    <p:extLst>
      <p:ext uri="{BB962C8B-B14F-4D97-AF65-F5344CB8AC3E}">
        <p14:creationId xmlns:p14="http://schemas.microsoft.com/office/powerpoint/2010/main" val="420412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F75D0D-95EE-4EF6-BB7B-C2858D04A342}"/>
              </a:ext>
            </a:extLst>
          </p:cNvPr>
          <p:cNvSpPr>
            <a:spLocks noGrp="1"/>
          </p:cNvSpPr>
          <p:nvPr>
            <p:ph type="title"/>
          </p:nvPr>
        </p:nvSpPr>
        <p:spPr/>
        <p:txBody>
          <a:bodyPr/>
          <a:lstStyle/>
          <a:p>
            <a:r>
              <a:rPr lang="fr-CA" dirty="0">
                <a:solidFill>
                  <a:srgbClr val="C00000"/>
                </a:solidFill>
              </a:rPr>
              <a:t>5. Renseignements personnels</a:t>
            </a:r>
            <a:endParaRPr lang="fr-CA" dirty="0"/>
          </a:p>
        </p:txBody>
      </p:sp>
      <p:sp>
        <p:nvSpPr>
          <p:cNvPr id="3" name="Espace réservé du contenu 2">
            <a:extLst>
              <a:ext uri="{FF2B5EF4-FFF2-40B4-BE49-F238E27FC236}">
                <a16:creationId xmlns:a16="http://schemas.microsoft.com/office/drawing/2014/main" id="{BAB92624-B03F-4DB1-ACB8-4C5D08435FAD}"/>
              </a:ext>
            </a:extLst>
          </p:cNvPr>
          <p:cNvSpPr>
            <a:spLocks noGrp="1"/>
          </p:cNvSpPr>
          <p:nvPr>
            <p:ph idx="1"/>
          </p:nvPr>
        </p:nvSpPr>
        <p:spPr>
          <a:xfrm>
            <a:off x="1451579" y="2015732"/>
            <a:ext cx="9603275" cy="4037749"/>
          </a:xfrm>
        </p:spPr>
        <p:txBody>
          <a:bodyPr>
            <a:normAutofit fontScale="92500" lnSpcReduction="20000"/>
          </a:bodyPr>
          <a:lstStyle/>
          <a:p>
            <a:pPr marL="0" indent="0" algn="just">
              <a:buNone/>
            </a:pPr>
            <a:r>
              <a:rPr lang="fr-CA" dirty="0"/>
              <a:t>La définition même de renseignement personnel est précisée, puisqu’il est désormais mentionné qu’un </a:t>
            </a:r>
            <a:r>
              <a:rPr lang="fr-CA" b="1" dirty="0"/>
              <a:t>renseignement personnel est celui qui permet l’identification d’une personne physique, directement ou indirectement</a:t>
            </a:r>
            <a:r>
              <a:rPr lang="fr-CA" dirty="0"/>
              <a:t>.</a:t>
            </a:r>
          </a:p>
          <a:p>
            <a:pPr marL="0" indent="0" algn="just">
              <a:buNone/>
            </a:pPr>
            <a:r>
              <a:rPr lang="fr-CA" dirty="0"/>
              <a:t>À compter du 22 septembre 2022, </a:t>
            </a:r>
            <a:r>
              <a:rPr lang="fr-CA" b="1" dirty="0"/>
              <a:t>toute personne qui exploite une entreprise sera responsable de la protection des renseignements personnels qu’elle détient</a:t>
            </a:r>
            <a:r>
              <a:rPr lang="fr-CA" dirty="0"/>
              <a:t>.  Pour ce faire, la personne ayant la plus haute autorité devra veiller à assurer le respect et la mise en œuvre de la </a:t>
            </a:r>
            <a:r>
              <a:rPr lang="fr-CA" i="1" dirty="0"/>
              <a:t>Loi sur le privé</a:t>
            </a:r>
            <a:r>
              <a:rPr lang="fr-CA" dirty="0"/>
              <a:t>.</a:t>
            </a:r>
          </a:p>
          <a:p>
            <a:pPr marL="0" indent="0" algn="just">
              <a:buNone/>
            </a:pPr>
            <a:r>
              <a:rPr lang="fr-CA" dirty="0"/>
              <a:t>La loi prévoit que cette personne </a:t>
            </a:r>
            <a:r>
              <a:rPr lang="fr-CA" b="1" dirty="0"/>
              <a:t>exercera la fonction de responsable de la protection des renseignements personnels</a:t>
            </a:r>
            <a:r>
              <a:rPr lang="fr-CA" dirty="0"/>
              <a:t>, mais qu’elle pourra déléguer cette fonction par écrit, en tout ou en partie, à toute personne.</a:t>
            </a:r>
          </a:p>
          <a:p>
            <a:pPr marL="0" indent="0" algn="just">
              <a:buNone/>
            </a:pPr>
            <a:r>
              <a:rPr lang="fr-CA" dirty="0"/>
              <a:t>Le titre et les coordonnées du responsable devront être </a:t>
            </a:r>
            <a:r>
              <a:rPr lang="fr-CA" b="1" dirty="0"/>
              <a:t>publiés sur le site Internet de l’entreprise</a:t>
            </a:r>
            <a:r>
              <a:rPr lang="fr-CA" dirty="0"/>
              <a:t> ou, si elle n’a pas de site, rendus accessibles par tout autre moyen approprié.</a:t>
            </a:r>
          </a:p>
          <a:p>
            <a:pPr marL="0" indent="0" algn="just">
              <a:buNone/>
            </a:pPr>
            <a:endParaRPr lang="fr-CA" dirty="0"/>
          </a:p>
        </p:txBody>
      </p:sp>
    </p:spTree>
    <p:extLst>
      <p:ext uri="{BB962C8B-B14F-4D97-AF65-F5344CB8AC3E}">
        <p14:creationId xmlns:p14="http://schemas.microsoft.com/office/powerpoint/2010/main" val="2986046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F75D0D-95EE-4EF6-BB7B-C2858D04A342}"/>
              </a:ext>
            </a:extLst>
          </p:cNvPr>
          <p:cNvSpPr>
            <a:spLocks noGrp="1"/>
          </p:cNvSpPr>
          <p:nvPr>
            <p:ph type="title"/>
          </p:nvPr>
        </p:nvSpPr>
        <p:spPr/>
        <p:txBody>
          <a:bodyPr/>
          <a:lstStyle/>
          <a:p>
            <a:r>
              <a:rPr lang="fr-CA" dirty="0">
                <a:solidFill>
                  <a:srgbClr val="C00000"/>
                </a:solidFill>
              </a:rPr>
              <a:t>5. Renseignements personnels</a:t>
            </a:r>
            <a:endParaRPr lang="fr-CA" dirty="0"/>
          </a:p>
        </p:txBody>
      </p:sp>
      <p:sp>
        <p:nvSpPr>
          <p:cNvPr id="3" name="Espace réservé du contenu 2">
            <a:extLst>
              <a:ext uri="{FF2B5EF4-FFF2-40B4-BE49-F238E27FC236}">
                <a16:creationId xmlns:a16="http://schemas.microsoft.com/office/drawing/2014/main" id="{BAB92624-B03F-4DB1-ACB8-4C5D08435FAD}"/>
              </a:ext>
            </a:extLst>
          </p:cNvPr>
          <p:cNvSpPr>
            <a:spLocks noGrp="1"/>
          </p:cNvSpPr>
          <p:nvPr>
            <p:ph idx="1"/>
          </p:nvPr>
        </p:nvSpPr>
        <p:spPr>
          <a:xfrm>
            <a:off x="1451579" y="2015732"/>
            <a:ext cx="9603275" cy="4037749"/>
          </a:xfrm>
        </p:spPr>
        <p:txBody>
          <a:bodyPr>
            <a:normAutofit/>
          </a:bodyPr>
          <a:lstStyle/>
          <a:p>
            <a:pPr marL="0" indent="0" algn="just">
              <a:buNone/>
            </a:pPr>
            <a:r>
              <a:rPr lang="fr-CA" dirty="0"/>
              <a:t>Voyons maintenant les </a:t>
            </a:r>
            <a:r>
              <a:rPr lang="fr-CA" b="1" dirty="0"/>
              <a:t>principales dispositions du PL 64</a:t>
            </a:r>
            <a:r>
              <a:rPr lang="fr-CA" dirty="0"/>
              <a:t>, à savoir :</a:t>
            </a:r>
          </a:p>
          <a:p>
            <a:pPr marL="457200" indent="-457200" algn="just">
              <a:buAutoNum type="alphaUcPeriod"/>
            </a:pPr>
            <a:r>
              <a:rPr lang="fr-CA" dirty="0"/>
              <a:t>Consentement</a:t>
            </a:r>
          </a:p>
          <a:p>
            <a:pPr marL="457200" indent="-457200" algn="just">
              <a:buAutoNum type="alphaUcPeriod"/>
            </a:pPr>
            <a:r>
              <a:rPr lang="fr-CA" dirty="0"/>
              <a:t>Renseignements dépersonnalisés et anonymisés</a:t>
            </a:r>
          </a:p>
          <a:p>
            <a:pPr marL="457200" indent="-457200" algn="just">
              <a:buAutoNum type="alphaUcPeriod"/>
            </a:pPr>
            <a:r>
              <a:rPr lang="fr-CA" dirty="0"/>
              <a:t>Transfert interprovincial de données</a:t>
            </a:r>
          </a:p>
          <a:p>
            <a:pPr marL="457200" indent="-457200" algn="just">
              <a:buAutoNum type="alphaUcPeriod"/>
            </a:pPr>
            <a:r>
              <a:rPr lang="fr-CA" dirty="0"/>
              <a:t>Mobilité</a:t>
            </a:r>
          </a:p>
          <a:p>
            <a:pPr marL="457200" indent="-457200" algn="just">
              <a:buAutoNum type="alphaUcPeriod"/>
            </a:pPr>
            <a:r>
              <a:rPr lang="fr-CA" dirty="0"/>
              <a:t>Destruction des renseignements et retrait du consentement</a:t>
            </a:r>
          </a:p>
          <a:p>
            <a:pPr marL="457200" indent="-457200" algn="just">
              <a:buAutoNum type="alphaUcPeriod"/>
            </a:pPr>
            <a:r>
              <a:rPr lang="fr-CA" dirty="0"/>
              <a:t>Transparence algorithmique</a:t>
            </a:r>
          </a:p>
          <a:p>
            <a:pPr marL="457200" indent="-457200" algn="just">
              <a:buAutoNum type="alphaUcPeriod"/>
            </a:pPr>
            <a:r>
              <a:rPr lang="fr-CA" dirty="0"/>
              <a:t>Amendes</a:t>
            </a:r>
          </a:p>
        </p:txBody>
      </p:sp>
    </p:spTree>
    <p:extLst>
      <p:ext uri="{BB962C8B-B14F-4D97-AF65-F5344CB8AC3E}">
        <p14:creationId xmlns:p14="http://schemas.microsoft.com/office/powerpoint/2010/main" val="750496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F75D0D-95EE-4EF6-BB7B-C2858D04A342}"/>
              </a:ext>
            </a:extLst>
          </p:cNvPr>
          <p:cNvSpPr>
            <a:spLocks noGrp="1"/>
          </p:cNvSpPr>
          <p:nvPr>
            <p:ph type="title"/>
          </p:nvPr>
        </p:nvSpPr>
        <p:spPr/>
        <p:txBody>
          <a:bodyPr/>
          <a:lstStyle/>
          <a:p>
            <a:r>
              <a:rPr lang="fr-CA" dirty="0">
                <a:solidFill>
                  <a:srgbClr val="C00000"/>
                </a:solidFill>
              </a:rPr>
              <a:t>5. Renseignements personnels</a:t>
            </a:r>
            <a:endParaRPr lang="fr-CA" dirty="0"/>
          </a:p>
        </p:txBody>
      </p:sp>
      <p:sp>
        <p:nvSpPr>
          <p:cNvPr id="3" name="Espace réservé du contenu 2">
            <a:extLst>
              <a:ext uri="{FF2B5EF4-FFF2-40B4-BE49-F238E27FC236}">
                <a16:creationId xmlns:a16="http://schemas.microsoft.com/office/drawing/2014/main" id="{BAB92624-B03F-4DB1-ACB8-4C5D08435FAD}"/>
              </a:ext>
            </a:extLst>
          </p:cNvPr>
          <p:cNvSpPr>
            <a:spLocks noGrp="1"/>
          </p:cNvSpPr>
          <p:nvPr>
            <p:ph idx="1"/>
          </p:nvPr>
        </p:nvSpPr>
        <p:spPr>
          <a:xfrm>
            <a:off x="1451579" y="2015732"/>
            <a:ext cx="9603275" cy="4037749"/>
          </a:xfrm>
        </p:spPr>
        <p:txBody>
          <a:bodyPr>
            <a:normAutofit fontScale="85000" lnSpcReduction="10000"/>
          </a:bodyPr>
          <a:lstStyle/>
          <a:p>
            <a:pPr marL="457200" indent="-457200" algn="just">
              <a:buAutoNum type="alphaUcPeriod"/>
            </a:pPr>
            <a:r>
              <a:rPr lang="fr-CA" b="1" dirty="0"/>
              <a:t>Consentement</a:t>
            </a:r>
          </a:p>
          <a:p>
            <a:pPr marL="0" indent="0" algn="just">
              <a:buNone/>
            </a:pPr>
            <a:r>
              <a:rPr lang="fr-CA" dirty="0"/>
              <a:t>Le projet de loi 64 exige que les entreprises </a:t>
            </a:r>
            <a:r>
              <a:rPr lang="fr-CA" b="1" dirty="0"/>
              <a:t>demandent chaque fois le consentement d’utiliser ou de communiquer des renseignements personnels </a:t>
            </a:r>
            <a:r>
              <a:rPr lang="fr-CA" dirty="0"/>
              <a:t>(sous réserve de certaines exceptions, et le consentement explicite dans le cas de renseignements de nature délicate). </a:t>
            </a:r>
          </a:p>
          <a:p>
            <a:pPr marL="0" indent="0" algn="just">
              <a:buNone/>
            </a:pPr>
            <a:r>
              <a:rPr lang="fr-CA" dirty="0"/>
              <a:t>La loi précisera qu’un renseignement personnel </a:t>
            </a:r>
            <a:r>
              <a:rPr lang="fr-CA" b="1" dirty="0"/>
              <a:t>est considéré comme sensible </a:t>
            </a:r>
            <a:r>
              <a:rPr lang="fr-CA" dirty="0"/>
              <a:t>lorsque </a:t>
            </a:r>
            <a:r>
              <a:rPr lang="fr-CA" b="1" dirty="0"/>
              <a:t>de par sa nature </a:t>
            </a:r>
            <a:r>
              <a:rPr lang="fr-CA" dirty="0"/>
              <a:t>notamment </a:t>
            </a:r>
            <a:r>
              <a:rPr lang="fr-CA" b="1" dirty="0"/>
              <a:t>médicale</a:t>
            </a:r>
            <a:r>
              <a:rPr lang="fr-CA" dirty="0"/>
              <a:t>, </a:t>
            </a:r>
            <a:r>
              <a:rPr lang="fr-CA" b="1" dirty="0"/>
              <a:t>biométrique</a:t>
            </a:r>
            <a:r>
              <a:rPr lang="fr-CA" dirty="0"/>
              <a:t> ou </a:t>
            </a:r>
            <a:r>
              <a:rPr lang="fr-CA" b="1" dirty="0"/>
              <a:t>autrement intime </a:t>
            </a:r>
            <a:r>
              <a:rPr lang="fr-CA" dirty="0"/>
              <a:t>ou en raison du contexte de son utilisation ou de sa communication, il suscite un haut degré </a:t>
            </a:r>
            <a:r>
              <a:rPr lang="fr-CA" b="1" dirty="0"/>
              <a:t>d’attente raisonnable en matière de vie privée</a:t>
            </a:r>
            <a:r>
              <a:rPr lang="fr-CA" dirty="0"/>
              <a:t>.</a:t>
            </a:r>
          </a:p>
          <a:p>
            <a:pPr marL="0" indent="0" algn="just">
              <a:buNone/>
            </a:pPr>
            <a:r>
              <a:rPr lang="fr-CA" dirty="0"/>
              <a:t>Il exige également que les entreprises </a:t>
            </a:r>
            <a:r>
              <a:rPr lang="fr-CA" b="1" dirty="0"/>
              <a:t>demandent le consentement à chacune des fins pour lesquelles les données seront utilisées</a:t>
            </a:r>
            <a:r>
              <a:rPr lang="fr-CA" dirty="0"/>
              <a:t>.</a:t>
            </a:r>
          </a:p>
          <a:p>
            <a:pPr marL="0" indent="0" algn="just">
              <a:buNone/>
            </a:pPr>
            <a:r>
              <a:rPr lang="fr-CA" dirty="0"/>
              <a:t>Il faut fournir aux personnes </a:t>
            </a:r>
            <a:r>
              <a:rPr lang="fr-CA" b="1" dirty="0"/>
              <a:t>des renseignements en langage clair </a:t>
            </a:r>
            <a:r>
              <a:rPr lang="fr-CA" dirty="0"/>
              <a:t>pour qu’elles puissent faire des choix éclairés quant à l’utilisation de leurs renseignements personnels.</a:t>
            </a:r>
          </a:p>
        </p:txBody>
      </p:sp>
    </p:spTree>
    <p:extLst>
      <p:ext uri="{BB962C8B-B14F-4D97-AF65-F5344CB8AC3E}">
        <p14:creationId xmlns:p14="http://schemas.microsoft.com/office/powerpoint/2010/main" val="4273064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F75D0D-95EE-4EF6-BB7B-C2858D04A342}"/>
              </a:ext>
            </a:extLst>
          </p:cNvPr>
          <p:cNvSpPr>
            <a:spLocks noGrp="1"/>
          </p:cNvSpPr>
          <p:nvPr>
            <p:ph type="title"/>
          </p:nvPr>
        </p:nvSpPr>
        <p:spPr/>
        <p:txBody>
          <a:bodyPr/>
          <a:lstStyle/>
          <a:p>
            <a:r>
              <a:rPr lang="fr-CA" dirty="0">
                <a:solidFill>
                  <a:srgbClr val="C00000"/>
                </a:solidFill>
              </a:rPr>
              <a:t>5. Renseignements personnels</a:t>
            </a:r>
            <a:endParaRPr lang="fr-CA" dirty="0"/>
          </a:p>
        </p:txBody>
      </p:sp>
      <p:sp>
        <p:nvSpPr>
          <p:cNvPr id="3" name="Espace réservé du contenu 2">
            <a:extLst>
              <a:ext uri="{FF2B5EF4-FFF2-40B4-BE49-F238E27FC236}">
                <a16:creationId xmlns:a16="http://schemas.microsoft.com/office/drawing/2014/main" id="{BAB92624-B03F-4DB1-ACB8-4C5D08435FAD}"/>
              </a:ext>
            </a:extLst>
          </p:cNvPr>
          <p:cNvSpPr>
            <a:spLocks noGrp="1"/>
          </p:cNvSpPr>
          <p:nvPr>
            <p:ph idx="1"/>
          </p:nvPr>
        </p:nvSpPr>
        <p:spPr>
          <a:xfrm>
            <a:off x="1451579" y="2015732"/>
            <a:ext cx="9603275" cy="4037749"/>
          </a:xfrm>
        </p:spPr>
        <p:txBody>
          <a:bodyPr>
            <a:normAutofit lnSpcReduction="10000"/>
          </a:bodyPr>
          <a:lstStyle/>
          <a:p>
            <a:pPr marL="457200" indent="-457200" algn="just">
              <a:buFont typeface="+mj-lt"/>
              <a:buAutoNum type="alphaUcPeriod" startAt="2"/>
            </a:pPr>
            <a:r>
              <a:rPr lang="fr-CA" b="1" dirty="0"/>
              <a:t>Renseignements dépersonnalisés et anonymisés</a:t>
            </a:r>
          </a:p>
          <a:p>
            <a:pPr marL="0" indent="0" algn="just">
              <a:buNone/>
            </a:pPr>
            <a:r>
              <a:rPr lang="fr-CA" dirty="0"/>
              <a:t>Un </a:t>
            </a:r>
            <a:r>
              <a:rPr lang="fr-CA" b="1" dirty="0"/>
              <a:t>renseignement dépersonnalisé </a:t>
            </a:r>
            <a:r>
              <a:rPr lang="fr-CA" dirty="0"/>
              <a:t>est celui qui ne permet </a:t>
            </a:r>
            <a:r>
              <a:rPr lang="fr-CA" b="1" dirty="0"/>
              <a:t>plus d’identifier directement la personne concernée</a:t>
            </a:r>
            <a:r>
              <a:rPr lang="fr-CA" dirty="0"/>
              <a:t>. Il est désormais exigé d’une entreprise qui utilise de tels renseignements qu’elle prenne « les mesures raisonnables pour éviter la réidentification ».</a:t>
            </a:r>
          </a:p>
          <a:p>
            <a:pPr marL="0" indent="0" algn="just">
              <a:buNone/>
            </a:pPr>
            <a:r>
              <a:rPr lang="fr-CA" dirty="0"/>
              <a:t>Notons que toute personne qui tente ou procède à l’identification d’une personne physique à partir de renseignements dépersonnalisés commet alors une infraction à la loi.</a:t>
            </a:r>
          </a:p>
          <a:p>
            <a:pPr marL="0" indent="0" algn="just">
              <a:buNone/>
            </a:pPr>
            <a:r>
              <a:rPr lang="fr-CA" dirty="0"/>
              <a:t>En ce qui concerne les </a:t>
            </a:r>
            <a:r>
              <a:rPr lang="fr-CA" b="1" dirty="0"/>
              <a:t>renseignements anonymisés</a:t>
            </a:r>
            <a:r>
              <a:rPr lang="fr-CA" dirty="0"/>
              <a:t>, il s’agit de ceux qui ne permettent plus d’identifier </a:t>
            </a:r>
            <a:r>
              <a:rPr lang="fr-CA" b="1" dirty="0"/>
              <a:t>directement ou indirectement </a:t>
            </a:r>
            <a:r>
              <a:rPr lang="fr-CA" dirty="0"/>
              <a:t>une personne physique, et ce </a:t>
            </a:r>
            <a:r>
              <a:rPr lang="fr-CA" b="1" dirty="0"/>
              <a:t>de façon irréversible</a:t>
            </a:r>
            <a:r>
              <a:rPr lang="fr-CA" dirty="0"/>
              <a:t>.</a:t>
            </a:r>
          </a:p>
        </p:txBody>
      </p:sp>
    </p:spTree>
    <p:extLst>
      <p:ext uri="{BB962C8B-B14F-4D97-AF65-F5344CB8AC3E}">
        <p14:creationId xmlns:p14="http://schemas.microsoft.com/office/powerpoint/2010/main" val="117730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F75D0D-95EE-4EF6-BB7B-C2858D04A342}"/>
              </a:ext>
            </a:extLst>
          </p:cNvPr>
          <p:cNvSpPr>
            <a:spLocks noGrp="1"/>
          </p:cNvSpPr>
          <p:nvPr>
            <p:ph type="title"/>
          </p:nvPr>
        </p:nvSpPr>
        <p:spPr/>
        <p:txBody>
          <a:bodyPr/>
          <a:lstStyle/>
          <a:p>
            <a:r>
              <a:rPr lang="fr-CA" dirty="0">
                <a:solidFill>
                  <a:srgbClr val="C00000"/>
                </a:solidFill>
              </a:rPr>
              <a:t>5. Renseignements personnels</a:t>
            </a:r>
            <a:endParaRPr lang="fr-CA" dirty="0"/>
          </a:p>
        </p:txBody>
      </p:sp>
      <p:sp>
        <p:nvSpPr>
          <p:cNvPr id="3" name="Espace réservé du contenu 2">
            <a:extLst>
              <a:ext uri="{FF2B5EF4-FFF2-40B4-BE49-F238E27FC236}">
                <a16:creationId xmlns:a16="http://schemas.microsoft.com/office/drawing/2014/main" id="{BAB92624-B03F-4DB1-ACB8-4C5D08435FAD}"/>
              </a:ext>
            </a:extLst>
          </p:cNvPr>
          <p:cNvSpPr>
            <a:spLocks noGrp="1"/>
          </p:cNvSpPr>
          <p:nvPr>
            <p:ph idx="1"/>
          </p:nvPr>
        </p:nvSpPr>
        <p:spPr>
          <a:xfrm>
            <a:off x="1451579" y="2015732"/>
            <a:ext cx="9603275" cy="4037749"/>
          </a:xfrm>
        </p:spPr>
        <p:txBody>
          <a:bodyPr>
            <a:normAutofit lnSpcReduction="10000"/>
          </a:bodyPr>
          <a:lstStyle/>
          <a:p>
            <a:pPr marL="457200" indent="-457200" algn="just">
              <a:buFont typeface="+mj-lt"/>
              <a:buAutoNum type="alphaUcPeriod" startAt="3"/>
            </a:pPr>
            <a:r>
              <a:rPr lang="fr-CA" b="1" dirty="0"/>
              <a:t>Transfert interprovincial de données</a:t>
            </a:r>
          </a:p>
          <a:p>
            <a:pPr marL="0" indent="0" algn="just">
              <a:buNone/>
            </a:pPr>
            <a:r>
              <a:rPr lang="fr-CA" dirty="0"/>
              <a:t>Avant de communiquer des renseignements personnels à l’extérieur du Québec, l’organisation doit </a:t>
            </a:r>
            <a:r>
              <a:rPr lang="fr-CA" b="1" dirty="0"/>
              <a:t>évaluer les facteurs liés à la protection </a:t>
            </a:r>
            <a:r>
              <a:rPr lang="fr-CA" dirty="0"/>
              <a:t>des renseignements personnels. </a:t>
            </a:r>
          </a:p>
          <a:p>
            <a:pPr marL="0" indent="0" algn="just">
              <a:buNone/>
            </a:pPr>
            <a:r>
              <a:rPr lang="fr-CA" dirty="0"/>
              <a:t>Les renseignements peuvent être communiqués s’il est établi que les personnes concernées bénéficieraient </a:t>
            </a:r>
            <a:r>
              <a:rPr lang="fr-CA" b="1" dirty="0"/>
              <a:t>d’une protection adéquate </a:t>
            </a:r>
            <a:r>
              <a:rPr lang="fr-CA" dirty="0"/>
              <a:t>à l’égard des principes généralement reconnus régissant les renseignements personnels et leur protection.</a:t>
            </a:r>
          </a:p>
          <a:p>
            <a:pPr marL="0" indent="0" algn="just">
              <a:buNone/>
            </a:pPr>
            <a:r>
              <a:rPr lang="fr-CA" dirty="0"/>
              <a:t>Pour évaluer la protection adéquate il est requis de </a:t>
            </a:r>
            <a:r>
              <a:rPr lang="fr-CA" b="1" dirty="0"/>
              <a:t>prendre en compte le régime juridique applicable dans l’État destinataire</a:t>
            </a:r>
            <a:r>
              <a:rPr lang="fr-CA" dirty="0"/>
              <a:t> et les principes de protection des renseignements personnels qui y sont applicables.</a:t>
            </a:r>
          </a:p>
        </p:txBody>
      </p:sp>
    </p:spTree>
    <p:extLst>
      <p:ext uri="{BB962C8B-B14F-4D97-AF65-F5344CB8AC3E}">
        <p14:creationId xmlns:p14="http://schemas.microsoft.com/office/powerpoint/2010/main" val="1572780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F75D0D-95EE-4EF6-BB7B-C2858D04A342}"/>
              </a:ext>
            </a:extLst>
          </p:cNvPr>
          <p:cNvSpPr>
            <a:spLocks noGrp="1"/>
          </p:cNvSpPr>
          <p:nvPr>
            <p:ph type="title"/>
          </p:nvPr>
        </p:nvSpPr>
        <p:spPr/>
        <p:txBody>
          <a:bodyPr/>
          <a:lstStyle/>
          <a:p>
            <a:r>
              <a:rPr lang="fr-CA" dirty="0">
                <a:solidFill>
                  <a:srgbClr val="C00000"/>
                </a:solidFill>
              </a:rPr>
              <a:t>5. Renseignements personnels</a:t>
            </a:r>
            <a:endParaRPr lang="fr-CA" dirty="0"/>
          </a:p>
        </p:txBody>
      </p:sp>
      <p:sp>
        <p:nvSpPr>
          <p:cNvPr id="3" name="Espace réservé du contenu 2">
            <a:extLst>
              <a:ext uri="{FF2B5EF4-FFF2-40B4-BE49-F238E27FC236}">
                <a16:creationId xmlns:a16="http://schemas.microsoft.com/office/drawing/2014/main" id="{BAB92624-B03F-4DB1-ACB8-4C5D08435FAD}"/>
              </a:ext>
            </a:extLst>
          </p:cNvPr>
          <p:cNvSpPr>
            <a:spLocks noGrp="1"/>
          </p:cNvSpPr>
          <p:nvPr>
            <p:ph idx="1"/>
          </p:nvPr>
        </p:nvSpPr>
        <p:spPr>
          <a:xfrm>
            <a:off x="1451579" y="2015732"/>
            <a:ext cx="9603275" cy="4037749"/>
          </a:xfrm>
        </p:spPr>
        <p:txBody>
          <a:bodyPr>
            <a:normAutofit/>
          </a:bodyPr>
          <a:lstStyle/>
          <a:p>
            <a:pPr marL="457200" indent="-457200" algn="just">
              <a:buFont typeface="+mj-lt"/>
              <a:buAutoNum type="alphaUcPeriod" startAt="4"/>
            </a:pPr>
            <a:r>
              <a:rPr lang="fr-CA" b="1" dirty="0"/>
              <a:t>Mobilité</a:t>
            </a:r>
          </a:p>
          <a:p>
            <a:pPr marL="0" indent="0" algn="just">
              <a:buNone/>
            </a:pPr>
            <a:r>
              <a:rPr lang="fr-CA" dirty="0"/>
              <a:t>Le projet de loi 64 donne aux personnes </a:t>
            </a:r>
            <a:r>
              <a:rPr lang="fr-CA" b="1" dirty="0"/>
              <a:t>le droit d’obtenir une copie des renseignements personnels détenus par une entreprise </a:t>
            </a:r>
            <a:r>
              <a:rPr lang="fr-CA" dirty="0"/>
              <a:t>dans un </a:t>
            </a:r>
            <a:r>
              <a:rPr lang="fr-CA" b="1" dirty="0"/>
              <a:t>format technologique structuré et couramment utilisé</a:t>
            </a:r>
            <a:r>
              <a:rPr lang="fr-CA" dirty="0"/>
              <a:t>.</a:t>
            </a:r>
          </a:p>
          <a:p>
            <a:pPr marL="0" indent="0" algn="just">
              <a:buNone/>
            </a:pPr>
            <a:r>
              <a:rPr lang="fr-CA" dirty="0"/>
              <a:t>Il faut savoir que Cette communication pourra aussi se faire à une personne ou à un organisme autorisé à recueillir le renseignement, à la demande de la personne concernée.</a:t>
            </a:r>
          </a:p>
        </p:txBody>
      </p:sp>
    </p:spTree>
    <p:extLst>
      <p:ext uri="{BB962C8B-B14F-4D97-AF65-F5344CB8AC3E}">
        <p14:creationId xmlns:p14="http://schemas.microsoft.com/office/powerpoint/2010/main" val="1373753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F75D0D-95EE-4EF6-BB7B-C2858D04A342}"/>
              </a:ext>
            </a:extLst>
          </p:cNvPr>
          <p:cNvSpPr>
            <a:spLocks noGrp="1"/>
          </p:cNvSpPr>
          <p:nvPr>
            <p:ph type="title"/>
          </p:nvPr>
        </p:nvSpPr>
        <p:spPr/>
        <p:txBody>
          <a:bodyPr/>
          <a:lstStyle/>
          <a:p>
            <a:r>
              <a:rPr lang="fr-CA" dirty="0">
                <a:solidFill>
                  <a:srgbClr val="C00000"/>
                </a:solidFill>
              </a:rPr>
              <a:t>5. Renseignements personnels</a:t>
            </a:r>
            <a:endParaRPr lang="fr-CA" dirty="0"/>
          </a:p>
        </p:txBody>
      </p:sp>
      <p:sp>
        <p:nvSpPr>
          <p:cNvPr id="3" name="Espace réservé du contenu 2">
            <a:extLst>
              <a:ext uri="{FF2B5EF4-FFF2-40B4-BE49-F238E27FC236}">
                <a16:creationId xmlns:a16="http://schemas.microsoft.com/office/drawing/2014/main" id="{BAB92624-B03F-4DB1-ACB8-4C5D08435FAD}"/>
              </a:ext>
            </a:extLst>
          </p:cNvPr>
          <p:cNvSpPr>
            <a:spLocks noGrp="1"/>
          </p:cNvSpPr>
          <p:nvPr>
            <p:ph idx="1"/>
          </p:nvPr>
        </p:nvSpPr>
        <p:spPr>
          <a:xfrm>
            <a:off x="1451579" y="2015732"/>
            <a:ext cx="9603275" cy="4037749"/>
          </a:xfrm>
        </p:spPr>
        <p:txBody>
          <a:bodyPr>
            <a:normAutofit/>
          </a:bodyPr>
          <a:lstStyle/>
          <a:p>
            <a:pPr marL="457200" indent="-457200" algn="just">
              <a:buFont typeface="+mj-lt"/>
              <a:buAutoNum type="alphaUcPeriod" startAt="5"/>
            </a:pPr>
            <a:r>
              <a:rPr lang="fr-CA" b="1" dirty="0"/>
              <a:t>Destruction des renseignements et retrait du consentement</a:t>
            </a:r>
          </a:p>
          <a:p>
            <a:pPr marL="0" indent="0" algn="just">
              <a:buNone/>
            </a:pPr>
            <a:r>
              <a:rPr lang="fr-CA" dirty="0"/>
              <a:t>Le projet de loi 64 exige que, </a:t>
            </a:r>
            <a:r>
              <a:rPr lang="fr-CA" b="1" dirty="0"/>
              <a:t>lorsque les fins</a:t>
            </a:r>
            <a:r>
              <a:rPr lang="fr-CA" dirty="0"/>
              <a:t> pour lesquelles les renseignements personnels ont été recueillis ou utilisés sont accomplies, </a:t>
            </a:r>
            <a:r>
              <a:rPr lang="fr-CA" b="1" dirty="0"/>
              <a:t>ils doivent être détruits ou anonymisés</a:t>
            </a:r>
            <a:r>
              <a:rPr lang="fr-CA" dirty="0"/>
              <a:t>, sous réserve de tout délai de conservation prévu par la loi.</a:t>
            </a:r>
          </a:p>
          <a:p>
            <a:pPr marL="0" indent="0" algn="just">
              <a:buNone/>
            </a:pPr>
            <a:r>
              <a:rPr lang="fr-CA" b="0" i="0" dirty="0">
                <a:effectLst/>
              </a:rPr>
              <a:t>La loi limite les situations dans lesquelles il pourra être anonymisé, en exigeant qu’une telle </a:t>
            </a:r>
            <a:r>
              <a:rPr lang="fr-CA" b="1" i="0" dirty="0">
                <a:effectLst/>
              </a:rPr>
              <a:t>anonymisation ne soit faite que pour une utilisation à des fins sérieuses et légitimes.</a:t>
            </a:r>
            <a:endParaRPr lang="fr-CA" b="1" dirty="0"/>
          </a:p>
        </p:txBody>
      </p:sp>
    </p:spTree>
    <p:extLst>
      <p:ext uri="{BB962C8B-B14F-4D97-AF65-F5344CB8AC3E}">
        <p14:creationId xmlns:p14="http://schemas.microsoft.com/office/powerpoint/2010/main" val="3131801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F75D0D-95EE-4EF6-BB7B-C2858D04A342}"/>
              </a:ext>
            </a:extLst>
          </p:cNvPr>
          <p:cNvSpPr>
            <a:spLocks noGrp="1"/>
          </p:cNvSpPr>
          <p:nvPr>
            <p:ph type="title"/>
          </p:nvPr>
        </p:nvSpPr>
        <p:spPr/>
        <p:txBody>
          <a:bodyPr/>
          <a:lstStyle/>
          <a:p>
            <a:r>
              <a:rPr lang="fr-CA" dirty="0">
                <a:solidFill>
                  <a:srgbClr val="C00000"/>
                </a:solidFill>
              </a:rPr>
              <a:t>5. Renseignements personnels</a:t>
            </a:r>
            <a:endParaRPr lang="fr-CA" dirty="0"/>
          </a:p>
        </p:txBody>
      </p:sp>
      <p:sp>
        <p:nvSpPr>
          <p:cNvPr id="3" name="Espace réservé du contenu 2">
            <a:extLst>
              <a:ext uri="{FF2B5EF4-FFF2-40B4-BE49-F238E27FC236}">
                <a16:creationId xmlns:a16="http://schemas.microsoft.com/office/drawing/2014/main" id="{BAB92624-B03F-4DB1-ACB8-4C5D08435FAD}"/>
              </a:ext>
            </a:extLst>
          </p:cNvPr>
          <p:cNvSpPr>
            <a:spLocks noGrp="1"/>
          </p:cNvSpPr>
          <p:nvPr>
            <p:ph idx="1"/>
          </p:nvPr>
        </p:nvSpPr>
        <p:spPr>
          <a:xfrm>
            <a:off x="1451579" y="2015732"/>
            <a:ext cx="9603275" cy="4037749"/>
          </a:xfrm>
        </p:spPr>
        <p:txBody>
          <a:bodyPr>
            <a:normAutofit/>
          </a:bodyPr>
          <a:lstStyle/>
          <a:p>
            <a:pPr marL="457200" indent="-457200" algn="just">
              <a:buFont typeface="+mj-lt"/>
              <a:buAutoNum type="alphaUcPeriod" startAt="6"/>
            </a:pPr>
            <a:r>
              <a:rPr lang="fr-CA" b="1" dirty="0"/>
              <a:t>Transparence algorithmique</a:t>
            </a:r>
          </a:p>
          <a:p>
            <a:pPr marL="0" indent="0" algn="just">
              <a:buNone/>
            </a:pPr>
            <a:r>
              <a:rPr lang="fr-CA" dirty="0"/>
              <a:t>La personne concernée </a:t>
            </a:r>
            <a:r>
              <a:rPr lang="fr-CA" b="1" dirty="0"/>
              <a:t>doit être informée d’une décision fondée exclusivement sur un traitement automatisé</a:t>
            </a:r>
            <a:r>
              <a:rPr lang="fr-CA" dirty="0"/>
              <a:t>, au moment où cette décision est prise ou avant (outils de sélection automatisés).</a:t>
            </a:r>
          </a:p>
          <a:p>
            <a:pPr marL="0" indent="0" algn="just">
              <a:buNone/>
            </a:pPr>
            <a:r>
              <a:rPr lang="fr-CA" dirty="0"/>
              <a:t>Donne aux personnes le </a:t>
            </a:r>
            <a:r>
              <a:rPr lang="fr-CA" b="1" dirty="0"/>
              <a:t>droit de savoir quels renseignements personnels ont été utilisés</a:t>
            </a:r>
            <a:r>
              <a:rPr lang="fr-CA" dirty="0"/>
              <a:t>, </a:t>
            </a:r>
            <a:r>
              <a:rPr lang="fr-CA" b="1" dirty="0"/>
              <a:t>la raison</a:t>
            </a:r>
            <a:r>
              <a:rPr lang="fr-CA" dirty="0"/>
              <a:t>, </a:t>
            </a:r>
            <a:r>
              <a:rPr lang="fr-CA" b="1" dirty="0"/>
              <a:t>les facteurs </a:t>
            </a:r>
            <a:r>
              <a:rPr lang="fr-CA" dirty="0"/>
              <a:t>et les </a:t>
            </a:r>
            <a:r>
              <a:rPr lang="fr-CA" b="1" dirty="0"/>
              <a:t>paramètres utilisés </a:t>
            </a:r>
            <a:r>
              <a:rPr lang="fr-CA" dirty="0"/>
              <a:t>pour prendre la décision et de faire corriger les renseignements.</a:t>
            </a:r>
          </a:p>
          <a:p>
            <a:pPr marL="0" indent="0" algn="just">
              <a:buNone/>
            </a:pPr>
            <a:r>
              <a:rPr lang="fr-CA" dirty="0"/>
              <a:t>Il est bien entendu que les nouvelles dispositions à ce sujet poseront des défis dans le domaine de l’IA, notamment au regard du </a:t>
            </a:r>
            <a:r>
              <a:rPr lang="fr-CA" b="1" dirty="0"/>
              <a:t>phénomène de « boîte noire ».</a:t>
            </a:r>
          </a:p>
        </p:txBody>
      </p:sp>
    </p:spTree>
    <p:extLst>
      <p:ext uri="{BB962C8B-B14F-4D97-AF65-F5344CB8AC3E}">
        <p14:creationId xmlns:p14="http://schemas.microsoft.com/office/powerpoint/2010/main" val="396733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EF7EDB-D0B3-4351-8F7C-C0820D99986D}"/>
              </a:ext>
            </a:extLst>
          </p:cNvPr>
          <p:cNvSpPr>
            <a:spLocks noGrp="1"/>
          </p:cNvSpPr>
          <p:nvPr>
            <p:ph type="title"/>
          </p:nvPr>
        </p:nvSpPr>
        <p:spPr/>
        <p:txBody>
          <a:bodyPr/>
          <a:lstStyle/>
          <a:p>
            <a:r>
              <a:rPr lang="fr-CA" dirty="0">
                <a:solidFill>
                  <a:srgbClr val="C00000"/>
                </a:solidFill>
              </a:rPr>
              <a:t>1. responsabilité civile</a:t>
            </a:r>
          </a:p>
        </p:txBody>
      </p:sp>
      <p:sp>
        <p:nvSpPr>
          <p:cNvPr id="3" name="Espace réservé du contenu 2">
            <a:extLst>
              <a:ext uri="{FF2B5EF4-FFF2-40B4-BE49-F238E27FC236}">
                <a16:creationId xmlns:a16="http://schemas.microsoft.com/office/drawing/2014/main" id="{A3322642-C87D-43EC-A670-B11DC41555DF}"/>
              </a:ext>
            </a:extLst>
          </p:cNvPr>
          <p:cNvSpPr>
            <a:spLocks noGrp="1"/>
          </p:cNvSpPr>
          <p:nvPr>
            <p:ph idx="1"/>
          </p:nvPr>
        </p:nvSpPr>
        <p:spPr/>
        <p:txBody>
          <a:bodyPr>
            <a:normAutofit fontScale="92500" lnSpcReduction="10000"/>
          </a:bodyPr>
          <a:lstStyle/>
          <a:p>
            <a:pPr marL="0" indent="0" algn="ctr">
              <a:buNone/>
            </a:pPr>
            <a:r>
              <a:rPr lang="fr-CA" b="1" i="1" dirty="0"/>
              <a:t>Code civil du Québec, RLRQ c CCQ-1991</a:t>
            </a:r>
          </a:p>
          <a:p>
            <a:pPr marL="0" indent="0" algn="just">
              <a:buNone/>
            </a:pPr>
            <a:r>
              <a:rPr lang="fr-CA" b="1" dirty="0"/>
              <a:t>1457.</a:t>
            </a:r>
            <a:r>
              <a:rPr lang="fr-CA" dirty="0"/>
              <a:t> Toute personne a le </a:t>
            </a:r>
            <a:r>
              <a:rPr lang="fr-CA" b="1" u="sng" dirty="0"/>
              <a:t>devoir de respecter les règles de conduite </a:t>
            </a:r>
            <a:r>
              <a:rPr lang="fr-CA" dirty="0"/>
              <a:t>qui, suivant les circonstances, les usages ou la loi, s’imposent à elle, de </a:t>
            </a:r>
            <a:r>
              <a:rPr lang="fr-CA" b="1" u="sng" dirty="0"/>
              <a:t>manière à ne pas causer de préjudice à autrui</a:t>
            </a:r>
            <a:r>
              <a:rPr lang="fr-CA" dirty="0"/>
              <a:t>.</a:t>
            </a:r>
          </a:p>
          <a:p>
            <a:pPr marL="0" indent="0" algn="just">
              <a:buNone/>
            </a:pPr>
            <a:r>
              <a:rPr lang="fr-CA" dirty="0"/>
              <a:t>Elle est, lorsqu’elle est douée de raison et qu’elle manque à ce devoir, responsable du préjudice qu’elle cause par cette faute à autrui </a:t>
            </a:r>
            <a:r>
              <a:rPr lang="fr-CA" b="1" u="sng" dirty="0"/>
              <a:t>et tenue de réparer ce préjudice, qu’il soit corporel, moral ou matériel.</a:t>
            </a:r>
          </a:p>
          <a:p>
            <a:pPr marL="0" indent="0" algn="just">
              <a:buNone/>
            </a:pPr>
            <a:r>
              <a:rPr lang="fr-CA" dirty="0"/>
              <a:t> Elle est aussi tenue, en certains cas, de réparer le préjudice causé à autrui par le fait ou la faute d’une autre personne ou </a:t>
            </a:r>
            <a:r>
              <a:rPr lang="fr-CA" b="1" u="sng" dirty="0"/>
              <a:t>par le fait des biens qu’elle a sous sa garde</a:t>
            </a:r>
            <a:r>
              <a:rPr lang="fr-CA" dirty="0"/>
              <a:t>.</a:t>
            </a:r>
          </a:p>
          <a:p>
            <a:endParaRPr lang="fr-CA" dirty="0"/>
          </a:p>
        </p:txBody>
      </p:sp>
    </p:spTree>
    <p:extLst>
      <p:ext uri="{BB962C8B-B14F-4D97-AF65-F5344CB8AC3E}">
        <p14:creationId xmlns:p14="http://schemas.microsoft.com/office/powerpoint/2010/main" val="3591967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F75D0D-95EE-4EF6-BB7B-C2858D04A342}"/>
              </a:ext>
            </a:extLst>
          </p:cNvPr>
          <p:cNvSpPr>
            <a:spLocks noGrp="1"/>
          </p:cNvSpPr>
          <p:nvPr>
            <p:ph type="title"/>
          </p:nvPr>
        </p:nvSpPr>
        <p:spPr/>
        <p:txBody>
          <a:bodyPr/>
          <a:lstStyle/>
          <a:p>
            <a:r>
              <a:rPr lang="fr-CA" dirty="0">
                <a:solidFill>
                  <a:srgbClr val="C00000"/>
                </a:solidFill>
              </a:rPr>
              <a:t>5. Renseignements personnels</a:t>
            </a:r>
            <a:endParaRPr lang="fr-CA" dirty="0"/>
          </a:p>
        </p:txBody>
      </p:sp>
      <p:sp>
        <p:nvSpPr>
          <p:cNvPr id="3" name="Espace réservé du contenu 2">
            <a:extLst>
              <a:ext uri="{FF2B5EF4-FFF2-40B4-BE49-F238E27FC236}">
                <a16:creationId xmlns:a16="http://schemas.microsoft.com/office/drawing/2014/main" id="{BAB92624-B03F-4DB1-ACB8-4C5D08435FAD}"/>
              </a:ext>
            </a:extLst>
          </p:cNvPr>
          <p:cNvSpPr>
            <a:spLocks noGrp="1"/>
          </p:cNvSpPr>
          <p:nvPr>
            <p:ph idx="1"/>
          </p:nvPr>
        </p:nvSpPr>
        <p:spPr>
          <a:xfrm>
            <a:off x="1451579" y="2015732"/>
            <a:ext cx="9603275" cy="4037749"/>
          </a:xfrm>
        </p:spPr>
        <p:txBody>
          <a:bodyPr>
            <a:normAutofit/>
          </a:bodyPr>
          <a:lstStyle/>
          <a:p>
            <a:pPr marL="457200" indent="-457200" algn="just">
              <a:buFont typeface="+mj-lt"/>
              <a:buAutoNum type="alphaUcPeriod" startAt="7"/>
            </a:pPr>
            <a:r>
              <a:rPr lang="fr-CA" b="1" dirty="0"/>
              <a:t>Amendes</a:t>
            </a:r>
          </a:p>
          <a:p>
            <a:pPr marL="0" indent="0" algn="just">
              <a:buNone/>
            </a:pPr>
            <a:r>
              <a:rPr lang="fr-CA" dirty="0"/>
              <a:t>Les sanctions financières en cas de contravention au projet de loi 64 sont considérablement plus élevées qu'en vertu des lois précédentes. </a:t>
            </a:r>
          </a:p>
          <a:p>
            <a:pPr marL="0" indent="0" algn="just">
              <a:buNone/>
            </a:pPr>
            <a:r>
              <a:rPr lang="fr-CA" dirty="0"/>
              <a:t>Une entreprise peut faire face à des </a:t>
            </a:r>
            <a:r>
              <a:rPr lang="fr-CA" b="1" dirty="0"/>
              <a:t>amendes administratives </a:t>
            </a:r>
            <a:r>
              <a:rPr lang="fr-CA" dirty="0"/>
              <a:t>pouvant atteindre </a:t>
            </a:r>
            <a:r>
              <a:rPr lang="fr-CA" b="1" dirty="0"/>
              <a:t>2% du chiffre d'affaires mondial de l'entreprise ou 10 000 000 $ CA</a:t>
            </a:r>
            <a:r>
              <a:rPr lang="fr-CA" dirty="0"/>
              <a:t>, selon le montant le plus élevé, et des </a:t>
            </a:r>
            <a:r>
              <a:rPr lang="fr-CA" b="1" dirty="0"/>
              <a:t>sanctions pénales pouvant atteindre 25 000 000 $ ou 4% du chiffre d'affaires mondial de l'entreprise</a:t>
            </a:r>
            <a:r>
              <a:rPr lang="fr-CA" dirty="0"/>
              <a:t>, selon le montant le plus élevé, et une doublement des amendes pour les infractions ultérieures.</a:t>
            </a:r>
          </a:p>
          <a:p>
            <a:pPr marL="0" indent="0" algn="just">
              <a:buNone/>
            </a:pPr>
            <a:r>
              <a:rPr lang="fr-CA" dirty="0"/>
              <a:t>Le projet de loi 64 </a:t>
            </a:r>
            <a:r>
              <a:rPr lang="fr-CA" b="1" dirty="0"/>
              <a:t>prévoit un droit d'action privé </a:t>
            </a:r>
            <a:r>
              <a:rPr lang="fr-CA" dirty="0"/>
              <a:t>(y compris un recours collectif).</a:t>
            </a:r>
          </a:p>
        </p:txBody>
      </p:sp>
    </p:spTree>
    <p:extLst>
      <p:ext uri="{BB962C8B-B14F-4D97-AF65-F5344CB8AC3E}">
        <p14:creationId xmlns:p14="http://schemas.microsoft.com/office/powerpoint/2010/main" val="4284623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F75D0D-95EE-4EF6-BB7B-C2858D04A342}"/>
              </a:ext>
            </a:extLst>
          </p:cNvPr>
          <p:cNvSpPr>
            <a:spLocks noGrp="1"/>
          </p:cNvSpPr>
          <p:nvPr>
            <p:ph type="title"/>
          </p:nvPr>
        </p:nvSpPr>
        <p:spPr/>
        <p:txBody>
          <a:bodyPr/>
          <a:lstStyle/>
          <a:p>
            <a:r>
              <a:rPr lang="fr-CA" dirty="0">
                <a:solidFill>
                  <a:srgbClr val="C00000"/>
                </a:solidFill>
              </a:rPr>
              <a:t>5. Renseignements personnels</a:t>
            </a:r>
            <a:endParaRPr lang="fr-CA" dirty="0"/>
          </a:p>
        </p:txBody>
      </p:sp>
      <p:sp>
        <p:nvSpPr>
          <p:cNvPr id="3" name="Espace réservé du contenu 2">
            <a:extLst>
              <a:ext uri="{FF2B5EF4-FFF2-40B4-BE49-F238E27FC236}">
                <a16:creationId xmlns:a16="http://schemas.microsoft.com/office/drawing/2014/main" id="{BAB92624-B03F-4DB1-ACB8-4C5D08435FAD}"/>
              </a:ext>
            </a:extLst>
          </p:cNvPr>
          <p:cNvSpPr>
            <a:spLocks noGrp="1"/>
          </p:cNvSpPr>
          <p:nvPr>
            <p:ph idx="1"/>
          </p:nvPr>
        </p:nvSpPr>
        <p:spPr>
          <a:xfrm>
            <a:off x="1451579" y="2015732"/>
            <a:ext cx="9603275" cy="4037749"/>
          </a:xfrm>
        </p:spPr>
        <p:txBody>
          <a:bodyPr>
            <a:normAutofit/>
          </a:bodyPr>
          <a:lstStyle/>
          <a:p>
            <a:pPr marL="457200" indent="-457200" algn="just">
              <a:buFont typeface="+mj-lt"/>
              <a:buAutoNum type="alphaUcPeriod" startAt="7"/>
            </a:pPr>
            <a:r>
              <a:rPr lang="fr-CA" b="1" dirty="0"/>
              <a:t>Amendes</a:t>
            </a:r>
          </a:p>
          <a:p>
            <a:pPr marL="0" indent="0" algn="just">
              <a:buNone/>
            </a:pPr>
            <a:r>
              <a:rPr lang="fr-CA" dirty="0"/>
              <a:t>Voici des exemples de contraventions imposant des </a:t>
            </a:r>
            <a:r>
              <a:rPr lang="fr-CA" b="1" dirty="0"/>
              <a:t>sanctions administratives et d’infractions pénales </a:t>
            </a:r>
            <a:r>
              <a:rPr lang="fr-CA" dirty="0"/>
              <a:t>:</a:t>
            </a:r>
          </a:p>
          <a:p>
            <a:pPr algn="just">
              <a:buFontTx/>
              <a:buChar char="-"/>
            </a:pPr>
            <a:r>
              <a:rPr lang="fr-CA" dirty="0"/>
              <a:t>Quiconque conserve des renseignements personnels en contravention à la loi.</a:t>
            </a:r>
          </a:p>
          <a:p>
            <a:pPr algn="just">
              <a:buFontTx/>
              <a:buChar char="-"/>
            </a:pPr>
            <a:r>
              <a:rPr lang="fr-CA" dirty="0"/>
              <a:t>Quiconque ne prend pas les mesures de sécurité permettant d’assurer la protection des renseignements personnels.</a:t>
            </a:r>
          </a:p>
          <a:p>
            <a:pPr algn="just">
              <a:buFontTx/>
              <a:buChar char="-"/>
            </a:pPr>
            <a:r>
              <a:rPr lang="fr-CA" dirty="0"/>
              <a:t>Un agent de renseignements personnels qui ne respecte pas ses obligations, par exemple s’il ne s’est pas inscrit auprès de la Commission.</a:t>
            </a:r>
          </a:p>
        </p:txBody>
      </p:sp>
    </p:spTree>
    <p:extLst>
      <p:ext uri="{BB962C8B-B14F-4D97-AF65-F5344CB8AC3E}">
        <p14:creationId xmlns:p14="http://schemas.microsoft.com/office/powerpoint/2010/main" val="710249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F75D0D-95EE-4EF6-BB7B-C2858D04A342}"/>
              </a:ext>
            </a:extLst>
          </p:cNvPr>
          <p:cNvSpPr>
            <a:spLocks noGrp="1"/>
          </p:cNvSpPr>
          <p:nvPr>
            <p:ph type="title"/>
          </p:nvPr>
        </p:nvSpPr>
        <p:spPr/>
        <p:txBody>
          <a:bodyPr/>
          <a:lstStyle/>
          <a:p>
            <a:r>
              <a:rPr lang="fr-CA" dirty="0">
                <a:solidFill>
                  <a:srgbClr val="C00000"/>
                </a:solidFill>
              </a:rPr>
              <a:t>5. Renseignements personnels</a:t>
            </a:r>
            <a:endParaRPr lang="fr-CA" dirty="0"/>
          </a:p>
        </p:txBody>
      </p:sp>
      <p:sp>
        <p:nvSpPr>
          <p:cNvPr id="3" name="Espace réservé du contenu 2">
            <a:extLst>
              <a:ext uri="{FF2B5EF4-FFF2-40B4-BE49-F238E27FC236}">
                <a16:creationId xmlns:a16="http://schemas.microsoft.com/office/drawing/2014/main" id="{BAB92624-B03F-4DB1-ACB8-4C5D08435FAD}"/>
              </a:ext>
            </a:extLst>
          </p:cNvPr>
          <p:cNvSpPr>
            <a:spLocks noGrp="1"/>
          </p:cNvSpPr>
          <p:nvPr>
            <p:ph idx="1"/>
          </p:nvPr>
        </p:nvSpPr>
        <p:spPr>
          <a:xfrm>
            <a:off x="1451579" y="2015732"/>
            <a:ext cx="9603275" cy="4037749"/>
          </a:xfrm>
        </p:spPr>
        <p:txBody>
          <a:bodyPr>
            <a:normAutofit/>
          </a:bodyPr>
          <a:lstStyle/>
          <a:p>
            <a:pPr marL="0" indent="0" algn="just">
              <a:buNone/>
            </a:pPr>
            <a:r>
              <a:rPr lang="fr-CA" dirty="0"/>
              <a:t>Voir la page consacrée au PL 64 sur le site de la Commission d’accès à l’information du Québec :</a:t>
            </a:r>
          </a:p>
          <a:p>
            <a:pPr marL="0" indent="0" algn="just">
              <a:buNone/>
            </a:pPr>
            <a:r>
              <a:rPr lang="fr-CA" dirty="0">
                <a:hlinkClick r:id="rId2"/>
              </a:rPr>
              <a:t>https://www.cai.gouv.qc.ca/espace-evolutif-modernisation-lois/</a:t>
            </a:r>
            <a:endParaRPr lang="fr-CA" dirty="0"/>
          </a:p>
          <a:p>
            <a:pPr marL="0" indent="0" algn="just">
              <a:buNone/>
            </a:pPr>
            <a:r>
              <a:rPr lang="fr-CA" dirty="0"/>
              <a:t>Voir page consacrée au PL 64 sur le site de l’Assemblée nationale du Québec : </a:t>
            </a:r>
          </a:p>
          <a:p>
            <a:pPr marL="0" indent="0" algn="just">
              <a:buNone/>
            </a:pPr>
            <a:r>
              <a:rPr lang="fr-CA" dirty="0">
                <a:hlinkClick r:id="rId3"/>
              </a:rPr>
              <a:t>http://assnat.qc.ca/fr/travaux-parlementaires/projets-loi/projet-loi-64-42-1.html</a:t>
            </a:r>
            <a:endParaRPr lang="fr-CA" dirty="0"/>
          </a:p>
          <a:p>
            <a:pPr marL="0" indent="0" algn="just">
              <a:buNone/>
            </a:pPr>
            <a:endParaRPr lang="fr-CA" dirty="0"/>
          </a:p>
        </p:txBody>
      </p:sp>
    </p:spTree>
    <p:extLst>
      <p:ext uri="{BB962C8B-B14F-4D97-AF65-F5344CB8AC3E}">
        <p14:creationId xmlns:p14="http://schemas.microsoft.com/office/powerpoint/2010/main" val="2942713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1EDBEC-70C7-445C-A11A-1BA7C73706B2}"/>
              </a:ext>
            </a:extLst>
          </p:cNvPr>
          <p:cNvSpPr>
            <a:spLocks noGrp="1"/>
          </p:cNvSpPr>
          <p:nvPr>
            <p:ph type="title"/>
          </p:nvPr>
        </p:nvSpPr>
        <p:spPr/>
        <p:txBody>
          <a:bodyPr/>
          <a:lstStyle/>
          <a:p>
            <a:r>
              <a:rPr lang="fr-CA" dirty="0">
                <a:solidFill>
                  <a:srgbClr val="C00000"/>
                </a:solidFill>
              </a:rPr>
              <a:t>1. responsabilité civile</a:t>
            </a:r>
            <a:endParaRPr lang="fr-CA" dirty="0"/>
          </a:p>
        </p:txBody>
      </p:sp>
      <p:sp>
        <p:nvSpPr>
          <p:cNvPr id="3" name="Espace réservé du contenu 2">
            <a:extLst>
              <a:ext uri="{FF2B5EF4-FFF2-40B4-BE49-F238E27FC236}">
                <a16:creationId xmlns:a16="http://schemas.microsoft.com/office/drawing/2014/main" id="{2CB1EB7E-A825-4C08-B606-CE101D1EF3C8}"/>
              </a:ext>
            </a:extLst>
          </p:cNvPr>
          <p:cNvSpPr>
            <a:spLocks noGrp="1"/>
          </p:cNvSpPr>
          <p:nvPr>
            <p:ph idx="1"/>
          </p:nvPr>
        </p:nvSpPr>
        <p:spPr/>
        <p:txBody>
          <a:bodyPr/>
          <a:lstStyle/>
          <a:p>
            <a:pPr marL="0" indent="0" algn="ctr">
              <a:buNone/>
            </a:pPr>
            <a:r>
              <a:rPr lang="fr-CA" b="1" i="1" dirty="0"/>
              <a:t>Code civil du Québec, RLRQ c CCQ-1991</a:t>
            </a:r>
            <a:endParaRPr lang="fr-CA" b="1" dirty="0"/>
          </a:p>
          <a:p>
            <a:pPr marL="0" indent="0" algn="just">
              <a:buNone/>
            </a:pPr>
            <a:r>
              <a:rPr lang="fr-CA" b="1" dirty="0"/>
              <a:t>1458.</a:t>
            </a:r>
            <a:r>
              <a:rPr lang="fr-CA" dirty="0"/>
              <a:t> Toute personne a le devoir </a:t>
            </a:r>
            <a:r>
              <a:rPr lang="fr-CA" b="1" u="sng" dirty="0"/>
              <a:t>d’honorer les engagements qu’elle a contractés</a:t>
            </a:r>
            <a:r>
              <a:rPr lang="fr-CA" dirty="0"/>
              <a:t>.</a:t>
            </a:r>
          </a:p>
          <a:p>
            <a:pPr marL="0" indent="0" algn="just">
              <a:buNone/>
            </a:pPr>
            <a:r>
              <a:rPr lang="fr-CA" dirty="0"/>
              <a:t>Elle est, lorsqu’elle manque à ce devoir, </a:t>
            </a:r>
            <a:r>
              <a:rPr lang="fr-CA" b="1" u="sng" dirty="0"/>
              <a:t>responsable du préjudice, corporel, moral </a:t>
            </a:r>
            <a:r>
              <a:rPr lang="fr-CA" dirty="0"/>
              <a:t>ou matériel, qu’elle cause à son cocontractant et tenue de </a:t>
            </a:r>
            <a:r>
              <a:rPr lang="fr-CA" b="1" u="sng" dirty="0"/>
              <a:t>réparer ce préjudice</a:t>
            </a:r>
            <a:r>
              <a:rPr lang="fr-CA" dirty="0"/>
              <a:t>; ni elle ni le cocontractant ne peuvent alors se soustraire à l’application des règles du régime contractuel de responsabilité pour opter en faveur de règles qui leur seraient plus profitables.</a:t>
            </a:r>
          </a:p>
          <a:p>
            <a:endParaRPr lang="fr-CA" dirty="0"/>
          </a:p>
        </p:txBody>
      </p:sp>
    </p:spTree>
    <p:extLst>
      <p:ext uri="{BB962C8B-B14F-4D97-AF65-F5344CB8AC3E}">
        <p14:creationId xmlns:p14="http://schemas.microsoft.com/office/powerpoint/2010/main" val="89144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1EDBEC-70C7-445C-A11A-1BA7C73706B2}"/>
              </a:ext>
            </a:extLst>
          </p:cNvPr>
          <p:cNvSpPr>
            <a:spLocks noGrp="1"/>
          </p:cNvSpPr>
          <p:nvPr>
            <p:ph type="title"/>
          </p:nvPr>
        </p:nvSpPr>
        <p:spPr/>
        <p:txBody>
          <a:bodyPr/>
          <a:lstStyle/>
          <a:p>
            <a:r>
              <a:rPr lang="fr-CA" dirty="0">
                <a:solidFill>
                  <a:srgbClr val="C00000"/>
                </a:solidFill>
              </a:rPr>
              <a:t>1. responsabilité civile</a:t>
            </a:r>
            <a:endParaRPr lang="fr-CA" dirty="0"/>
          </a:p>
        </p:txBody>
      </p:sp>
      <p:sp>
        <p:nvSpPr>
          <p:cNvPr id="3" name="Espace réservé du contenu 2">
            <a:extLst>
              <a:ext uri="{FF2B5EF4-FFF2-40B4-BE49-F238E27FC236}">
                <a16:creationId xmlns:a16="http://schemas.microsoft.com/office/drawing/2014/main" id="{2CB1EB7E-A825-4C08-B606-CE101D1EF3C8}"/>
              </a:ext>
            </a:extLst>
          </p:cNvPr>
          <p:cNvSpPr>
            <a:spLocks noGrp="1"/>
          </p:cNvSpPr>
          <p:nvPr>
            <p:ph idx="1"/>
          </p:nvPr>
        </p:nvSpPr>
        <p:spPr/>
        <p:txBody>
          <a:bodyPr/>
          <a:lstStyle/>
          <a:p>
            <a:pPr marL="0" indent="0" algn="ctr">
              <a:buNone/>
            </a:pPr>
            <a:r>
              <a:rPr lang="fr-CA" b="1" i="1" dirty="0"/>
              <a:t>Code civil du Québec, RLRQ c CCQ-1991</a:t>
            </a:r>
            <a:endParaRPr lang="fr-CA" b="1" dirty="0"/>
          </a:p>
          <a:p>
            <a:pPr marL="0" indent="0" algn="just">
              <a:buNone/>
            </a:pPr>
            <a:r>
              <a:rPr lang="fr-CA" b="1" dirty="0"/>
              <a:t>1465. </a:t>
            </a:r>
            <a:r>
              <a:rPr lang="fr-CA" dirty="0"/>
              <a:t>Le </a:t>
            </a:r>
            <a:r>
              <a:rPr lang="fr-CA" b="1" dirty="0"/>
              <a:t>gardien d’un bien </a:t>
            </a:r>
            <a:r>
              <a:rPr lang="fr-CA" dirty="0"/>
              <a:t>est tenu de réparer le préjudice </a:t>
            </a:r>
            <a:r>
              <a:rPr lang="fr-CA" b="1" dirty="0"/>
              <a:t>causé par le fait autonome de celui-ci</a:t>
            </a:r>
            <a:r>
              <a:rPr lang="fr-CA" dirty="0"/>
              <a:t>, à moins qu’il prouve n’avoir commis aucune faute.</a:t>
            </a:r>
          </a:p>
          <a:p>
            <a:pPr marL="0" indent="0" algn="just">
              <a:buNone/>
            </a:pPr>
            <a:r>
              <a:rPr lang="fr-CA" b="1" dirty="0"/>
              <a:t>1478. </a:t>
            </a:r>
            <a:r>
              <a:rPr lang="fr-CA" dirty="0"/>
              <a:t>Lorsque le préjudice est causé par plusieurs personnes, </a:t>
            </a:r>
            <a:r>
              <a:rPr lang="fr-CA" b="1" dirty="0"/>
              <a:t>la responsabilité se partage </a:t>
            </a:r>
            <a:r>
              <a:rPr lang="fr-CA" dirty="0"/>
              <a:t>entre elles en proportion de la gravité de leur faute respective.</a:t>
            </a:r>
          </a:p>
          <a:p>
            <a:pPr marL="0" indent="0" algn="just">
              <a:buNone/>
            </a:pPr>
            <a:r>
              <a:rPr lang="fr-CA" dirty="0"/>
              <a:t>La faute de la victime, commune dans ses effets avec celle de l’auteur, entraîne également un tel partage.</a:t>
            </a:r>
          </a:p>
        </p:txBody>
      </p:sp>
    </p:spTree>
    <p:extLst>
      <p:ext uri="{BB962C8B-B14F-4D97-AF65-F5344CB8AC3E}">
        <p14:creationId xmlns:p14="http://schemas.microsoft.com/office/powerpoint/2010/main" val="3005895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1EDBEC-70C7-445C-A11A-1BA7C73706B2}"/>
              </a:ext>
            </a:extLst>
          </p:cNvPr>
          <p:cNvSpPr>
            <a:spLocks noGrp="1"/>
          </p:cNvSpPr>
          <p:nvPr>
            <p:ph type="title"/>
          </p:nvPr>
        </p:nvSpPr>
        <p:spPr/>
        <p:txBody>
          <a:bodyPr/>
          <a:lstStyle/>
          <a:p>
            <a:r>
              <a:rPr lang="fr-CA" dirty="0">
                <a:solidFill>
                  <a:srgbClr val="C00000"/>
                </a:solidFill>
              </a:rPr>
              <a:t>1. responsabilité civile</a:t>
            </a:r>
            <a:endParaRPr lang="fr-CA" dirty="0"/>
          </a:p>
        </p:txBody>
      </p:sp>
      <p:sp>
        <p:nvSpPr>
          <p:cNvPr id="3" name="Espace réservé du contenu 2">
            <a:extLst>
              <a:ext uri="{FF2B5EF4-FFF2-40B4-BE49-F238E27FC236}">
                <a16:creationId xmlns:a16="http://schemas.microsoft.com/office/drawing/2014/main" id="{2CB1EB7E-A825-4C08-B606-CE101D1EF3C8}"/>
              </a:ext>
            </a:extLst>
          </p:cNvPr>
          <p:cNvSpPr>
            <a:spLocks noGrp="1"/>
          </p:cNvSpPr>
          <p:nvPr>
            <p:ph idx="1"/>
          </p:nvPr>
        </p:nvSpPr>
        <p:spPr>
          <a:xfrm>
            <a:off x="1451579" y="2015732"/>
            <a:ext cx="9603275" cy="4164351"/>
          </a:xfrm>
        </p:spPr>
        <p:txBody>
          <a:bodyPr>
            <a:normAutofit/>
          </a:bodyPr>
          <a:lstStyle/>
          <a:p>
            <a:pPr marL="0" indent="0">
              <a:buNone/>
            </a:pPr>
            <a:r>
              <a:rPr lang="fr-CA" dirty="0"/>
              <a:t>De manière générale, la responsabilité civile est soit :</a:t>
            </a:r>
          </a:p>
          <a:p>
            <a:pPr lvl="1"/>
            <a:r>
              <a:rPr lang="fr-CA" dirty="0"/>
              <a:t>Extracontractuelle (1457 C.c.Q.) – La responsabilité ne découle pas d’un lien contractuel.</a:t>
            </a:r>
          </a:p>
          <a:p>
            <a:pPr lvl="1"/>
            <a:r>
              <a:rPr lang="fr-CA" dirty="0"/>
              <a:t>Contractuelle (1458 C.c.Q.) – La responsabilité découle d’un engagement contractuel.</a:t>
            </a:r>
          </a:p>
          <a:p>
            <a:pPr marL="0" indent="0">
              <a:buNone/>
            </a:pPr>
            <a:r>
              <a:rPr lang="fr-CA" dirty="0"/>
              <a:t>La responsabilité civile peut également découler des biens, généralement pour le fabricant ou la personne ayant la garde d’un bien.</a:t>
            </a:r>
          </a:p>
          <a:p>
            <a:pPr marL="0" indent="0">
              <a:buNone/>
            </a:pPr>
            <a:r>
              <a:rPr lang="fr-CA" dirty="0"/>
              <a:t>Quel que soit le type de responsabilité civile, </a:t>
            </a:r>
            <a:r>
              <a:rPr lang="fr-CA" b="1" dirty="0"/>
              <a:t>il convient de démontrer trois (3) éléments pour engager la responsabilité civile</a:t>
            </a:r>
            <a:r>
              <a:rPr lang="fr-CA" dirty="0"/>
              <a:t> d’une personne physique ou morale :</a:t>
            </a:r>
          </a:p>
          <a:p>
            <a:pPr lvl="1"/>
            <a:r>
              <a:rPr lang="fr-CA" dirty="0"/>
              <a:t>Faute</a:t>
            </a:r>
          </a:p>
          <a:p>
            <a:pPr lvl="1"/>
            <a:r>
              <a:rPr lang="fr-CA" dirty="0"/>
              <a:t>Préjudice (Dommage)</a:t>
            </a:r>
          </a:p>
          <a:p>
            <a:pPr lvl="1"/>
            <a:r>
              <a:rPr lang="fr-CA" dirty="0"/>
              <a:t>Lien de causalité</a:t>
            </a:r>
          </a:p>
        </p:txBody>
      </p:sp>
    </p:spTree>
    <p:extLst>
      <p:ext uri="{BB962C8B-B14F-4D97-AF65-F5344CB8AC3E}">
        <p14:creationId xmlns:p14="http://schemas.microsoft.com/office/powerpoint/2010/main" val="373231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DC4A55-DEE3-46E2-9346-9B3AF3AEE5B4}"/>
              </a:ext>
            </a:extLst>
          </p:cNvPr>
          <p:cNvSpPr>
            <a:spLocks noGrp="1"/>
          </p:cNvSpPr>
          <p:nvPr>
            <p:ph type="title"/>
          </p:nvPr>
        </p:nvSpPr>
        <p:spPr/>
        <p:txBody>
          <a:bodyPr/>
          <a:lstStyle/>
          <a:p>
            <a:r>
              <a:rPr lang="fr-CA" dirty="0">
                <a:solidFill>
                  <a:srgbClr val="C00000"/>
                </a:solidFill>
              </a:rPr>
              <a:t>2. Libertés et Droits fondamentaux</a:t>
            </a:r>
          </a:p>
        </p:txBody>
      </p:sp>
      <p:sp>
        <p:nvSpPr>
          <p:cNvPr id="3" name="Espace réservé du contenu 2">
            <a:extLst>
              <a:ext uri="{FF2B5EF4-FFF2-40B4-BE49-F238E27FC236}">
                <a16:creationId xmlns:a16="http://schemas.microsoft.com/office/drawing/2014/main" id="{861AD37A-007B-4DB7-8B9D-E2F66FB9A1BB}"/>
              </a:ext>
            </a:extLst>
          </p:cNvPr>
          <p:cNvSpPr>
            <a:spLocks noGrp="1"/>
          </p:cNvSpPr>
          <p:nvPr>
            <p:ph idx="1"/>
          </p:nvPr>
        </p:nvSpPr>
        <p:spPr>
          <a:xfrm>
            <a:off x="1451579" y="2015732"/>
            <a:ext cx="9603275" cy="4037749"/>
          </a:xfrm>
        </p:spPr>
        <p:txBody>
          <a:bodyPr>
            <a:normAutofit fontScale="92500" lnSpcReduction="10000"/>
          </a:bodyPr>
          <a:lstStyle/>
          <a:p>
            <a:pPr marL="0" indent="0" algn="ctr">
              <a:buNone/>
            </a:pPr>
            <a:r>
              <a:rPr lang="fr-CA" b="1" i="1" dirty="0"/>
              <a:t>Charte des droits et libertés de la personne, RLRQ c C-12</a:t>
            </a:r>
          </a:p>
          <a:p>
            <a:pPr marL="0" indent="0">
              <a:buNone/>
            </a:pPr>
            <a:r>
              <a:rPr lang="fr-CA" b="1" dirty="0"/>
              <a:t>5.</a:t>
            </a:r>
            <a:r>
              <a:rPr lang="fr-CA" dirty="0"/>
              <a:t> Toute personne a droit au </a:t>
            </a:r>
            <a:r>
              <a:rPr lang="fr-CA" b="1" dirty="0"/>
              <a:t>respect de sa vie privée</a:t>
            </a:r>
            <a:r>
              <a:rPr lang="fr-CA" dirty="0"/>
              <a:t>.</a:t>
            </a:r>
          </a:p>
          <a:p>
            <a:pPr marL="0" indent="0">
              <a:buNone/>
            </a:pPr>
            <a:r>
              <a:rPr lang="fr-CA" b="1" dirty="0"/>
              <a:t>10.</a:t>
            </a:r>
            <a:r>
              <a:rPr lang="fr-CA" dirty="0"/>
              <a:t> Toute personne a droit à la reconnaissance et à l’exercice, </a:t>
            </a:r>
            <a:r>
              <a:rPr lang="fr-CA" b="1" dirty="0"/>
              <a:t>en pleine égalité</a:t>
            </a:r>
            <a:r>
              <a:rPr lang="fr-CA" dirty="0"/>
              <a:t>, des droits et libertés de la personne</a:t>
            </a:r>
            <a:r>
              <a:rPr lang="fr-CA" b="1" dirty="0"/>
              <a:t>, sans distinction, exclusion ou préférence fondée </a:t>
            </a:r>
            <a:r>
              <a:rPr lang="fr-CA" dirty="0"/>
              <a:t>sur la race, la couleur, le sexe, l’identité ou l’expression de genre, la grossesse, l’orientation sexuelle, l’état civil, l’âge sauf dans la mesure prévue par la loi, la religion, les convictions politiques, la langue, l’origine ethnique ou nationale, la condition sociale, le handicap ou l’utilisation d’un moyen pour pallier ce handicap.</a:t>
            </a:r>
          </a:p>
          <a:p>
            <a:pPr marL="0" indent="0">
              <a:buNone/>
            </a:pPr>
            <a:r>
              <a:rPr lang="fr-CA" dirty="0"/>
              <a:t>Il y a discrimination lorsqu’une telle distinction, exclusion ou préférence a pour effet de détruire ou de compromettre ce droit.</a:t>
            </a:r>
            <a:br>
              <a:rPr lang="fr-CA" dirty="0"/>
            </a:br>
            <a:endParaRPr lang="fr-CA" dirty="0"/>
          </a:p>
        </p:txBody>
      </p:sp>
    </p:spTree>
    <p:extLst>
      <p:ext uri="{BB962C8B-B14F-4D97-AF65-F5344CB8AC3E}">
        <p14:creationId xmlns:p14="http://schemas.microsoft.com/office/powerpoint/2010/main" val="1280449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2DC5C3-B2B8-446D-8C4A-294DB625D643}"/>
              </a:ext>
            </a:extLst>
          </p:cNvPr>
          <p:cNvSpPr>
            <a:spLocks noGrp="1"/>
          </p:cNvSpPr>
          <p:nvPr>
            <p:ph type="title"/>
          </p:nvPr>
        </p:nvSpPr>
        <p:spPr/>
        <p:txBody>
          <a:bodyPr/>
          <a:lstStyle/>
          <a:p>
            <a:r>
              <a:rPr lang="fr-CA" dirty="0">
                <a:solidFill>
                  <a:srgbClr val="C00000"/>
                </a:solidFill>
              </a:rPr>
              <a:t>2. Libertés et Droits fondamentaux</a:t>
            </a:r>
            <a:endParaRPr lang="fr-CA" dirty="0"/>
          </a:p>
        </p:txBody>
      </p:sp>
      <p:sp>
        <p:nvSpPr>
          <p:cNvPr id="3" name="Espace réservé du contenu 2">
            <a:extLst>
              <a:ext uri="{FF2B5EF4-FFF2-40B4-BE49-F238E27FC236}">
                <a16:creationId xmlns:a16="http://schemas.microsoft.com/office/drawing/2014/main" id="{D978CC27-8411-46A7-943A-3205D6D717F0}"/>
              </a:ext>
            </a:extLst>
          </p:cNvPr>
          <p:cNvSpPr>
            <a:spLocks noGrp="1"/>
          </p:cNvSpPr>
          <p:nvPr>
            <p:ph idx="1"/>
          </p:nvPr>
        </p:nvSpPr>
        <p:spPr/>
        <p:txBody>
          <a:bodyPr/>
          <a:lstStyle/>
          <a:p>
            <a:pPr marL="0" indent="0" algn="ctr">
              <a:buNone/>
            </a:pPr>
            <a:r>
              <a:rPr lang="fr-CA" b="1" i="1" dirty="0"/>
              <a:t>Charte des droits et libertés de la personne, RLRQ c C-12</a:t>
            </a:r>
          </a:p>
          <a:p>
            <a:pPr marL="0" indent="0" algn="just">
              <a:buNone/>
            </a:pPr>
            <a:r>
              <a:rPr lang="fr-CA" b="1" dirty="0"/>
              <a:t>49.</a:t>
            </a:r>
            <a:r>
              <a:rPr lang="fr-CA" dirty="0"/>
              <a:t> Une atteinte illicite à un droit ou à une liberté reconnu par la présente Charte </a:t>
            </a:r>
            <a:r>
              <a:rPr lang="fr-CA" b="1" dirty="0"/>
              <a:t>confère à la victime</a:t>
            </a:r>
            <a:r>
              <a:rPr lang="fr-CA" dirty="0"/>
              <a:t> le droit d’obtenir la </a:t>
            </a:r>
            <a:r>
              <a:rPr lang="fr-CA" b="1" dirty="0"/>
              <a:t>cessation de cette atteinte</a:t>
            </a:r>
            <a:r>
              <a:rPr lang="fr-CA" dirty="0"/>
              <a:t> et la </a:t>
            </a:r>
            <a:r>
              <a:rPr lang="fr-CA" b="1" dirty="0"/>
              <a:t>réparation du préjudice moral ou matériel qui en résulte</a:t>
            </a:r>
            <a:r>
              <a:rPr lang="fr-CA" dirty="0"/>
              <a:t>.</a:t>
            </a:r>
          </a:p>
          <a:p>
            <a:pPr marL="0" indent="0" algn="just">
              <a:buNone/>
            </a:pPr>
            <a:r>
              <a:rPr lang="fr-CA" dirty="0"/>
              <a:t>En cas d’atteinte </a:t>
            </a:r>
            <a:r>
              <a:rPr lang="fr-CA" b="1" dirty="0"/>
              <a:t>illicite et intentionnelle</a:t>
            </a:r>
            <a:r>
              <a:rPr lang="fr-CA" dirty="0"/>
              <a:t>, le tribunal peut en outre condamner son auteur à des </a:t>
            </a:r>
            <a:r>
              <a:rPr lang="fr-CA" b="1" dirty="0"/>
              <a:t>dommages-intérêts punitifs</a:t>
            </a:r>
            <a:r>
              <a:rPr lang="fr-CA" dirty="0"/>
              <a:t>.</a:t>
            </a:r>
          </a:p>
          <a:p>
            <a:pPr marL="0" indent="0">
              <a:buNone/>
            </a:pPr>
            <a:endParaRPr lang="fr-CA" dirty="0"/>
          </a:p>
        </p:txBody>
      </p:sp>
    </p:spTree>
    <p:extLst>
      <p:ext uri="{BB962C8B-B14F-4D97-AF65-F5344CB8AC3E}">
        <p14:creationId xmlns:p14="http://schemas.microsoft.com/office/powerpoint/2010/main" val="3504843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2DC5C3-B2B8-446D-8C4A-294DB625D643}"/>
              </a:ext>
            </a:extLst>
          </p:cNvPr>
          <p:cNvSpPr>
            <a:spLocks noGrp="1"/>
          </p:cNvSpPr>
          <p:nvPr>
            <p:ph type="title"/>
          </p:nvPr>
        </p:nvSpPr>
        <p:spPr/>
        <p:txBody>
          <a:bodyPr/>
          <a:lstStyle/>
          <a:p>
            <a:r>
              <a:rPr lang="fr-CA" dirty="0">
                <a:solidFill>
                  <a:srgbClr val="C00000"/>
                </a:solidFill>
              </a:rPr>
              <a:t>2. Libertés et Droits fondamentaux</a:t>
            </a:r>
            <a:endParaRPr lang="fr-CA" dirty="0"/>
          </a:p>
        </p:txBody>
      </p:sp>
      <p:sp>
        <p:nvSpPr>
          <p:cNvPr id="3" name="Espace réservé du contenu 2">
            <a:extLst>
              <a:ext uri="{FF2B5EF4-FFF2-40B4-BE49-F238E27FC236}">
                <a16:creationId xmlns:a16="http://schemas.microsoft.com/office/drawing/2014/main" id="{D978CC27-8411-46A7-943A-3205D6D717F0}"/>
              </a:ext>
            </a:extLst>
          </p:cNvPr>
          <p:cNvSpPr>
            <a:spLocks noGrp="1"/>
          </p:cNvSpPr>
          <p:nvPr>
            <p:ph idx="1"/>
          </p:nvPr>
        </p:nvSpPr>
        <p:spPr>
          <a:xfrm>
            <a:off x="1451579" y="2015732"/>
            <a:ext cx="9603275" cy="4227413"/>
          </a:xfrm>
        </p:spPr>
        <p:txBody>
          <a:bodyPr>
            <a:normAutofit lnSpcReduction="10000"/>
          </a:bodyPr>
          <a:lstStyle/>
          <a:p>
            <a:pPr marL="0" indent="0">
              <a:buNone/>
            </a:pPr>
            <a:r>
              <a:rPr lang="fr-CA" dirty="0"/>
              <a:t>De manière générale, les droits fondamentaux consacrés dans la </a:t>
            </a:r>
            <a:r>
              <a:rPr lang="fr-CA" i="1" dirty="0"/>
              <a:t>Charte québécoise</a:t>
            </a:r>
            <a:r>
              <a:rPr lang="fr-CA" dirty="0"/>
              <a:t>, laquelle rappelons </a:t>
            </a:r>
            <a:r>
              <a:rPr lang="fr-CA" b="1" dirty="0"/>
              <a:t>trouve application en matière de relations privées</a:t>
            </a:r>
            <a:r>
              <a:rPr lang="fr-CA" dirty="0"/>
              <a:t>, imposent </a:t>
            </a:r>
            <a:r>
              <a:rPr lang="fr-CA" b="1" dirty="0"/>
              <a:t>une obligation générale aux personnes physiques et morales</a:t>
            </a:r>
            <a:r>
              <a:rPr lang="fr-CA" dirty="0"/>
              <a:t> </a:t>
            </a:r>
            <a:r>
              <a:rPr lang="fr-CA" b="1" dirty="0"/>
              <a:t>de respecter des droits intrinsèques aux individus.</a:t>
            </a:r>
            <a:r>
              <a:rPr lang="fr-CA" dirty="0"/>
              <a:t> </a:t>
            </a:r>
          </a:p>
          <a:p>
            <a:pPr marL="0" indent="0">
              <a:buNone/>
            </a:pPr>
            <a:r>
              <a:rPr lang="fr-CA" dirty="0"/>
              <a:t>Les deux (2) droits les plus importants sont :</a:t>
            </a:r>
          </a:p>
          <a:p>
            <a:pPr lvl="1"/>
            <a:r>
              <a:rPr lang="fr-CA" b="1" dirty="0"/>
              <a:t>Le droit à la vie privée </a:t>
            </a:r>
            <a:r>
              <a:rPr lang="fr-CA" dirty="0"/>
              <a:t>(lequel inclus le droit à la confidentialité des renseignements personnels)</a:t>
            </a:r>
          </a:p>
          <a:p>
            <a:pPr lvl="1"/>
            <a:r>
              <a:rPr lang="fr-CA" b="1" dirty="0"/>
              <a:t>Le droit à l’égalité</a:t>
            </a:r>
          </a:p>
          <a:p>
            <a:pPr marL="0" indent="0">
              <a:buNone/>
            </a:pPr>
            <a:r>
              <a:rPr lang="fr-CA" dirty="0"/>
              <a:t>Toute atteinte intentionnelle (volontaire) à l’un de ses droits, ouvre la possibilité d’obtenir des dommages dits punitifs ou exemplaires, lesquels visent la réprobation sociale d’un tel comportement.</a:t>
            </a:r>
          </a:p>
        </p:txBody>
      </p:sp>
    </p:spTree>
    <p:extLst>
      <p:ext uri="{BB962C8B-B14F-4D97-AF65-F5344CB8AC3E}">
        <p14:creationId xmlns:p14="http://schemas.microsoft.com/office/powerpoint/2010/main" val="211202276"/>
      </p:ext>
    </p:extLst>
  </p:cSld>
  <p:clrMapOvr>
    <a:masterClrMapping/>
  </p:clrMapOvr>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e">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19164</TotalTime>
  <Words>3261</Words>
  <Application>Microsoft Office PowerPoint</Application>
  <PresentationFormat>Grand écran</PresentationFormat>
  <Paragraphs>179</Paragraphs>
  <Slides>32</Slides>
  <Notes>2</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32</vt:i4>
      </vt:variant>
    </vt:vector>
  </HeadingPairs>
  <TitlesOfParts>
    <vt:vector size="36" baseType="lpstr">
      <vt:lpstr>Arial</vt:lpstr>
      <vt:lpstr>Calibri</vt:lpstr>
      <vt:lpstr>Gill Sans MT</vt:lpstr>
      <vt:lpstr>Galerie</vt:lpstr>
      <vt:lpstr>Interaction professionnelle en ia -360-A54-BB  COURS 5</vt:lpstr>
      <vt:lpstr>Plan de la SÉANCE</vt:lpstr>
      <vt:lpstr>1. responsabilité civile</vt:lpstr>
      <vt:lpstr>1. responsabilité civile</vt:lpstr>
      <vt:lpstr>1. responsabilité civile</vt:lpstr>
      <vt:lpstr>1. responsabilité civile</vt:lpstr>
      <vt:lpstr>2. Libertés et Droits fondamentaux</vt:lpstr>
      <vt:lpstr>2. Libertés et Droits fondamentaux</vt:lpstr>
      <vt:lpstr>2. Libertés et Droits fondamentaux</vt:lpstr>
      <vt:lpstr>3. Droit criminel</vt:lpstr>
      <vt:lpstr>3. Droit criminel</vt:lpstr>
      <vt:lpstr>3. Droit criminel</vt:lpstr>
      <vt:lpstr>3. Droit criminel</vt:lpstr>
      <vt:lpstr>4. Propriété intellectuelle</vt:lpstr>
      <vt:lpstr>4. Propriété intellectuelle</vt:lpstr>
      <vt:lpstr>4. Propriété intellectuelle</vt:lpstr>
      <vt:lpstr>4. Propriété intellectuelle</vt:lpstr>
      <vt:lpstr>5. Renseignements personnels</vt:lpstr>
      <vt:lpstr>5. Renseignements personnels</vt:lpstr>
      <vt:lpstr>5. Renseignements personnels</vt:lpstr>
      <vt:lpstr>5. Renseignements personnels</vt:lpstr>
      <vt:lpstr>5. Renseignements personnels</vt:lpstr>
      <vt:lpstr>5. Renseignements personnels</vt:lpstr>
      <vt:lpstr>5. Renseignements personnels</vt:lpstr>
      <vt:lpstr>5. Renseignements personnels</vt:lpstr>
      <vt:lpstr>5. Renseignements personnels</vt:lpstr>
      <vt:lpstr>5. Renseignements personnels</vt:lpstr>
      <vt:lpstr>5. Renseignements personnels</vt:lpstr>
      <vt:lpstr>5. Renseignements personnels</vt:lpstr>
      <vt:lpstr>5. Renseignements personnels</vt:lpstr>
      <vt:lpstr>5. Renseignements personnels</vt:lpstr>
      <vt:lpstr>5. Renseignements personnels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Contexte légal en gestion des ressources humaines  410-016-LG</dc:title>
  <dc:creator>C-A Guilbault</dc:creator>
  <cp:lastModifiedBy>Charles-Antoine Guilbault</cp:lastModifiedBy>
  <cp:revision>1095</cp:revision>
  <dcterms:created xsi:type="dcterms:W3CDTF">2018-05-15T00:52:42Z</dcterms:created>
  <dcterms:modified xsi:type="dcterms:W3CDTF">2021-11-16T14:58:05Z</dcterms:modified>
</cp:coreProperties>
</file>