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698" r:id="rId3"/>
    <p:sldId id="663" r:id="rId4"/>
    <p:sldId id="699" r:id="rId5"/>
    <p:sldId id="700" r:id="rId6"/>
    <p:sldId id="703" r:id="rId7"/>
    <p:sldId id="704" r:id="rId8"/>
    <p:sldId id="705" r:id="rId9"/>
    <p:sldId id="707" r:id="rId10"/>
    <p:sldId id="701" r:id="rId11"/>
    <p:sldId id="708" r:id="rId12"/>
    <p:sldId id="709" r:id="rId13"/>
    <p:sldId id="710" r:id="rId14"/>
    <p:sldId id="711" r:id="rId15"/>
    <p:sldId id="712" r:id="rId16"/>
    <p:sldId id="713" r:id="rId17"/>
    <p:sldId id="702" r:id="rId18"/>
    <p:sldId id="714" r:id="rId19"/>
    <p:sldId id="715" r:id="rId20"/>
    <p:sldId id="71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Antoine Guilbault" initials="CAG" lastIdx="1" clrIdx="0">
    <p:extLst>
      <p:ext uri="{19B8F6BF-5375-455C-9EA6-DF929625EA0E}">
        <p15:presenceInfo xmlns:p15="http://schemas.microsoft.com/office/powerpoint/2012/main" userId="735c31a39ff723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0E6EF9-5C1A-4CD5-BFFD-EC0C2A3D42F2}" v="1" dt="2021-11-16T14:52:48.16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5246" autoAdjust="0"/>
  </p:normalViewPr>
  <p:slideViewPr>
    <p:cSldViewPr snapToGrid="0">
      <p:cViewPr varScale="1">
        <p:scale>
          <a:sx n="61" d="100"/>
          <a:sy n="61" d="100"/>
        </p:scale>
        <p:origin x="78" y="12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Antoine Guilbault" userId="735c31a39ff723a8" providerId="LiveId" clId="{4988DBF6-D854-48D9-9B41-3110B900848A}"/>
    <pc:docChg chg="undo redo custSel addSld delSld modSld">
      <pc:chgData name="Charles-Antoine Guilbault" userId="735c31a39ff723a8" providerId="LiveId" clId="{4988DBF6-D854-48D9-9B41-3110B900848A}" dt="2021-05-04T16:38:17.117" v="2564" actId="20577"/>
      <pc:docMkLst>
        <pc:docMk/>
      </pc:docMkLst>
      <pc:sldChg chg="addSp delSp modSp mod">
        <pc:chgData name="Charles-Antoine Guilbault" userId="735c31a39ff723a8" providerId="LiveId" clId="{4988DBF6-D854-48D9-9B41-3110B900848A}" dt="2021-05-04T16:35:14.992" v="2434" actId="20577"/>
        <pc:sldMkLst>
          <pc:docMk/>
          <pc:sldMk cId="3881515955" sldId="256"/>
        </pc:sldMkLst>
        <pc:spChg chg="mod">
          <ac:chgData name="Charles-Antoine Guilbault" userId="735c31a39ff723a8" providerId="LiveId" clId="{4988DBF6-D854-48D9-9B41-3110B900848A}" dt="2021-05-04T16:35:14.992" v="2434" actId="20577"/>
          <ac:spMkLst>
            <pc:docMk/>
            <pc:sldMk cId="3881515955" sldId="256"/>
            <ac:spMk id="2" creationId="{22460F02-27A6-4A54-A332-27E745F22682}"/>
          </ac:spMkLst>
        </pc:spChg>
        <pc:spChg chg="add del mod">
          <ac:chgData name="Charles-Antoine Guilbault" userId="735c31a39ff723a8" providerId="LiveId" clId="{4988DBF6-D854-48D9-9B41-3110B900848A}" dt="2021-04-27T15:44:15.367" v="2183" actId="478"/>
          <ac:spMkLst>
            <pc:docMk/>
            <pc:sldMk cId="3881515955" sldId="256"/>
            <ac:spMk id="6" creationId="{2852B8DC-8C6A-45DB-A1B2-BACAABCE938C}"/>
          </ac:spMkLst>
        </pc:spChg>
        <pc:picChg chg="add del mod">
          <ac:chgData name="Charles-Antoine Guilbault" userId="735c31a39ff723a8" providerId="LiveId" clId="{4988DBF6-D854-48D9-9B41-3110B900848A}" dt="2021-05-04T16:35:11.507" v="2431" actId="478"/>
          <ac:picMkLst>
            <pc:docMk/>
            <pc:sldMk cId="3881515955" sldId="256"/>
            <ac:picMk id="5" creationId="{6726903E-BF16-48D8-ACE4-51964636C4CF}"/>
          </ac:picMkLst>
        </pc:picChg>
        <pc:picChg chg="del">
          <ac:chgData name="Charles-Antoine Guilbault" userId="735c31a39ff723a8" providerId="LiveId" clId="{4988DBF6-D854-48D9-9B41-3110B900848A}" dt="2021-04-26T14:02:58.601" v="2" actId="478"/>
          <ac:picMkLst>
            <pc:docMk/>
            <pc:sldMk cId="3881515955" sldId="256"/>
            <ac:picMk id="6" creationId="{24458B53-9E42-4D61-B226-DD8C67D0D88A}"/>
          </ac:picMkLst>
        </pc:picChg>
        <pc:picChg chg="add mod">
          <ac:chgData name="Charles-Antoine Guilbault" userId="735c31a39ff723a8" providerId="LiveId" clId="{4988DBF6-D854-48D9-9B41-3110B900848A}" dt="2021-05-04T16:35:11.836" v="2432"/>
          <ac:picMkLst>
            <pc:docMk/>
            <pc:sldMk cId="3881515955" sldId="256"/>
            <ac:picMk id="6" creationId="{8594D98B-9B8C-414D-980C-CBD4B459D9D0}"/>
          </ac:picMkLst>
        </pc:picChg>
      </pc:sldChg>
      <pc:sldChg chg="modSp del mod">
        <pc:chgData name="Charles-Antoine Guilbault" userId="735c31a39ff723a8" providerId="LiveId" clId="{4988DBF6-D854-48D9-9B41-3110B900848A}" dt="2021-05-04T16:36:06.370" v="2437" actId="47"/>
        <pc:sldMkLst>
          <pc:docMk/>
          <pc:sldMk cId="2089441017" sldId="261"/>
        </pc:sldMkLst>
        <pc:spChg chg="mod">
          <ac:chgData name="Charles-Antoine Guilbault" userId="735c31a39ff723a8" providerId="LiveId" clId="{4988DBF6-D854-48D9-9B41-3110B900848A}" dt="2021-04-26T16:30:45.875" v="1031" actId="20577"/>
          <ac:spMkLst>
            <pc:docMk/>
            <pc:sldMk cId="2089441017" sldId="261"/>
            <ac:spMk id="3" creationId="{240EA55C-C50B-49F8-AF09-A0F451D67C70}"/>
          </ac:spMkLst>
        </pc:spChg>
      </pc:sldChg>
      <pc:sldChg chg="add del">
        <pc:chgData name="Charles-Antoine Guilbault" userId="735c31a39ff723a8" providerId="LiveId" clId="{4988DBF6-D854-48D9-9B41-3110B900848A}" dt="2021-04-26T14:35:12.327" v="44" actId="2890"/>
        <pc:sldMkLst>
          <pc:docMk/>
          <pc:sldMk cId="2147605796" sldId="262"/>
        </pc:sldMkLst>
      </pc:sldChg>
      <pc:sldChg chg="add">
        <pc:chgData name="Charles-Antoine Guilbault" userId="735c31a39ff723a8" providerId="LiveId" clId="{4988DBF6-D854-48D9-9B41-3110B900848A}" dt="2021-05-04T16:34:59.352" v="2428"/>
        <pc:sldMkLst>
          <pc:docMk/>
          <pc:sldMk cId="630400145" sldId="284"/>
        </pc:sldMkLst>
      </pc:sldChg>
      <pc:sldChg chg="add">
        <pc:chgData name="Charles-Antoine Guilbault" userId="735c31a39ff723a8" providerId="LiveId" clId="{4988DBF6-D854-48D9-9B41-3110B900848A}" dt="2021-05-04T16:34:59.352" v="2428"/>
        <pc:sldMkLst>
          <pc:docMk/>
          <pc:sldMk cId="418397405" sldId="287"/>
        </pc:sldMkLst>
      </pc:sldChg>
      <pc:sldChg chg="add">
        <pc:chgData name="Charles-Antoine Guilbault" userId="735c31a39ff723a8" providerId="LiveId" clId="{4988DBF6-D854-48D9-9B41-3110B900848A}" dt="2021-05-04T16:34:59.352" v="2428"/>
        <pc:sldMkLst>
          <pc:docMk/>
          <pc:sldMk cId="2111417041" sldId="288"/>
        </pc:sldMkLst>
      </pc:sldChg>
      <pc:sldChg chg="add">
        <pc:chgData name="Charles-Antoine Guilbault" userId="735c31a39ff723a8" providerId="LiveId" clId="{4988DBF6-D854-48D9-9B41-3110B900848A}" dt="2021-05-04T16:34:59.352" v="2428"/>
        <pc:sldMkLst>
          <pc:docMk/>
          <pc:sldMk cId="3587586478" sldId="289"/>
        </pc:sldMkLst>
      </pc:sldChg>
      <pc:sldChg chg="add">
        <pc:chgData name="Charles-Antoine Guilbault" userId="735c31a39ff723a8" providerId="LiveId" clId="{4988DBF6-D854-48D9-9B41-3110B900848A}" dt="2021-05-04T16:34:59.352" v="2428"/>
        <pc:sldMkLst>
          <pc:docMk/>
          <pc:sldMk cId="3951236901" sldId="291"/>
        </pc:sldMkLst>
      </pc:sldChg>
      <pc:sldChg chg="add del">
        <pc:chgData name="Charles-Antoine Guilbault" userId="735c31a39ff723a8" providerId="LiveId" clId="{4988DBF6-D854-48D9-9B41-3110B900848A}" dt="2021-05-04T16:36:18.875" v="2464" actId="47"/>
        <pc:sldMkLst>
          <pc:docMk/>
          <pc:sldMk cId="141968000" sldId="292"/>
        </pc:sldMkLst>
      </pc:sldChg>
      <pc:sldChg chg="add del">
        <pc:chgData name="Charles-Antoine Guilbault" userId="735c31a39ff723a8" providerId="LiveId" clId="{4988DBF6-D854-48D9-9B41-3110B900848A}" dt="2021-05-04T16:36:19.359" v="2465" actId="47"/>
        <pc:sldMkLst>
          <pc:docMk/>
          <pc:sldMk cId="1023533856" sldId="293"/>
        </pc:sldMkLst>
      </pc:sldChg>
      <pc:sldChg chg="add">
        <pc:chgData name="Charles-Antoine Guilbault" userId="735c31a39ff723a8" providerId="LiveId" clId="{4988DBF6-D854-48D9-9B41-3110B900848A}" dt="2021-05-04T16:34:59.352" v="2428"/>
        <pc:sldMkLst>
          <pc:docMk/>
          <pc:sldMk cId="1825654901" sldId="594"/>
        </pc:sldMkLst>
      </pc:sldChg>
      <pc:sldChg chg="add">
        <pc:chgData name="Charles-Antoine Guilbault" userId="735c31a39ff723a8" providerId="LiveId" clId="{4988DBF6-D854-48D9-9B41-3110B900848A}" dt="2021-05-04T16:34:59.352" v="2428"/>
        <pc:sldMkLst>
          <pc:docMk/>
          <pc:sldMk cId="814193919" sldId="620"/>
        </pc:sldMkLst>
      </pc:sldChg>
      <pc:sldChg chg="add">
        <pc:chgData name="Charles-Antoine Guilbault" userId="735c31a39ff723a8" providerId="LiveId" clId="{4988DBF6-D854-48D9-9B41-3110B900848A}" dt="2021-05-04T16:34:59.352" v="2428"/>
        <pc:sldMkLst>
          <pc:docMk/>
          <pc:sldMk cId="2727690186" sldId="621"/>
        </pc:sldMkLst>
      </pc:sldChg>
      <pc:sldChg chg="add">
        <pc:chgData name="Charles-Antoine Guilbault" userId="735c31a39ff723a8" providerId="LiveId" clId="{4988DBF6-D854-48D9-9B41-3110B900848A}" dt="2021-05-04T16:34:59.352" v="2428"/>
        <pc:sldMkLst>
          <pc:docMk/>
          <pc:sldMk cId="3064012062" sldId="622"/>
        </pc:sldMkLst>
      </pc:sldChg>
      <pc:sldChg chg="add">
        <pc:chgData name="Charles-Antoine Guilbault" userId="735c31a39ff723a8" providerId="LiveId" clId="{4988DBF6-D854-48D9-9B41-3110B900848A}" dt="2021-05-04T16:34:59.352" v="2428"/>
        <pc:sldMkLst>
          <pc:docMk/>
          <pc:sldMk cId="996717190" sldId="630"/>
        </pc:sldMkLst>
      </pc:sldChg>
      <pc:sldChg chg="add">
        <pc:chgData name="Charles-Antoine Guilbault" userId="735c31a39ff723a8" providerId="LiveId" clId="{4988DBF6-D854-48D9-9B41-3110B900848A}" dt="2021-05-04T16:34:59.352" v="2428"/>
        <pc:sldMkLst>
          <pc:docMk/>
          <pc:sldMk cId="867738286" sldId="631"/>
        </pc:sldMkLst>
      </pc:sldChg>
      <pc:sldChg chg="add">
        <pc:chgData name="Charles-Antoine Guilbault" userId="735c31a39ff723a8" providerId="LiveId" clId="{4988DBF6-D854-48D9-9B41-3110B900848A}" dt="2021-05-04T16:34:59.352" v="2428"/>
        <pc:sldMkLst>
          <pc:docMk/>
          <pc:sldMk cId="3797547652" sldId="634"/>
        </pc:sldMkLst>
      </pc:sldChg>
      <pc:sldChg chg="add">
        <pc:chgData name="Charles-Antoine Guilbault" userId="735c31a39ff723a8" providerId="LiveId" clId="{4988DBF6-D854-48D9-9B41-3110B900848A}" dt="2021-05-04T16:34:59.352" v="2428"/>
        <pc:sldMkLst>
          <pc:docMk/>
          <pc:sldMk cId="3564584100" sldId="635"/>
        </pc:sldMkLst>
      </pc:sldChg>
      <pc:sldChg chg="add">
        <pc:chgData name="Charles-Antoine Guilbault" userId="735c31a39ff723a8" providerId="LiveId" clId="{4988DBF6-D854-48D9-9B41-3110B900848A}" dt="2021-05-04T16:34:59.352" v="2428"/>
        <pc:sldMkLst>
          <pc:docMk/>
          <pc:sldMk cId="3907899560" sldId="637"/>
        </pc:sldMkLst>
      </pc:sldChg>
      <pc:sldChg chg="add">
        <pc:chgData name="Charles-Antoine Guilbault" userId="735c31a39ff723a8" providerId="LiveId" clId="{4988DBF6-D854-48D9-9B41-3110B900848A}" dt="2021-05-04T16:34:59.352" v="2428"/>
        <pc:sldMkLst>
          <pc:docMk/>
          <pc:sldMk cId="4118169082" sldId="638"/>
        </pc:sldMkLst>
      </pc:sldChg>
      <pc:sldChg chg="add">
        <pc:chgData name="Charles-Antoine Guilbault" userId="735c31a39ff723a8" providerId="LiveId" clId="{4988DBF6-D854-48D9-9B41-3110B900848A}" dt="2021-05-04T16:34:59.352" v="2428"/>
        <pc:sldMkLst>
          <pc:docMk/>
          <pc:sldMk cId="3328990874" sldId="639"/>
        </pc:sldMkLst>
      </pc:sldChg>
      <pc:sldChg chg="modSp add del mod">
        <pc:chgData name="Charles-Antoine Guilbault" userId="735c31a39ff723a8" providerId="LiveId" clId="{4988DBF6-D854-48D9-9B41-3110B900848A}" dt="2021-04-26T14:41:08.232" v="345" actId="47"/>
        <pc:sldMkLst>
          <pc:docMk/>
          <pc:sldMk cId="3032787800" sldId="661"/>
        </pc:sldMkLst>
        <pc:spChg chg="mod">
          <ac:chgData name="Charles-Antoine Guilbault" userId="735c31a39ff723a8" providerId="LiveId" clId="{4988DBF6-D854-48D9-9B41-3110B900848A}" dt="2021-04-26T14:37:47.079" v="204" actId="27636"/>
          <ac:spMkLst>
            <pc:docMk/>
            <pc:sldMk cId="3032787800" sldId="661"/>
            <ac:spMk id="3" creationId="{6B57B5EA-E1D2-4EF9-8480-8618FAFF7467}"/>
          </ac:spMkLst>
        </pc:spChg>
      </pc:sldChg>
      <pc:sldChg chg="del">
        <pc:chgData name="Charles-Antoine Guilbault" userId="735c31a39ff723a8" providerId="LiveId" clId="{4988DBF6-D854-48D9-9B41-3110B900848A}" dt="2021-04-26T14:04:35.081" v="3" actId="47"/>
        <pc:sldMkLst>
          <pc:docMk/>
          <pc:sldMk cId="2630257526" sldId="662"/>
        </pc:sldMkLst>
      </pc:sldChg>
      <pc:sldChg chg="modSp add del mod">
        <pc:chgData name="Charles-Antoine Guilbault" userId="735c31a39ff723a8" providerId="LiveId" clId="{4988DBF6-D854-48D9-9B41-3110B900848A}" dt="2021-05-04T16:36:07.152" v="2438" actId="47"/>
        <pc:sldMkLst>
          <pc:docMk/>
          <pc:sldMk cId="3242391134" sldId="662"/>
        </pc:sldMkLst>
        <pc:spChg chg="mod">
          <ac:chgData name="Charles-Antoine Guilbault" userId="735c31a39ff723a8" providerId="LiveId" clId="{4988DBF6-D854-48D9-9B41-3110B900848A}" dt="2021-04-26T14:41:11.294" v="347" actId="20577"/>
          <ac:spMkLst>
            <pc:docMk/>
            <pc:sldMk cId="3242391134" sldId="662"/>
            <ac:spMk id="2" creationId="{FCF3FDFB-D403-4C1F-9C8C-D8A0987753A6}"/>
          </ac:spMkLst>
        </pc:spChg>
        <pc:spChg chg="mod">
          <ac:chgData name="Charles-Antoine Guilbault" userId="735c31a39ff723a8" providerId="LiveId" clId="{4988DBF6-D854-48D9-9B41-3110B900848A}" dt="2021-04-27T12:44:27.003" v="1789" actId="113"/>
          <ac:spMkLst>
            <pc:docMk/>
            <pc:sldMk cId="3242391134" sldId="662"/>
            <ac:spMk id="3" creationId="{6B57B5EA-E1D2-4EF9-8480-8618FAFF7467}"/>
          </ac:spMkLst>
        </pc:spChg>
      </pc:sldChg>
      <pc:sldChg chg="modSp add del mod">
        <pc:chgData name="Charles-Antoine Guilbault" userId="735c31a39ff723a8" providerId="LiveId" clId="{4988DBF6-D854-48D9-9B41-3110B900848A}" dt="2021-05-04T16:36:07.560" v="2439" actId="47"/>
        <pc:sldMkLst>
          <pc:docMk/>
          <pc:sldMk cId="2263407145" sldId="663"/>
        </pc:sldMkLst>
        <pc:spChg chg="mod">
          <ac:chgData name="Charles-Antoine Guilbault" userId="735c31a39ff723a8" providerId="LiveId" clId="{4988DBF6-D854-48D9-9B41-3110B900848A}" dt="2021-04-26T14:41:14.841" v="349" actId="20577"/>
          <ac:spMkLst>
            <pc:docMk/>
            <pc:sldMk cId="2263407145" sldId="663"/>
            <ac:spMk id="2" creationId="{FCF3FDFB-D403-4C1F-9C8C-D8A0987753A6}"/>
          </ac:spMkLst>
        </pc:spChg>
        <pc:spChg chg="mod">
          <ac:chgData name="Charles-Antoine Guilbault" userId="735c31a39ff723a8" providerId="LiveId" clId="{4988DBF6-D854-48D9-9B41-3110B900848A}" dt="2021-04-27T12:44:57.909" v="1794" actId="113"/>
          <ac:spMkLst>
            <pc:docMk/>
            <pc:sldMk cId="2263407145" sldId="663"/>
            <ac:spMk id="3" creationId="{6B57B5EA-E1D2-4EF9-8480-8618FAFF7467}"/>
          </ac:spMkLst>
        </pc:spChg>
      </pc:sldChg>
      <pc:sldChg chg="modSp add del mod">
        <pc:chgData name="Charles-Antoine Guilbault" userId="735c31a39ff723a8" providerId="LiveId" clId="{4988DBF6-D854-48D9-9B41-3110B900848A}" dt="2021-05-04T16:36:09.029" v="2443" actId="47"/>
        <pc:sldMkLst>
          <pc:docMk/>
          <pc:sldMk cId="414526257" sldId="664"/>
        </pc:sldMkLst>
        <pc:spChg chg="mod">
          <ac:chgData name="Charles-Antoine Guilbault" userId="735c31a39ff723a8" providerId="LiveId" clId="{4988DBF6-D854-48D9-9B41-3110B900848A}" dt="2021-04-26T16:23:06.406" v="795" actId="20577"/>
          <ac:spMkLst>
            <pc:docMk/>
            <pc:sldMk cId="414526257" sldId="664"/>
            <ac:spMk id="2" creationId="{EBDE8E90-B761-4D79-BED8-B24309CAE8EA}"/>
          </ac:spMkLst>
        </pc:spChg>
        <pc:spChg chg="mod">
          <ac:chgData name="Charles-Antoine Guilbault" userId="735c31a39ff723a8" providerId="LiveId" clId="{4988DBF6-D854-48D9-9B41-3110B900848A}" dt="2021-04-27T12:51:38.818" v="1808" actId="20577"/>
          <ac:spMkLst>
            <pc:docMk/>
            <pc:sldMk cId="414526257" sldId="664"/>
            <ac:spMk id="3" creationId="{DAA9CB5A-DD97-477C-B1FD-57EF9231AAC9}"/>
          </ac:spMkLst>
        </pc:spChg>
      </pc:sldChg>
      <pc:sldChg chg="del">
        <pc:chgData name="Charles-Antoine Guilbault" userId="735c31a39ff723a8" providerId="LiveId" clId="{4988DBF6-D854-48D9-9B41-3110B900848A}" dt="2021-04-26T14:04:35.081" v="3" actId="47"/>
        <pc:sldMkLst>
          <pc:docMk/>
          <pc:sldMk cId="2711794091" sldId="664"/>
        </pc:sldMkLst>
      </pc:sldChg>
      <pc:sldChg chg="del">
        <pc:chgData name="Charles-Antoine Guilbault" userId="735c31a39ff723a8" providerId="LiveId" clId="{4988DBF6-D854-48D9-9B41-3110B900848A}" dt="2021-04-26T14:04:35.081" v="3" actId="47"/>
        <pc:sldMkLst>
          <pc:docMk/>
          <pc:sldMk cId="1575528709" sldId="665"/>
        </pc:sldMkLst>
      </pc:sldChg>
      <pc:sldChg chg="del">
        <pc:chgData name="Charles-Antoine Guilbault" userId="735c31a39ff723a8" providerId="LiveId" clId="{4988DBF6-D854-48D9-9B41-3110B900848A}" dt="2021-04-26T14:04:35.081" v="3" actId="47"/>
        <pc:sldMkLst>
          <pc:docMk/>
          <pc:sldMk cId="2752878831" sldId="667"/>
        </pc:sldMkLst>
      </pc:sldChg>
      <pc:sldChg chg="del">
        <pc:chgData name="Charles-Antoine Guilbault" userId="735c31a39ff723a8" providerId="LiveId" clId="{4988DBF6-D854-48D9-9B41-3110B900848A}" dt="2021-04-26T14:04:35.081" v="3" actId="47"/>
        <pc:sldMkLst>
          <pc:docMk/>
          <pc:sldMk cId="1514576397" sldId="668"/>
        </pc:sldMkLst>
      </pc:sldChg>
      <pc:sldChg chg="del">
        <pc:chgData name="Charles-Antoine Guilbault" userId="735c31a39ff723a8" providerId="LiveId" clId="{4988DBF6-D854-48D9-9B41-3110B900848A}" dt="2021-04-26T14:04:35.081" v="3" actId="47"/>
        <pc:sldMkLst>
          <pc:docMk/>
          <pc:sldMk cId="606024257" sldId="671"/>
        </pc:sldMkLst>
      </pc:sldChg>
      <pc:sldChg chg="del">
        <pc:chgData name="Charles-Antoine Guilbault" userId="735c31a39ff723a8" providerId="LiveId" clId="{4988DBF6-D854-48D9-9B41-3110B900848A}" dt="2021-04-26T14:04:35.081" v="3" actId="47"/>
        <pc:sldMkLst>
          <pc:docMk/>
          <pc:sldMk cId="3450180564" sldId="672"/>
        </pc:sldMkLst>
      </pc:sldChg>
      <pc:sldChg chg="modSp add del mod">
        <pc:chgData name="Charles-Antoine Guilbault" userId="735c31a39ff723a8" providerId="LiveId" clId="{4988DBF6-D854-48D9-9B41-3110B900848A}" dt="2021-05-04T16:36:09.342" v="2444" actId="47"/>
        <pc:sldMkLst>
          <pc:docMk/>
          <pc:sldMk cId="845087278" sldId="673"/>
        </pc:sldMkLst>
        <pc:spChg chg="mod">
          <ac:chgData name="Charles-Antoine Guilbault" userId="735c31a39ff723a8" providerId="LiveId" clId="{4988DBF6-D854-48D9-9B41-3110B900848A}" dt="2021-04-26T16:23:10.998" v="797" actId="20577"/>
          <ac:spMkLst>
            <pc:docMk/>
            <pc:sldMk cId="845087278" sldId="673"/>
            <ac:spMk id="2" creationId="{EBDE8E90-B761-4D79-BED8-B24309CAE8EA}"/>
          </ac:spMkLst>
        </pc:spChg>
        <pc:spChg chg="mod">
          <ac:chgData name="Charles-Antoine Guilbault" userId="735c31a39ff723a8" providerId="LiveId" clId="{4988DBF6-D854-48D9-9B41-3110B900848A}" dt="2021-04-27T12:51:59.388" v="1809" actId="113"/>
          <ac:spMkLst>
            <pc:docMk/>
            <pc:sldMk cId="845087278" sldId="673"/>
            <ac:spMk id="3" creationId="{DAA9CB5A-DD97-477C-B1FD-57EF9231AAC9}"/>
          </ac:spMkLst>
        </pc:spChg>
      </pc:sldChg>
      <pc:sldChg chg="del">
        <pc:chgData name="Charles-Antoine Guilbault" userId="735c31a39ff723a8" providerId="LiveId" clId="{4988DBF6-D854-48D9-9B41-3110B900848A}" dt="2021-04-26T14:04:35.081" v="3" actId="47"/>
        <pc:sldMkLst>
          <pc:docMk/>
          <pc:sldMk cId="2428307481" sldId="673"/>
        </pc:sldMkLst>
      </pc:sldChg>
      <pc:sldChg chg="del">
        <pc:chgData name="Charles-Antoine Guilbault" userId="735c31a39ff723a8" providerId="LiveId" clId="{4988DBF6-D854-48D9-9B41-3110B900848A}" dt="2021-04-26T14:04:35.081" v="3" actId="47"/>
        <pc:sldMkLst>
          <pc:docMk/>
          <pc:sldMk cId="1805561040" sldId="674"/>
        </pc:sldMkLst>
      </pc:sldChg>
      <pc:sldChg chg="modSp add del mod">
        <pc:chgData name="Charles-Antoine Guilbault" userId="735c31a39ff723a8" providerId="LiveId" clId="{4988DBF6-D854-48D9-9B41-3110B900848A}" dt="2021-05-04T16:36:10.061" v="2446" actId="47"/>
        <pc:sldMkLst>
          <pc:docMk/>
          <pc:sldMk cId="2549344854" sldId="674"/>
        </pc:sldMkLst>
        <pc:spChg chg="mod">
          <ac:chgData name="Charles-Antoine Guilbault" userId="735c31a39ff723a8" providerId="LiveId" clId="{4988DBF6-D854-48D9-9B41-3110B900848A}" dt="2021-04-26T16:23:18.279" v="801" actId="20577"/>
          <ac:spMkLst>
            <pc:docMk/>
            <pc:sldMk cId="2549344854" sldId="674"/>
            <ac:spMk id="2" creationId="{EBDE8E90-B761-4D79-BED8-B24309CAE8EA}"/>
          </ac:spMkLst>
        </pc:spChg>
        <pc:spChg chg="mod">
          <ac:chgData name="Charles-Antoine Guilbault" userId="735c31a39ff723a8" providerId="LiveId" clId="{4988DBF6-D854-48D9-9B41-3110B900848A}" dt="2021-04-27T15:45:49.890" v="2361" actId="20577"/>
          <ac:spMkLst>
            <pc:docMk/>
            <pc:sldMk cId="2549344854" sldId="674"/>
            <ac:spMk id="3" creationId="{DAA9CB5A-DD97-477C-B1FD-57EF9231AAC9}"/>
          </ac:spMkLst>
        </pc:spChg>
      </pc:sldChg>
      <pc:sldChg chg="del">
        <pc:chgData name="Charles-Antoine Guilbault" userId="735c31a39ff723a8" providerId="LiveId" clId="{4988DBF6-D854-48D9-9B41-3110B900848A}" dt="2021-04-26T14:04:35.081" v="3" actId="47"/>
        <pc:sldMkLst>
          <pc:docMk/>
          <pc:sldMk cId="1267712634" sldId="675"/>
        </pc:sldMkLst>
      </pc:sldChg>
      <pc:sldChg chg="modSp add del mod">
        <pc:chgData name="Charles-Antoine Guilbault" userId="735c31a39ff723a8" providerId="LiveId" clId="{4988DBF6-D854-48D9-9B41-3110B900848A}" dt="2021-05-04T16:36:10.389" v="2447" actId="47"/>
        <pc:sldMkLst>
          <pc:docMk/>
          <pc:sldMk cId="3297652857" sldId="675"/>
        </pc:sldMkLst>
        <pc:spChg chg="mod">
          <ac:chgData name="Charles-Antoine Guilbault" userId="735c31a39ff723a8" providerId="LiveId" clId="{4988DBF6-D854-48D9-9B41-3110B900848A}" dt="2021-04-26T16:23:26.064" v="805" actId="20577"/>
          <ac:spMkLst>
            <pc:docMk/>
            <pc:sldMk cId="3297652857" sldId="675"/>
            <ac:spMk id="2" creationId="{EBDE8E90-B761-4D79-BED8-B24309CAE8EA}"/>
          </ac:spMkLst>
        </pc:spChg>
        <pc:spChg chg="mod">
          <ac:chgData name="Charles-Antoine Guilbault" userId="735c31a39ff723a8" providerId="LiveId" clId="{4988DBF6-D854-48D9-9B41-3110B900848A}" dt="2021-04-26T16:26:51.556" v="934" actId="20577"/>
          <ac:spMkLst>
            <pc:docMk/>
            <pc:sldMk cId="3297652857" sldId="675"/>
            <ac:spMk id="3" creationId="{DAA9CB5A-DD97-477C-B1FD-57EF9231AAC9}"/>
          </ac:spMkLst>
        </pc:spChg>
      </pc:sldChg>
      <pc:sldChg chg="modSp add del mod">
        <pc:chgData name="Charles-Antoine Guilbault" userId="735c31a39ff723a8" providerId="LiveId" clId="{4988DBF6-D854-48D9-9B41-3110B900848A}" dt="2021-05-04T16:36:09.701" v="2445" actId="47"/>
        <pc:sldMkLst>
          <pc:docMk/>
          <pc:sldMk cId="1714874542" sldId="676"/>
        </pc:sldMkLst>
        <pc:spChg chg="mod">
          <ac:chgData name="Charles-Antoine Guilbault" userId="735c31a39ff723a8" providerId="LiveId" clId="{4988DBF6-D854-48D9-9B41-3110B900848A}" dt="2021-04-26T16:23:14.998" v="799" actId="20577"/>
          <ac:spMkLst>
            <pc:docMk/>
            <pc:sldMk cId="1714874542" sldId="676"/>
            <ac:spMk id="2" creationId="{EBDE8E90-B761-4D79-BED8-B24309CAE8EA}"/>
          </ac:spMkLst>
        </pc:spChg>
        <pc:spChg chg="mod">
          <ac:chgData name="Charles-Antoine Guilbault" userId="735c31a39ff723a8" providerId="LiveId" clId="{4988DBF6-D854-48D9-9B41-3110B900848A}" dt="2021-04-27T12:52:17.324" v="1811" actId="113"/>
          <ac:spMkLst>
            <pc:docMk/>
            <pc:sldMk cId="1714874542" sldId="676"/>
            <ac:spMk id="3" creationId="{DAA9CB5A-DD97-477C-B1FD-57EF9231AAC9}"/>
          </ac:spMkLst>
        </pc:spChg>
      </pc:sldChg>
      <pc:sldChg chg="del">
        <pc:chgData name="Charles-Antoine Guilbault" userId="735c31a39ff723a8" providerId="LiveId" clId="{4988DBF6-D854-48D9-9B41-3110B900848A}" dt="2021-04-26T14:04:35.081" v="3" actId="47"/>
        <pc:sldMkLst>
          <pc:docMk/>
          <pc:sldMk cId="3683526651" sldId="676"/>
        </pc:sldMkLst>
      </pc:sldChg>
      <pc:sldChg chg="del">
        <pc:chgData name="Charles-Antoine Guilbault" userId="735c31a39ff723a8" providerId="LiveId" clId="{4988DBF6-D854-48D9-9B41-3110B900848A}" dt="2021-04-26T14:04:35.081" v="3" actId="47"/>
        <pc:sldMkLst>
          <pc:docMk/>
          <pc:sldMk cId="796349104" sldId="677"/>
        </pc:sldMkLst>
      </pc:sldChg>
      <pc:sldChg chg="modSp add del mod">
        <pc:chgData name="Charles-Antoine Guilbault" userId="735c31a39ff723a8" providerId="LiveId" clId="{4988DBF6-D854-48D9-9B41-3110B900848A}" dt="2021-05-04T16:36:10.764" v="2448" actId="47"/>
        <pc:sldMkLst>
          <pc:docMk/>
          <pc:sldMk cId="2640046775" sldId="677"/>
        </pc:sldMkLst>
        <pc:spChg chg="mod">
          <ac:chgData name="Charles-Antoine Guilbault" userId="735c31a39ff723a8" providerId="LiveId" clId="{4988DBF6-D854-48D9-9B41-3110B900848A}" dt="2021-04-26T16:23:31.096" v="807" actId="20577"/>
          <ac:spMkLst>
            <pc:docMk/>
            <pc:sldMk cId="2640046775" sldId="677"/>
            <ac:spMk id="2" creationId="{EBDE8E90-B761-4D79-BED8-B24309CAE8EA}"/>
          </ac:spMkLst>
        </pc:spChg>
        <pc:spChg chg="mod">
          <ac:chgData name="Charles-Antoine Guilbault" userId="735c31a39ff723a8" providerId="LiveId" clId="{4988DBF6-D854-48D9-9B41-3110B900848A}" dt="2021-04-26T16:26:58.859" v="943" actId="20577"/>
          <ac:spMkLst>
            <pc:docMk/>
            <pc:sldMk cId="2640046775" sldId="677"/>
            <ac:spMk id="3" creationId="{DAA9CB5A-DD97-477C-B1FD-57EF9231AAC9}"/>
          </ac:spMkLst>
        </pc:spChg>
      </pc:sldChg>
      <pc:sldChg chg="modSp add del mod">
        <pc:chgData name="Charles-Antoine Guilbault" userId="735c31a39ff723a8" providerId="LiveId" clId="{4988DBF6-D854-48D9-9B41-3110B900848A}" dt="2021-04-26T16:23:01.002" v="791" actId="47"/>
        <pc:sldMkLst>
          <pc:docMk/>
          <pc:sldMk cId="322943883" sldId="678"/>
        </pc:sldMkLst>
        <pc:spChg chg="mod">
          <ac:chgData name="Charles-Antoine Guilbault" userId="735c31a39ff723a8" providerId="LiveId" clId="{4988DBF6-D854-48D9-9B41-3110B900848A}" dt="2021-04-26T15:42:31.657" v="755" actId="20577"/>
          <ac:spMkLst>
            <pc:docMk/>
            <pc:sldMk cId="322943883" sldId="678"/>
            <ac:spMk id="2" creationId="{FCF3FDFB-D403-4C1F-9C8C-D8A0987753A6}"/>
          </ac:spMkLst>
        </pc:spChg>
        <pc:spChg chg="mod">
          <ac:chgData name="Charles-Antoine Guilbault" userId="735c31a39ff723a8" providerId="LiveId" clId="{4988DBF6-D854-48D9-9B41-3110B900848A}" dt="2021-04-26T15:49:44.767" v="757" actId="27636"/>
          <ac:spMkLst>
            <pc:docMk/>
            <pc:sldMk cId="322943883" sldId="678"/>
            <ac:spMk id="3" creationId="{6B57B5EA-E1D2-4EF9-8480-8618FAFF7467}"/>
          </ac:spMkLst>
        </pc:spChg>
      </pc:sldChg>
      <pc:sldChg chg="add del">
        <pc:chgData name="Charles-Antoine Guilbault" userId="735c31a39ff723a8" providerId="LiveId" clId="{4988DBF6-D854-48D9-9B41-3110B900848A}" dt="2021-04-26T15:21:12.924" v="441" actId="2890"/>
        <pc:sldMkLst>
          <pc:docMk/>
          <pc:sldMk cId="2516926451" sldId="678"/>
        </pc:sldMkLst>
      </pc:sldChg>
      <pc:sldChg chg="del">
        <pc:chgData name="Charles-Antoine Guilbault" userId="735c31a39ff723a8" providerId="LiveId" clId="{4988DBF6-D854-48D9-9B41-3110B900848A}" dt="2021-04-26T14:04:35.081" v="3" actId="47"/>
        <pc:sldMkLst>
          <pc:docMk/>
          <pc:sldMk cId="3120731024" sldId="678"/>
        </pc:sldMkLst>
      </pc:sldChg>
      <pc:sldChg chg="modSp add del mod">
        <pc:chgData name="Charles-Antoine Guilbault" userId="735c31a39ff723a8" providerId="LiveId" clId="{4988DBF6-D854-48D9-9B41-3110B900848A}" dt="2021-04-26T16:23:01.410" v="792" actId="47"/>
        <pc:sldMkLst>
          <pc:docMk/>
          <pc:sldMk cId="381654863" sldId="679"/>
        </pc:sldMkLst>
        <pc:spChg chg="mod">
          <ac:chgData name="Charles-Antoine Guilbault" userId="735c31a39ff723a8" providerId="LiveId" clId="{4988DBF6-D854-48D9-9B41-3110B900848A}" dt="2021-04-26T15:42:27.618" v="751" actId="20577"/>
          <ac:spMkLst>
            <pc:docMk/>
            <pc:sldMk cId="381654863" sldId="679"/>
            <ac:spMk id="2" creationId="{FCF3FDFB-D403-4C1F-9C8C-D8A0987753A6}"/>
          </ac:spMkLst>
        </pc:spChg>
        <pc:spChg chg="mod">
          <ac:chgData name="Charles-Antoine Guilbault" userId="735c31a39ff723a8" providerId="LiveId" clId="{4988DBF6-D854-48D9-9B41-3110B900848A}" dt="2021-04-26T15:49:51.442" v="760" actId="20577"/>
          <ac:spMkLst>
            <pc:docMk/>
            <pc:sldMk cId="381654863" sldId="679"/>
            <ac:spMk id="3" creationId="{6B57B5EA-E1D2-4EF9-8480-8618FAFF7467}"/>
          </ac:spMkLst>
        </pc:spChg>
      </pc:sldChg>
      <pc:sldChg chg="del">
        <pc:chgData name="Charles-Antoine Guilbault" userId="735c31a39ff723a8" providerId="LiveId" clId="{4988DBF6-D854-48D9-9B41-3110B900848A}" dt="2021-04-26T14:04:35.081" v="3" actId="47"/>
        <pc:sldMkLst>
          <pc:docMk/>
          <pc:sldMk cId="3085277921" sldId="679"/>
        </pc:sldMkLst>
      </pc:sldChg>
      <pc:sldChg chg="del">
        <pc:chgData name="Charles-Antoine Guilbault" userId="735c31a39ff723a8" providerId="LiveId" clId="{4988DBF6-D854-48D9-9B41-3110B900848A}" dt="2021-04-26T14:04:35.081" v="3" actId="47"/>
        <pc:sldMkLst>
          <pc:docMk/>
          <pc:sldMk cId="2509281595" sldId="680"/>
        </pc:sldMkLst>
      </pc:sldChg>
      <pc:sldChg chg="modSp add del mod">
        <pc:chgData name="Charles-Antoine Guilbault" userId="735c31a39ff723a8" providerId="LiveId" clId="{4988DBF6-D854-48D9-9B41-3110B900848A}" dt="2021-04-26T16:23:02.088" v="793" actId="47"/>
        <pc:sldMkLst>
          <pc:docMk/>
          <pc:sldMk cId="4265865086" sldId="680"/>
        </pc:sldMkLst>
        <pc:spChg chg="mod">
          <ac:chgData name="Charles-Antoine Guilbault" userId="735c31a39ff723a8" providerId="LiveId" clId="{4988DBF6-D854-48D9-9B41-3110B900848A}" dt="2021-04-26T15:42:23.483" v="747" actId="20577"/>
          <ac:spMkLst>
            <pc:docMk/>
            <pc:sldMk cId="4265865086" sldId="680"/>
            <ac:spMk id="2" creationId="{FCF3FDFB-D403-4C1F-9C8C-D8A0987753A6}"/>
          </ac:spMkLst>
        </pc:spChg>
        <pc:spChg chg="mod">
          <ac:chgData name="Charles-Antoine Guilbault" userId="735c31a39ff723a8" providerId="LiveId" clId="{4988DBF6-D854-48D9-9B41-3110B900848A}" dt="2021-04-26T15:49:54.819" v="762" actId="5793"/>
          <ac:spMkLst>
            <pc:docMk/>
            <pc:sldMk cId="4265865086" sldId="680"/>
            <ac:spMk id="3" creationId="{6B57B5EA-E1D2-4EF9-8480-8618FAFF7467}"/>
          </ac:spMkLst>
        </pc:spChg>
      </pc:sldChg>
      <pc:sldChg chg="modSp add del mod">
        <pc:chgData name="Charles-Antoine Guilbault" userId="735c31a39ff723a8" providerId="LiveId" clId="{4988DBF6-D854-48D9-9B41-3110B900848A}" dt="2021-05-04T16:36:07.967" v="2440" actId="47"/>
        <pc:sldMkLst>
          <pc:docMk/>
          <pc:sldMk cId="1122593409" sldId="681"/>
        </pc:sldMkLst>
        <pc:spChg chg="mod">
          <ac:chgData name="Charles-Antoine Guilbault" userId="735c31a39ff723a8" providerId="LiveId" clId="{4988DBF6-D854-48D9-9B41-3110B900848A}" dt="2021-04-26T16:24:27.537" v="854" actId="20577"/>
          <ac:spMkLst>
            <pc:docMk/>
            <pc:sldMk cId="1122593409" sldId="681"/>
            <ac:spMk id="3" creationId="{6B57B5EA-E1D2-4EF9-8480-8618FAFF7467}"/>
          </ac:spMkLst>
        </pc:spChg>
      </pc:sldChg>
      <pc:sldChg chg="del">
        <pc:chgData name="Charles-Antoine Guilbault" userId="735c31a39ff723a8" providerId="LiveId" clId="{4988DBF6-D854-48D9-9B41-3110B900848A}" dt="2021-04-26T14:04:35.081" v="3" actId="47"/>
        <pc:sldMkLst>
          <pc:docMk/>
          <pc:sldMk cId="3616208529" sldId="681"/>
        </pc:sldMkLst>
      </pc:sldChg>
      <pc:sldChg chg="modSp add del mod">
        <pc:chgData name="Charles-Antoine Guilbault" userId="735c31a39ff723a8" providerId="LiveId" clId="{4988DBF6-D854-48D9-9B41-3110B900848A}" dt="2021-05-04T16:36:08.326" v="2441" actId="47"/>
        <pc:sldMkLst>
          <pc:docMk/>
          <pc:sldMk cId="204298540" sldId="682"/>
        </pc:sldMkLst>
        <pc:spChg chg="mod">
          <ac:chgData name="Charles-Antoine Guilbault" userId="735c31a39ff723a8" providerId="LiveId" clId="{4988DBF6-D854-48D9-9B41-3110B900848A}" dt="2021-04-27T12:51:00.408" v="1799" actId="113"/>
          <ac:spMkLst>
            <pc:docMk/>
            <pc:sldMk cId="204298540" sldId="682"/>
            <ac:spMk id="3" creationId="{6B57B5EA-E1D2-4EF9-8480-8618FAFF7467}"/>
          </ac:spMkLst>
        </pc:spChg>
      </pc:sldChg>
      <pc:sldChg chg="del">
        <pc:chgData name="Charles-Antoine Guilbault" userId="735c31a39ff723a8" providerId="LiveId" clId="{4988DBF6-D854-48D9-9B41-3110B900848A}" dt="2021-04-26T14:04:35.081" v="3" actId="47"/>
        <pc:sldMkLst>
          <pc:docMk/>
          <pc:sldMk cId="2159792777" sldId="682"/>
        </pc:sldMkLst>
      </pc:sldChg>
      <pc:sldChg chg="modSp add del mod">
        <pc:chgData name="Charles-Antoine Guilbault" userId="735c31a39ff723a8" providerId="LiveId" clId="{4988DBF6-D854-48D9-9B41-3110B900848A}" dt="2021-05-04T16:36:08.623" v="2442" actId="47"/>
        <pc:sldMkLst>
          <pc:docMk/>
          <pc:sldMk cId="2847840782" sldId="683"/>
        </pc:sldMkLst>
        <pc:spChg chg="mod">
          <ac:chgData name="Charles-Antoine Guilbault" userId="735c31a39ff723a8" providerId="LiveId" clId="{4988DBF6-D854-48D9-9B41-3110B900848A}" dt="2021-04-27T12:51:23.025" v="1801" actId="113"/>
          <ac:spMkLst>
            <pc:docMk/>
            <pc:sldMk cId="2847840782" sldId="683"/>
            <ac:spMk id="3" creationId="{6B57B5EA-E1D2-4EF9-8480-8618FAFF7467}"/>
          </ac:spMkLst>
        </pc:spChg>
      </pc:sldChg>
      <pc:sldChg chg="del">
        <pc:chgData name="Charles-Antoine Guilbault" userId="735c31a39ff723a8" providerId="LiveId" clId="{4988DBF6-D854-48D9-9B41-3110B900848A}" dt="2021-04-26T14:04:35.081" v="3" actId="47"/>
        <pc:sldMkLst>
          <pc:docMk/>
          <pc:sldMk cId="3828143740" sldId="683"/>
        </pc:sldMkLst>
      </pc:sldChg>
      <pc:sldChg chg="addSp modSp add del mod">
        <pc:chgData name="Charles-Antoine Guilbault" userId="735c31a39ff723a8" providerId="LiveId" clId="{4988DBF6-D854-48D9-9B41-3110B900848A}" dt="2021-05-04T16:36:11.030" v="2449" actId="47"/>
        <pc:sldMkLst>
          <pc:docMk/>
          <pc:sldMk cId="1242240067" sldId="684"/>
        </pc:sldMkLst>
        <pc:spChg chg="mod">
          <ac:chgData name="Charles-Antoine Guilbault" userId="735c31a39ff723a8" providerId="LiveId" clId="{4988DBF6-D854-48D9-9B41-3110B900848A}" dt="2021-04-26T16:31:03.363" v="1068" actId="20577"/>
          <ac:spMkLst>
            <pc:docMk/>
            <pc:sldMk cId="1242240067" sldId="684"/>
            <ac:spMk id="2" creationId="{EBDE8E90-B761-4D79-BED8-B24309CAE8EA}"/>
          </ac:spMkLst>
        </pc:spChg>
        <pc:spChg chg="mod">
          <ac:chgData name="Charles-Antoine Guilbault" userId="735c31a39ff723a8" providerId="LiveId" clId="{4988DBF6-D854-48D9-9B41-3110B900848A}" dt="2021-04-27T12:43:46.449" v="1788" actId="114"/>
          <ac:spMkLst>
            <pc:docMk/>
            <pc:sldMk cId="1242240067" sldId="684"/>
            <ac:spMk id="3" creationId="{DAA9CB5A-DD97-477C-B1FD-57EF9231AAC9}"/>
          </ac:spMkLst>
        </pc:spChg>
        <pc:spChg chg="add mod">
          <ac:chgData name="Charles-Antoine Guilbault" userId="735c31a39ff723a8" providerId="LiveId" clId="{4988DBF6-D854-48D9-9B41-3110B900848A}" dt="2021-04-27T15:48:44.472" v="2417" actId="1076"/>
          <ac:spMkLst>
            <pc:docMk/>
            <pc:sldMk cId="1242240067" sldId="684"/>
            <ac:spMk id="4" creationId="{B744C37C-372C-49AF-93B3-72FF236B0961}"/>
          </ac:spMkLst>
        </pc:spChg>
        <pc:spChg chg="add mod">
          <ac:chgData name="Charles-Antoine Guilbault" userId="735c31a39ff723a8" providerId="LiveId" clId="{4988DBF6-D854-48D9-9B41-3110B900848A}" dt="2021-04-27T15:49:01.267" v="2427" actId="114"/>
          <ac:spMkLst>
            <pc:docMk/>
            <pc:sldMk cId="1242240067" sldId="684"/>
            <ac:spMk id="5" creationId="{9EB57EAD-C62D-43AA-A27E-0D45B8BD0AC9}"/>
          </ac:spMkLst>
        </pc:spChg>
      </pc:sldChg>
      <pc:sldChg chg="del">
        <pc:chgData name="Charles-Antoine Guilbault" userId="735c31a39ff723a8" providerId="LiveId" clId="{4988DBF6-D854-48D9-9B41-3110B900848A}" dt="2021-04-26T14:04:35.081" v="3" actId="47"/>
        <pc:sldMkLst>
          <pc:docMk/>
          <pc:sldMk cId="1394913496" sldId="684"/>
        </pc:sldMkLst>
      </pc:sldChg>
      <pc:sldChg chg="modSp add del mod">
        <pc:chgData name="Charles-Antoine Guilbault" userId="735c31a39ff723a8" providerId="LiveId" clId="{4988DBF6-D854-48D9-9B41-3110B900848A}" dt="2021-05-04T16:36:11.592" v="2450" actId="47"/>
        <pc:sldMkLst>
          <pc:docMk/>
          <pc:sldMk cId="2156849316" sldId="685"/>
        </pc:sldMkLst>
        <pc:spChg chg="mod">
          <ac:chgData name="Charles-Antoine Guilbault" userId="735c31a39ff723a8" providerId="LiveId" clId="{4988DBF6-D854-48D9-9B41-3110B900848A}" dt="2021-04-27T12:42:56.191" v="1772" actId="113"/>
          <ac:spMkLst>
            <pc:docMk/>
            <pc:sldMk cId="2156849316" sldId="685"/>
            <ac:spMk id="3" creationId="{DAA9CB5A-DD97-477C-B1FD-57EF9231AAC9}"/>
          </ac:spMkLst>
        </pc:spChg>
      </pc:sldChg>
      <pc:sldChg chg="modSp add del mod">
        <pc:chgData name="Charles-Antoine Guilbault" userId="735c31a39ff723a8" providerId="LiveId" clId="{4988DBF6-D854-48D9-9B41-3110B900848A}" dt="2021-05-04T16:36:11.764" v="2451" actId="47"/>
        <pc:sldMkLst>
          <pc:docMk/>
          <pc:sldMk cId="396869622" sldId="686"/>
        </pc:sldMkLst>
        <pc:spChg chg="mod">
          <ac:chgData name="Charles-Antoine Guilbault" userId="735c31a39ff723a8" providerId="LiveId" clId="{4988DBF6-D854-48D9-9B41-3110B900848A}" dt="2021-04-27T12:41:13.316" v="1758" actId="313"/>
          <ac:spMkLst>
            <pc:docMk/>
            <pc:sldMk cId="396869622" sldId="686"/>
            <ac:spMk id="2" creationId="{EBDE8E90-B761-4D79-BED8-B24309CAE8EA}"/>
          </ac:spMkLst>
        </pc:spChg>
        <pc:spChg chg="mod">
          <ac:chgData name="Charles-Antoine Guilbault" userId="735c31a39ff723a8" providerId="LiveId" clId="{4988DBF6-D854-48D9-9B41-3110B900848A}" dt="2021-04-27T12:42:33.201" v="1763" actId="113"/>
          <ac:spMkLst>
            <pc:docMk/>
            <pc:sldMk cId="396869622" sldId="686"/>
            <ac:spMk id="3" creationId="{DAA9CB5A-DD97-477C-B1FD-57EF9231AAC9}"/>
          </ac:spMkLst>
        </pc:spChg>
      </pc:sldChg>
      <pc:sldChg chg="modSp add del mod">
        <pc:chgData name="Charles-Antoine Guilbault" userId="735c31a39ff723a8" providerId="LiveId" clId="{4988DBF6-D854-48D9-9B41-3110B900848A}" dt="2021-05-04T16:36:12.217" v="2452" actId="47"/>
        <pc:sldMkLst>
          <pc:docMk/>
          <pc:sldMk cId="1336145349" sldId="687"/>
        </pc:sldMkLst>
        <pc:spChg chg="mod">
          <ac:chgData name="Charles-Antoine Guilbault" userId="735c31a39ff723a8" providerId="LiveId" clId="{4988DBF6-D854-48D9-9B41-3110B900848A}" dt="2021-04-27T12:41:17.890" v="1759" actId="313"/>
          <ac:spMkLst>
            <pc:docMk/>
            <pc:sldMk cId="1336145349" sldId="687"/>
            <ac:spMk id="2" creationId="{EBDE8E90-B761-4D79-BED8-B24309CAE8EA}"/>
          </ac:spMkLst>
        </pc:spChg>
        <pc:spChg chg="mod">
          <ac:chgData name="Charles-Antoine Guilbault" userId="735c31a39ff723a8" providerId="LiveId" clId="{4988DBF6-D854-48D9-9B41-3110B900848A}" dt="2021-04-27T12:42:42.006" v="1770" actId="20577"/>
          <ac:spMkLst>
            <pc:docMk/>
            <pc:sldMk cId="1336145349" sldId="687"/>
            <ac:spMk id="3" creationId="{DAA9CB5A-DD97-477C-B1FD-57EF9231AAC9}"/>
          </ac:spMkLst>
        </pc:spChg>
      </pc:sldChg>
      <pc:sldChg chg="modSp add del mod">
        <pc:chgData name="Charles-Antoine Guilbault" userId="735c31a39ff723a8" providerId="LiveId" clId="{4988DBF6-D854-48D9-9B41-3110B900848A}" dt="2021-05-04T16:36:12.608" v="2453" actId="47"/>
        <pc:sldMkLst>
          <pc:docMk/>
          <pc:sldMk cId="2584856338" sldId="688"/>
        </pc:sldMkLst>
        <pc:spChg chg="mod">
          <ac:chgData name="Charles-Antoine Guilbault" userId="735c31a39ff723a8" providerId="LiveId" clId="{4988DBF6-D854-48D9-9B41-3110B900848A}" dt="2021-04-27T12:41:20.378" v="1760" actId="313"/>
          <ac:spMkLst>
            <pc:docMk/>
            <pc:sldMk cId="2584856338" sldId="688"/>
            <ac:spMk id="2" creationId="{EBDE8E90-B761-4D79-BED8-B24309CAE8EA}"/>
          </ac:spMkLst>
        </pc:spChg>
        <pc:spChg chg="mod">
          <ac:chgData name="Charles-Antoine Guilbault" userId="735c31a39ff723a8" providerId="LiveId" clId="{4988DBF6-D854-48D9-9B41-3110B900848A}" dt="2021-04-26T16:38:05.801" v="1534" actId="20577"/>
          <ac:spMkLst>
            <pc:docMk/>
            <pc:sldMk cId="2584856338" sldId="688"/>
            <ac:spMk id="3" creationId="{DAA9CB5A-DD97-477C-B1FD-57EF9231AAC9}"/>
          </ac:spMkLst>
        </pc:spChg>
      </pc:sldChg>
      <pc:sldChg chg="modSp add del mod">
        <pc:chgData name="Charles-Antoine Guilbault" userId="735c31a39ff723a8" providerId="LiveId" clId="{4988DBF6-D854-48D9-9B41-3110B900848A}" dt="2021-05-04T16:36:12.952" v="2454" actId="47"/>
        <pc:sldMkLst>
          <pc:docMk/>
          <pc:sldMk cId="3482931099" sldId="689"/>
        </pc:sldMkLst>
        <pc:spChg chg="mod">
          <ac:chgData name="Charles-Antoine Guilbault" userId="735c31a39ff723a8" providerId="LiveId" clId="{4988DBF6-D854-48D9-9B41-3110B900848A}" dt="2021-04-27T12:41:24.140" v="1761" actId="313"/>
          <ac:spMkLst>
            <pc:docMk/>
            <pc:sldMk cId="3482931099" sldId="689"/>
            <ac:spMk id="2" creationId="{EBDE8E90-B761-4D79-BED8-B24309CAE8EA}"/>
          </ac:spMkLst>
        </pc:spChg>
        <pc:spChg chg="mod">
          <ac:chgData name="Charles-Antoine Guilbault" userId="735c31a39ff723a8" providerId="LiveId" clId="{4988DBF6-D854-48D9-9B41-3110B900848A}" dt="2021-04-26T16:37:40.715" v="1524" actId="113"/>
          <ac:spMkLst>
            <pc:docMk/>
            <pc:sldMk cId="3482931099" sldId="689"/>
            <ac:spMk id="3" creationId="{DAA9CB5A-DD97-477C-B1FD-57EF9231AAC9}"/>
          </ac:spMkLst>
        </pc:spChg>
      </pc:sldChg>
      <pc:sldChg chg="modSp add del mod">
        <pc:chgData name="Charles-Antoine Guilbault" userId="735c31a39ff723a8" providerId="LiveId" clId="{4988DBF6-D854-48D9-9B41-3110B900848A}" dt="2021-05-04T16:36:13.374" v="2455" actId="47"/>
        <pc:sldMkLst>
          <pc:docMk/>
          <pc:sldMk cId="2560852402" sldId="690"/>
        </pc:sldMkLst>
        <pc:spChg chg="mod">
          <ac:chgData name="Charles-Antoine Guilbault" userId="735c31a39ff723a8" providerId="LiveId" clId="{4988DBF6-D854-48D9-9B41-3110B900848A}" dt="2021-04-27T15:46:25.869" v="2368" actId="313"/>
          <ac:spMkLst>
            <pc:docMk/>
            <pc:sldMk cId="2560852402" sldId="690"/>
            <ac:spMk id="2" creationId="{EBDE8E90-B761-4D79-BED8-B24309CAE8EA}"/>
          </ac:spMkLst>
        </pc:spChg>
        <pc:spChg chg="mod">
          <ac:chgData name="Charles-Antoine Guilbault" userId="735c31a39ff723a8" providerId="LiveId" clId="{4988DBF6-D854-48D9-9B41-3110B900848A}" dt="2021-04-26T16:39:02.422" v="1620" actId="113"/>
          <ac:spMkLst>
            <pc:docMk/>
            <pc:sldMk cId="2560852402" sldId="690"/>
            <ac:spMk id="3" creationId="{DAA9CB5A-DD97-477C-B1FD-57EF9231AAC9}"/>
          </ac:spMkLst>
        </pc:spChg>
      </pc:sldChg>
      <pc:sldChg chg="modSp add del mod">
        <pc:chgData name="Charles-Antoine Guilbault" userId="735c31a39ff723a8" providerId="LiveId" clId="{4988DBF6-D854-48D9-9B41-3110B900848A}" dt="2021-05-04T16:36:13.764" v="2456" actId="47"/>
        <pc:sldMkLst>
          <pc:docMk/>
          <pc:sldMk cId="3649651960" sldId="691"/>
        </pc:sldMkLst>
        <pc:spChg chg="mod">
          <ac:chgData name="Charles-Antoine Guilbault" userId="735c31a39ff723a8" providerId="LiveId" clId="{4988DBF6-D854-48D9-9B41-3110B900848A}" dt="2021-04-27T15:46:22.575" v="2367" actId="313"/>
          <ac:spMkLst>
            <pc:docMk/>
            <pc:sldMk cId="3649651960" sldId="691"/>
            <ac:spMk id="2" creationId="{EBDE8E90-B761-4D79-BED8-B24309CAE8EA}"/>
          </ac:spMkLst>
        </pc:spChg>
        <pc:spChg chg="mod">
          <ac:chgData name="Charles-Antoine Guilbault" userId="735c31a39ff723a8" providerId="LiveId" clId="{4988DBF6-D854-48D9-9B41-3110B900848A}" dt="2021-04-27T15:35:52.592" v="1904" actId="27636"/>
          <ac:spMkLst>
            <pc:docMk/>
            <pc:sldMk cId="3649651960" sldId="691"/>
            <ac:spMk id="3" creationId="{DAA9CB5A-DD97-477C-B1FD-57EF9231AAC9}"/>
          </ac:spMkLst>
        </pc:spChg>
      </pc:sldChg>
      <pc:sldChg chg="modSp add del mod">
        <pc:chgData name="Charles-Antoine Guilbault" userId="735c31a39ff723a8" providerId="LiveId" clId="{4988DBF6-D854-48D9-9B41-3110B900848A}" dt="2021-05-04T16:36:14.280" v="2457" actId="47"/>
        <pc:sldMkLst>
          <pc:docMk/>
          <pc:sldMk cId="97186799" sldId="692"/>
        </pc:sldMkLst>
        <pc:spChg chg="mod">
          <ac:chgData name="Charles-Antoine Guilbault" userId="735c31a39ff723a8" providerId="LiveId" clId="{4988DBF6-D854-48D9-9B41-3110B900848A}" dt="2021-04-27T15:46:19.544" v="2366" actId="313"/>
          <ac:spMkLst>
            <pc:docMk/>
            <pc:sldMk cId="97186799" sldId="692"/>
            <ac:spMk id="2" creationId="{EBDE8E90-B761-4D79-BED8-B24309CAE8EA}"/>
          </ac:spMkLst>
        </pc:spChg>
      </pc:sldChg>
      <pc:sldChg chg="modSp add del mod">
        <pc:chgData name="Charles-Antoine Guilbault" userId="735c31a39ff723a8" providerId="LiveId" clId="{4988DBF6-D854-48D9-9B41-3110B900848A}" dt="2021-05-04T16:36:14.702" v="2458" actId="47"/>
        <pc:sldMkLst>
          <pc:docMk/>
          <pc:sldMk cId="635757540" sldId="693"/>
        </pc:sldMkLst>
        <pc:spChg chg="mod">
          <ac:chgData name="Charles-Antoine Guilbault" userId="735c31a39ff723a8" providerId="LiveId" clId="{4988DBF6-D854-48D9-9B41-3110B900848A}" dt="2021-04-27T15:46:17.192" v="2365" actId="313"/>
          <ac:spMkLst>
            <pc:docMk/>
            <pc:sldMk cId="635757540" sldId="693"/>
            <ac:spMk id="2" creationId="{EBDE8E90-B761-4D79-BED8-B24309CAE8EA}"/>
          </ac:spMkLst>
        </pc:spChg>
        <pc:spChg chg="mod">
          <ac:chgData name="Charles-Antoine Guilbault" userId="735c31a39ff723a8" providerId="LiveId" clId="{4988DBF6-D854-48D9-9B41-3110B900848A}" dt="2021-04-27T15:39:53.296" v="1984" actId="113"/>
          <ac:spMkLst>
            <pc:docMk/>
            <pc:sldMk cId="635757540" sldId="693"/>
            <ac:spMk id="3" creationId="{DAA9CB5A-DD97-477C-B1FD-57EF9231AAC9}"/>
          </ac:spMkLst>
        </pc:spChg>
      </pc:sldChg>
      <pc:sldChg chg="modSp add del mod">
        <pc:chgData name="Charles-Antoine Guilbault" userId="735c31a39ff723a8" providerId="LiveId" clId="{4988DBF6-D854-48D9-9B41-3110B900848A}" dt="2021-05-04T16:36:15.108" v="2459" actId="47"/>
        <pc:sldMkLst>
          <pc:docMk/>
          <pc:sldMk cId="579518374" sldId="694"/>
        </pc:sldMkLst>
        <pc:spChg chg="mod">
          <ac:chgData name="Charles-Antoine Guilbault" userId="735c31a39ff723a8" providerId="LiveId" clId="{4988DBF6-D854-48D9-9B41-3110B900848A}" dt="2021-04-27T15:46:15.040" v="2364" actId="313"/>
          <ac:spMkLst>
            <pc:docMk/>
            <pc:sldMk cId="579518374" sldId="694"/>
            <ac:spMk id="2" creationId="{EBDE8E90-B761-4D79-BED8-B24309CAE8EA}"/>
          </ac:spMkLst>
        </pc:spChg>
        <pc:spChg chg="mod">
          <ac:chgData name="Charles-Antoine Guilbault" userId="735c31a39ff723a8" providerId="LiveId" clId="{4988DBF6-D854-48D9-9B41-3110B900848A}" dt="2021-04-27T15:41:27.881" v="2060" actId="27636"/>
          <ac:spMkLst>
            <pc:docMk/>
            <pc:sldMk cId="579518374" sldId="694"/>
            <ac:spMk id="3" creationId="{DAA9CB5A-DD97-477C-B1FD-57EF9231AAC9}"/>
          </ac:spMkLst>
        </pc:spChg>
      </pc:sldChg>
      <pc:sldChg chg="modSp add del mod">
        <pc:chgData name="Charles-Antoine Guilbault" userId="735c31a39ff723a8" providerId="LiveId" clId="{4988DBF6-D854-48D9-9B41-3110B900848A}" dt="2021-05-04T16:36:15.640" v="2460" actId="47"/>
        <pc:sldMkLst>
          <pc:docMk/>
          <pc:sldMk cId="1456982599" sldId="695"/>
        </pc:sldMkLst>
        <pc:spChg chg="mod">
          <ac:chgData name="Charles-Antoine Guilbault" userId="735c31a39ff723a8" providerId="LiveId" clId="{4988DBF6-D854-48D9-9B41-3110B900848A}" dt="2021-04-27T15:46:13.068" v="2363" actId="313"/>
          <ac:spMkLst>
            <pc:docMk/>
            <pc:sldMk cId="1456982599" sldId="695"/>
            <ac:spMk id="2" creationId="{EBDE8E90-B761-4D79-BED8-B24309CAE8EA}"/>
          </ac:spMkLst>
        </pc:spChg>
        <pc:spChg chg="mod">
          <ac:chgData name="Charles-Antoine Guilbault" userId="735c31a39ff723a8" providerId="LiveId" clId="{4988DBF6-D854-48D9-9B41-3110B900848A}" dt="2021-04-27T15:42:20.803" v="2113"/>
          <ac:spMkLst>
            <pc:docMk/>
            <pc:sldMk cId="1456982599" sldId="695"/>
            <ac:spMk id="3" creationId="{DAA9CB5A-DD97-477C-B1FD-57EF9231AAC9}"/>
          </ac:spMkLst>
        </pc:spChg>
      </pc:sldChg>
      <pc:sldChg chg="modSp add del mod">
        <pc:chgData name="Charles-Antoine Guilbault" userId="735c31a39ff723a8" providerId="LiveId" clId="{4988DBF6-D854-48D9-9B41-3110B900848A}" dt="2021-05-04T16:36:16.046" v="2461" actId="47"/>
        <pc:sldMkLst>
          <pc:docMk/>
          <pc:sldMk cId="359087034" sldId="696"/>
        </pc:sldMkLst>
        <pc:spChg chg="mod">
          <ac:chgData name="Charles-Antoine Guilbault" userId="735c31a39ff723a8" providerId="LiveId" clId="{4988DBF6-D854-48D9-9B41-3110B900848A}" dt="2021-04-27T15:46:10.781" v="2362" actId="313"/>
          <ac:spMkLst>
            <pc:docMk/>
            <pc:sldMk cId="359087034" sldId="696"/>
            <ac:spMk id="2" creationId="{EBDE8E90-B761-4D79-BED8-B24309CAE8EA}"/>
          </ac:spMkLst>
        </pc:spChg>
        <pc:spChg chg="mod">
          <ac:chgData name="Charles-Antoine Guilbault" userId="735c31a39ff723a8" providerId="LiveId" clId="{4988DBF6-D854-48D9-9B41-3110B900848A}" dt="2021-04-27T15:43:28.667" v="2177" actId="113"/>
          <ac:spMkLst>
            <pc:docMk/>
            <pc:sldMk cId="359087034" sldId="696"/>
            <ac:spMk id="3" creationId="{DAA9CB5A-DD97-477C-B1FD-57EF9231AAC9}"/>
          </ac:spMkLst>
        </pc:spChg>
      </pc:sldChg>
      <pc:sldChg chg="delSp add del mod">
        <pc:chgData name="Charles-Antoine Guilbault" userId="735c31a39ff723a8" providerId="LiveId" clId="{4988DBF6-D854-48D9-9B41-3110B900848A}" dt="2021-05-04T16:35:08.897" v="2430" actId="47"/>
        <pc:sldMkLst>
          <pc:docMk/>
          <pc:sldMk cId="261935170" sldId="697"/>
        </pc:sldMkLst>
        <pc:picChg chg="del">
          <ac:chgData name="Charles-Antoine Guilbault" userId="735c31a39ff723a8" providerId="LiveId" clId="{4988DBF6-D854-48D9-9B41-3110B900848A}" dt="2021-05-04T16:35:07.087" v="2429" actId="21"/>
          <ac:picMkLst>
            <pc:docMk/>
            <pc:sldMk cId="261935170" sldId="697"/>
            <ac:picMk id="9" creationId="{33A49222-B83B-4ED9-B968-EC75F24AF3C0}"/>
          </ac:picMkLst>
        </pc:picChg>
      </pc:sldChg>
      <pc:sldChg chg="modSp add mod">
        <pc:chgData name="Charles-Antoine Guilbault" userId="735c31a39ff723a8" providerId="LiveId" clId="{4988DBF6-D854-48D9-9B41-3110B900848A}" dt="2021-05-04T16:35:20.790" v="2436" actId="27636"/>
        <pc:sldMkLst>
          <pc:docMk/>
          <pc:sldMk cId="3316356760" sldId="698"/>
        </pc:sldMkLst>
        <pc:spChg chg="mod">
          <ac:chgData name="Charles-Antoine Guilbault" userId="735c31a39ff723a8" providerId="LiveId" clId="{4988DBF6-D854-48D9-9B41-3110B900848A}" dt="2021-05-04T16:35:20.790" v="2436" actId="27636"/>
          <ac:spMkLst>
            <pc:docMk/>
            <pc:sldMk cId="3316356760" sldId="698"/>
            <ac:spMk id="3" creationId="{240EA55C-C50B-49F8-AF09-A0F451D67C70}"/>
          </ac:spMkLst>
        </pc:spChg>
      </pc:sldChg>
      <pc:sldChg chg="modSp add mod">
        <pc:chgData name="Charles-Antoine Guilbault" userId="735c31a39ff723a8" providerId="LiveId" clId="{4988DBF6-D854-48D9-9B41-3110B900848A}" dt="2021-05-04T16:38:17.117" v="2564" actId="20577"/>
        <pc:sldMkLst>
          <pc:docMk/>
          <pc:sldMk cId="1850058468" sldId="699"/>
        </pc:sldMkLst>
        <pc:spChg chg="mod">
          <ac:chgData name="Charles-Antoine Guilbault" userId="735c31a39ff723a8" providerId="LiveId" clId="{4988DBF6-D854-48D9-9B41-3110B900848A}" dt="2021-05-04T16:38:17.117" v="2564" actId="20577"/>
          <ac:spMkLst>
            <pc:docMk/>
            <pc:sldMk cId="1850058468" sldId="699"/>
            <ac:spMk id="3" creationId="{E849AD30-C0F0-4CDF-84BF-53DAAF2F2E01}"/>
          </ac:spMkLst>
        </pc:spChg>
      </pc:sldChg>
    </pc:docChg>
  </pc:docChgLst>
  <pc:docChgLst>
    <pc:chgData name="Charles-Antoine Guilbault" userId="735c31a39ff723a8" providerId="LiveId" clId="{D629B03C-963E-40E7-B048-A03B253AD2F3}"/>
    <pc:docChg chg="undo redo custSel addSld delSld modSld sldOrd">
      <pc:chgData name="Charles-Antoine Guilbault" userId="735c31a39ff723a8" providerId="LiveId" clId="{D629B03C-963E-40E7-B048-A03B253AD2F3}" dt="2021-05-11T14:27:56.412" v="914" actId="20577"/>
      <pc:docMkLst>
        <pc:docMk/>
      </pc:docMkLst>
      <pc:sldChg chg="addSp delSp modSp mod">
        <pc:chgData name="Charles-Antoine Guilbault" userId="735c31a39ff723a8" providerId="LiveId" clId="{D629B03C-963E-40E7-B048-A03B253AD2F3}" dt="2021-05-11T14:27:56.412" v="914" actId="20577"/>
        <pc:sldMkLst>
          <pc:docMk/>
          <pc:sldMk cId="3881515955" sldId="256"/>
        </pc:sldMkLst>
        <pc:spChg chg="mod">
          <ac:chgData name="Charles-Antoine Guilbault" userId="735c31a39ff723a8" providerId="LiveId" clId="{D629B03C-963E-40E7-B048-A03B253AD2F3}" dt="2021-05-11T14:27:56.412" v="914" actId="20577"/>
          <ac:spMkLst>
            <pc:docMk/>
            <pc:sldMk cId="3881515955" sldId="256"/>
            <ac:spMk id="2" creationId="{22460F02-27A6-4A54-A332-27E745F22682}"/>
          </ac:spMkLst>
        </pc:spChg>
        <pc:spChg chg="add del mod">
          <ac:chgData name="Charles-Antoine Guilbault" userId="735c31a39ff723a8" providerId="LiveId" clId="{D629B03C-963E-40E7-B048-A03B253AD2F3}" dt="2021-05-11T14:27:52.294" v="912" actId="478"/>
          <ac:spMkLst>
            <pc:docMk/>
            <pc:sldMk cId="3881515955" sldId="256"/>
            <ac:spMk id="7" creationId="{834C7AFB-2E7B-4259-86D0-4381B9C88D2C}"/>
          </ac:spMkLst>
        </pc:spChg>
        <pc:picChg chg="add mod">
          <ac:chgData name="Charles-Antoine Guilbault" userId="735c31a39ff723a8" providerId="LiveId" clId="{D629B03C-963E-40E7-B048-A03B253AD2F3}" dt="2021-05-11T14:27:49.878" v="911" actId="1076"/>
          <ac:picMkLst>
            <pc:docMk/>
            <pc:sldMk cId="3881515955" sldId="256"/>
            <ac:picMk id="5" creationId="{86FD412E-1305-4E03-8478-E593724514EF}"/>
          </ac:picMkLst>
        </pc:picChg>
        <pc:picChg chg="del">
          <ac:chgData name="Charles-Antoine Guilbault" userId="735c31a39ff723a8" providerId="LiveId" clId="{D629B03C-963E-40E7-B048-A03B253AD2F3}" dt="2021-05-10T19:49:29.081" v="0" actId="478"/>
          <ac:picMkLst>
            <pc:docMk/>
            <pc:sldMk cId="3881515955" sldId="256"/>
            <ac:picMk id="6" creationId="{8594D98B-9B8C-414D-980C-CBD4B459D9D0}"/>
          </ac:picMkLst>
        </pc:picChg>
      </pc:sldChg>
      <pc:sldChg chg="modSp add mod">
        <pc:chgData name="Charles-Antoine Guilbault" userId="735c31a39ff723a8" providerId="LiveId" clId="{D629B03C-963E-40E7-B048-A03B253AD2F3}" dt="2021-05-11T14:15:11.315" v="461" actId="20577"/>
        <pc:sldMkLst>
          <pc:docMk/>
          <pc:sldMk cId="2829613900" sldId="264"/>
        </pc:sldMkLst>
        <pc:spChg chg="mod">
          <ac:chgData name="Charles-Antoine Guilbault" userId="735c31a39ff723a8" providerId="LiveId" clId="{D629B03C-963E-40E7-B048-A03B253AD2F3}" dt="2021-05-11T14:15:11.315" v="461" actId="20577"/>
          <ac:spMkLst>
            <pc:docMk/>
            <pc:sldMk cId="2829613900" sldId="264"/>
            <ac:spMk id="2" creationId="{6ED46ECE-92C0-42A7-98FF-82E570612CA7}"/>
          </ac:spMkLst>
        </pc:spChg>
        <pc:spChg chg="mod">
          <ac:chgData name="Charles-Antoine Guilbault" userId="735c31a39ff723a8" providerId="LiveId" clId="{D629B03C-963E-40E7-B048-A03B253AD2F3}" dt="2021-05-11T13:49:30.259" v="208" actId="20577"/>
          <ac:spMkLst>
            <pc:docMk/>
            <pc:sldMk cId="2829613900" sldId="264"/>
            <ac:spMk id="3" creationId="{42C5AFDC-AC37-4500-B279-A424596C3260}"/>
          </ac:spMkLst>
        </pc:spChg>
      </pc:sldChg>
      <pc:sldChg chg="modSp add mod">
        <pc:chgData name="Charles-Antoine Guilbault" userId="735c31a39ff723a8" providerId="LiveId" clId="{D629B03C-963E-40E7-B048-A03B253AD2F3}" dt="2021-05-11T14:15:44.869" v="467" actId="20577"/>
        <pc:sldMkLst>
          <pc:docMk/>
          <pc:sldMk cId="1591370337" sldId="266"/>
        </pc:sldMkLst>
        <pc:spChg chg="mod">
          <ac:chgData name="Charles-Antoine Guilbault" userId="735c31a39ff723a8" providerId="LiveId" clId="{D629B03C-963E-40E7-B048-A03B253AD2F3}" dt="2021-05-11T14:15:44.869" v="467" actId="20577"/>
          <ac:spMkLst>
            <pc:docMk/>
            <pc:sldMk cId="1591370337" sldId="266"/>
            <ac:spMk id="2" creationId="{1ED1DA1D-E612-478C-BF82-7EE4598A87F7}"/>
          </ac:spMkLst>
        </pc:spChg>
        <pc:spChg chg="mod">
          <ac:chgData name="Charles-Antoine Guilbault" userId="735c31a39ff723a8" providerId="LiveId" clId="{D629B03C-963E-40E7-B048-A03B253AD2F3}" dt="2021-05-11T13:50:30.715" v="226" actId="20577"/>
          <ac:spMkLst>
            <pc:docMk/>
            <pc:sldMk cId="1591370337" sldId="266"/>
            <ac:spMk id="3" creationId="{A5C2C45C-EADB-4F77-975E-C114B71BEB91}"/>
          </ac:spMkLst>
        </pc:spChg>
      </pc:sldChg>
      <pc:sldChg chg="modSp add mod">
        <pc:chgData name="Charles-Antoine Guilbault" userId="735c31a39ff723a8" providerId="LiveId" clId="{D629B03C-963E-40E7-B048-A03B253AD2F3}" dt="2021-05-11T14:15:54.225" v="473" actId="20577"/>
        <pc:sldMkLst>
          <pc:docMk/>
          <pc:sldMk cId="3013166881" sldId="267"/>
        </pc:sldMkLst>
        <pc:spChg chg="mod">
          <ac:chgData name="Charles-Antoine Guilbault" userId="735c31a39ff723a8" providerId="LiveId" clId="{D629B03C-963E-40E7-B048-A03B253AD2F3}" dt="2021-05-11T14:15:54.225" v="473" actId="20577"/>
          <ac:spMkLst>
            <pc:docMk/>
            <pc:sldMk cId="3013166881" sldId="267"/>
            <ac:spMk id="2" creationId="{1ED1DA1D-E612-478C-BF82-7EE4598A87F7}"/>
          </ac:spMkLst>
        </pc:spChg>
      </pc:sldChg>
      <pc:sldChg chg="add del">
        <pc:chgData name="Charles-Antoine Guilbault" userId="735c31a39ff723a8" providerId="LiveId" clId="{D629B03C-963E-40E7-B048-A03B253AD2F3}" dt="2021-05-11T13:47:35.025" v="185" actId="47"/>
        <pc:sldMkLst>
          <pc:docMk/>
          <pc:sldMk cId="3800520311" sldId="269"/>
        </pc:sldMkLst>
      </pc:sldChg>
      <pc:sldChg chg="modSp add mod">
        <pc:chgData name="Charles-Antoine Guilbault" userId="735c31a39ff723a8" providerId="LiveId" clId="{D629B03C-963E-40E7-B048-A03B253AD2F3}" dt="2021-05-11T14:15:01.838" v="455" actId="20577"/>
        <pc:sldMkLst>
          <pc:docMk/>
          <pc:sldMk cId="3385494859" sldId="271"/>
        </pc:sldMkLst>
        <pc:spChg chg="mod">
          <ac:chgData name="Charles-Antoine Guilbault" userId="735c31a39ff723a8" providerId="LiveId" clId="{D629B03C-963E-40E7-B048-A03B253AD2F3}" dt="2021-05-11T14:15:01.838" v="455" actId="20577"/>
          <ac:spMkLst>
            <pc:docMk/>
            <pc:sldMk cId="3385494859" sldId="271"/>
            <ac:spMk id="2" creationId="{6ED46ECE-92C0-42A7-98FF-82E570612CA7}"/>
          </ac:spMkLst>
        </pc:spChg>
      </pc:sldChg>
      <pc:sldChg chg="modSp add del mod">
        <pc:chgData name="Charles-Antoine Guilbault" userId="735c31a39ff723a8" providerId="LiveId" clId="{D629B03C-963E-40E7-B048-A03B253AD2F3}" dt="2021-05-11T14:15:04.900" v="457" actId="20577"/>
        <pc:sldMkLst>
          <pc:docMk/>
          <pc:sldMk cId="3525843601" sldId="272"/>
        </pc:sldMkLst>
        <pc:spChg chg="mod">
          <ac:chgData name="Charles-Antoine Guilbault" userId="735c31a39ff723a8" providerId="LiveId" clId="{D629B03C-963E-40E7-B048-A03B253AD2F3}" dt="2021-05-11T14:15:04.900" v="457" actId="20577"/>
          <ac:spMkLst>
            <pc:docMk/>
            <pc:sldMk cId="3525843601" sldId="272"/>
            <ac:spMk id="2" creationId="{6ED46ECE-92C0-42A7-98FF-82E570612CA7}"/>
          </ac:spMkLst>
        </pc:spChg>
      </pc:sldChg>
      <pc:sldChg chg="modSp add del mod">
        <pc:chgData name="Charles-Antoine Guilbault" userId="735c31a39ff723a8" providerId="LiveId" clId="{D629B03C-963E-40E7-B048-A03B253AD2F3}" dt="2021-05-11T14:15:07.771" v="459" actId="20577"/>
        <pc:sldMkLst>
          <pc:docMk/>
          <pc:sldMk cId="1257393852" sldId="274"/>
        </pc:sldMkLst>
        <pc:spChg chg="mod">
          <ac:chgData name="Charles-Antoine Guilbault" userId="735c31a39ff723a8" providerId="LiveId" clId="{D629B03C-963E-40E7-B048-A03B253AD2F3}" dt="2021-05-11T14:15:07.771" v="459" actId="20577"/>
          <ac:spMkLst>
            <pc:docMk/>
            <pc:sldMk cId="1257393852" sldId="274"/>
            <ac:spMk id="2" creationId="{6ED46ECE-92C0-42A7-98FF-82E570612CA7}"/>
          </ac:spMkLst>
        </pc:spChg>
      </pc:sldChg>
      <pc:sldChg chg="modSp add mod">
        <pc:chgData name="Charles-Antoine Guilbault" userId="735c31a39ff723a8" providerId="LiveId" clId="{D629B03C-963E-40E7-B048-A03B253AD2F3}" dt="2021-05-11T14:15:30.574" v="465" actId="20577"/>
        <pc:sldMkLst>
          <pc:docMk/>
          <pc:sldMk cId="1201088028" sldId="275"/>
        </pc:sldMkLst>
        <pc:spChg chg="mod">
          <ac:chgData name="Charles-Antoine Guilbault" userId="735c31a39ff723a8" providerId="LiveId" clId="{D629B03C-963E-40E7-B048-A03B253AD2F3}" dt="2021-05-11T14:15:30.574" v="465" actId="20577"/>
          <ac:spMkLst>
            <pc:docMk/>
            <pc:sldMk cId="1201088028" sldId="275"/>
            <ac:spMk id="2" creationId="{6ED46ECE-92C0-42A7-98FF-82E570612CA7}"/>
          </ac:spMkLst>
        </pc:spChg>
      </pc:sldChg>
      <pc:sldChg chg="modSp add mod ord">
        <pc:chgData name="Charles-Antoine Guilbault" userId="735c31a39ff723a8" providerId="LiveId" clId="{D629B03C-963E-40E7-B048-A03B253AD2F3}" dt="2021-05-11T14:00:24.776" v="345"/>
        <pc:sldMkLst>
          <pc:docMk/>
          <pc:sldMk cId="3827608554" sldId="276"/>
        </pc:sldMkLst>
        <pc:spChg chg="mod">
          <ac:chgData name="Charles-Antoine Guilbault" userId="735c31a39ff723a8" providerId="LiveId" clId="{D629B03C-963E-40E7-B048-A03B253AD2F3}" dt="2021-05-10T20:06:44.193" v="172" actId="20577"/>
          <ac:spMkLst>
            <pc:docMk/>
            <pc:sldMk cId="3827608554" sldId="276"/>
            <ac:spMk id="2" creationId="{FA720527-4B1F-4C16-A769-12C5B17E53A7}"/>
          </ac:spMkLst>
        </pc:spChg>
        <pc:graphicFrameChg chg="mod">
          <ac:chgData name="Charles-Antoine Guilbault" userId="735c31a39ff723a8" providerId="LiveId" clId="{D629B03C-963E-40E7-B048-A03B253AD2F3}" dt="2021-05-11T13:51:32.973" v="248" actId="20577"/>
          <ac:graphicFrameMkLst>
            <pc:docMk/>
            <pc:sldMk cId="3827608554" sldId="276"/>
            <ac:graphicFrameMk id="8" creationId="{0D3B0AF9-2F64-4363-8F6C-B567DEDEF774}"/>
          </ac:graphicFrameMkLst>
        </pc:graphicFrameChg>
      </pc:sldChg>
      <pc:sldChg chg="modSp add mod">
        <pc:chgData name="Charles-Antoine Guilbault" userId="735c31a39ff723a8" providerId="LiveId" clId="{D629B03C-963E-40E7-B048-A03B253AD2F3}" dt="2021-05-11T14:15:48.588" v="469" actId="20577"/>
        <pc:sldMkLst>
          <pc:docMk/>
          <pc:sldMk cId="87513742" sldId="277"/>
        </pc:sldMkLst>
        <pc:spChg chg="mod">
          <ac:chgData name="Charles-Antoine Guilbault" userId="735c31a39ff723a8" providerId="LiveId" clId="{D629B03C-963E-40E7-B048-A03B253AD2F3}" dt="2021-05-11T14:15:48.588" v="469" actId="20577"/>
          <ac:spMkLst>
            <pc:docMk/>
            <pc:sldMk cId="87513742" sldId="277"/>
            <ac:spMk id="2" creationId="{1ED1DA1D-E612-478C-BF82-7EE4598A87F7}"/>
          </ac:spMkLst>
        </pc:spChg>
      </pc:sldChg>
      <pc:sldChg chg="modSp add mod">
        <pc:chgData name="Charles-Antoine Guilbault" userId="735c31a39ff723a8" providerId="LiveId" clId="{D629B03C-963E-40E7-B048-A03B253AD2F3}" dt="2021-05-11T14:16:08.311" v="478" actId="14100"/>
        <pc:sldMkLst>
          <pc:docMk/>
          <pc:sldMk cId="779868084" sldId="278"/>
        </pc:sldMkLst>
        <pc:spChg chg="mod">
          <ac:chgData name="Charles-Antoine Guilbault" userId="735c31a39ff723a8" providerId="LiveId" clId="{D629B03C-963E-40E7-B048-A03B253AD2F3}" dt="2021-05-11T14:16:02.752" v="477" actId="20577"/>
          <ac:spMkLst>
            <pc:docMk/>
            <pc:sldMk cId="779868084" sldId="278"/>
            <ac:spMk id="2" creationId="{1ED1DA1D-E612-478C-BF82-7EE4598A87F7}"/>
          </ac:spMkLst>
        </pc:spChg>
        <pc:spChg chg="mod">
          <ac:chgData name="Charles-Antoine Guilbault" userId="735c31a39ff723a8" providerId="LiveId" clId="{D629B03C-963E-40E7-B048-A03B253AD2F3}" dt="2021-05-11T14:16:08.311" v="478" actId="14100"/>
          <ac:spMkLst>
            <pc:docMk/>
            <pc:sldMk cId="779868084" sldId="278"/>
            <ac:spMk id="3" creationId="{A5C2C45C-EADB-4F77-975E-C114B71BEB91}"/>
          </ac:spMkLst>
        </pc:spChg>
      </pc:sldChg>
      <pc:sldChg chg="modSp add mod">
        <pc:chgData name="Charles-Antoine Guilbault" userId="735c31a39ff723a8" providerId="LiveId" clId="{D629B03C-963E-40E7-B048-A03B253AD2F3}" dt="2021-05-11T14:16:00.201" v="475" actId="20577"/>
        <pc:sldMkLst>
          <pc:docMk/>
          <pc:sldMk cId="4210035339" sldId="280"/>
        </pc:sldMkLst>
        <pc:spChg chg="mod">
          <ac:chgData name="Charles-Antoine Guilbault" userId="735c31a39ff723a8" providerId="LiveId" clId="{D629B03C-963E-40E7-B048-A03B253AD2F3}" dt="2021-05-11T14:16:00.201" v="475" actId="20577"/>
          <ac:spMkLst>
            <pc:docMk/>
            <pc:sldMk cId="4210035339" sldId="280"/>
            <ac:spMk id="2" creationId="{1ED1DA1D-E612-478C-BF82-7EE4598A87F7}"/>
          </ac:spMkLst>
        </pc:spChg>
      </pc:sldChg>
      <pc:sldChg chg="del">
        <pc:chgData name="Charles-Antoine Guilbault" userId="735c31a39ff723a8" providerId="LiveId" clId="{D629B03C-963E-40E7-B048-A03B253AD2F3}" dt="2021-05-10T19:49:41.335" v="1" actId="47"/>
        <pc:sldMkLst>
          <pc:docMk/>
          <pc:sldMk cId="630400145" sldId="284"/>
        </pc:sldMkLst>
      </pc:sldChg>
      <pc:sldChg chg="del">
        <pc:chgData name="Charles-Antoine Guilbault" userId="735c31a39ff723a8" providerId="LiveId" clId="{D629B03C-963E-40E7-B048-A03B253AD2F3}" dt="2021-05-10T19:49:41.335" v="1" actId="47"/>
        <pc:sldMkLst>
          <pc:docMk/>
          <pc:sldMk cId="418397405" sldId="287"/>
        </pc:sldMkLst>
      </pc:sldChg>
      <pc:sldChg chg="del">
        <pc:chgData name="Charles-Antoine Guilbault" userId="735c31a39ff723a8" providerId="LiveId" clId="{D629B03C-963E-40E7-B048-A03B253AD2F3}" dt="2021-05-10T19:49:41.335" v="1" actId="47"/>
        <pc:sldMkLst>
          <pc:docMk/>
          <pc:sldMk cId="2111417041" sldId="288"/>
        </pc:sldMkLst>
      </pc:sldChg>
      <pc:sldChg chg="del">
        <pc:chgData name="Charles-Antoine Guilbault" userId="735c31a39ff723a8" providerId="LiveId" clId="{D629B03C-963E-40E7-B048-A03B253AD2F3}" dt="2021-05-10T19:49:41.335" v="1" actId="47"/>
        <pc:sldMkLst>
          <pc:docMk/>
          <pc:sldMk cId="3587586478" sldId="289"/>
        </pc:sldMkLst>
      </pc:sldChg>
      <pc:sldChg chg="del">
        <pc:chgData name="Charles-Antoine Guilbault" userId="735c31a39ff723a8" providerId="LiveId" clId="{D629B03C-963E-40E7-B048-A03B253AD2F3}" dt="2021-05-10T19:49:41.335" v="1" actId="47"/>
        <pc:sldMkLst>
          <pc:docMk/>
          <pc:sldMk cId="3951236901" sldId="291"/>
        </pc:sldMkLst>
      </pc:sldChg>
      <pc:sldChg chg="del">
        <pc:chgData name="Charles-Antoine Guilbault" userId="735c31a39ff723a8" providerId="LiveId" clId="{D629B03C-963E-40E7-B048-A03B253AD2F3}" dt="2021-05-10T19:49:41.335" v="1" actId="47"/>
        <pc:sldMkLst>
          <pc:docMk/>
          <pc:sldMk cId="141968000" sldId="292"/>
        </pc:sldMkLst>
      </pc:sldChg>
      <pc:sldChg chg="del">
        <pc:chgData name="Charles-Antoine Guilbault" userId="735c31a39ff723a8" providerId="LiveId" clId="{D629B03C-963E-40E7-B048-A03B253AD2F3}" dt="2021-05-10T19:49:41.335" v="1" actId="47"/>
        <pc:sldMkLst>
          <pc:docMk/>
          <pc:sldMk cId="1023533856" sldId="293"/>
        </pc:sldMkLst>
      </pc:sldChg>
      <pc:sldChg chg="modSp add del mod ord">
        <pc:chgData name="Charles-Antoine Guilbault" userId="735c31a39ff723a8" providerId="LiveId" clId="{D629B03C-963E-40E7-B048-A03B253AD2F3}" dt="2021-05-11T14:00:48.145" v="352" actId="20577"/>
        <pc:sldMkLst>
          <pc:docMk/>
          <pc:sldMk cId="3954956948" sldId="294"/>
        </pc:sldMkLst>
        <pc:spChg chg="mod">
          <ac:chgData name="Charles-Antoine Guilbault" userId="735c31a39ff723a8" providerId="LiveId" clId="{D629B03C-963E-40E7-B048-A03B253AD2F3}" dt="2021-05-11T14:00:48.145" v="352" actId="20577"/>
          <ac:spMkLst>
            <pc:docMk/>
            <pc:sldMk cId="3954956948" sldId="294"/>
            <ac:spMk id="2" creationId="{D79324DD-E08C-4519-B5DF-48BAE13EC0BE}"/>
          </ac:spMkLst>
        </pc:spChg>
      </pc:sldChg>
      <pc:sldChg chg="modSp add del mod">
        <pc:chgData name="Charles-Antoine Guilbault" userId="735c31a39ff723a8" providerId="LiveId" clId="{D629B03C-963E-40E7-B048-A03B253AD2F3}" dt="2021-05-11T14:00:44.433" v="351" actId="20577"/>
        <pc:sldMkLst>
          <pc:docMk/>
          <pc:sldMk cId="31522942" sldId="580"/>
        </pc:sldMkLst>
        <pc:spChg chg="mod">
          <ac:chgData name="Charles-Antoine Guilbault" userId="735c31a39ff723a8" providerId="LiveId" clId="{D629B03C-963E-40E7-B048-A03B253AD2F3}" dt="2021-05-11T14:00:44.433" v="351" actId="20577"/>
          <ac:spMkLst>
            <pc:docMk/>
            <pc:sldMk cId="31522942" sldId="580"/>
            <ac:spMk id="2" creationId="{314A93B5-C694-BD43-84FB-8A152406195B}"/>
          </ac:spMkLst>
        </pc:spChg>
      </pc:sldChg>
      <pc:sldChg chg="modSp add mod ord">
        <pc:chgData name="Charles-Antoine Guilbault" userId="735c31a39ff723a8" providerId="LiveId" clId="{D629B03C-963E-40E7-B048-A03B253AD2F3}" dt="2021-05-11T13:52:08.695" v="251"/>
        <pc:sldMkLst>
          <pc:docMk/>
          <pc:sldMk cId="1297309185" sldId="585"/>
        </pc:sldMkLst>
        <pc:spChg chg="mod">
          <ac:chgData name="Charles-Antoine Guilbault" userId="735c31a39ff723a8" providerId="LiveId" clId="{D629B03C-963E-40E7-B048-A03B253AD2F3}" dt="2021-05-10T20:06:56.481" v="178" actId="20577"/>
          <ac:spMkLst>
            <pc:docMk/>
            <pc:sldMk cId="1297309185" sldId="585"/>
            <ac:spMk id="2" creationId="{FA720527-4B1F-4C16-A769-12C5B17E53A7}"/>
          </ac:spMkLst>
        </pc:spChg>
      </pc:sldChg>
      <pc:sldChg chg="modSp add mod ord">
        <pc:chgData name="Charles-Antoine Guilbault" userId="735c31a39ff723a8" providerId="LiveId" clId="{D629B03C-963E-40E7-B048-A03B253AD2F3}" dt="2021-05-11T13:52:10.256" v="253"/>
        <pc:sldMkLst>
          <pc:docMk/>
          <pc:sldMk cId="1473561979" sldId="587"/>
        </pc:sldMkLst>
        <pc:spChg chg="mod">
          <ac:chgData name="Charles-Antoine Guilbault" userId="735c31a39ff723a8" providerId="LiveId" clId="{D629B03C-963E-40E7-B048-A03B253AD2F3}" dt="2021-05-10T20:06:52.201" v="176" actId="20577"/>
          <ac:spMkLst>
            <pc:docMk/>
            <pc:sldMk cId="1473561979" sldId="587"/>
            <ac:spMk id="2" creationId="{856DC8CF-E862-A04F-A9A3-F29A685FEFC4}"/>
          </ac:spMkLst>
        </pc:spChg>
      </pc:sldChg>
      <pc:sldChg chg="modSp add del mod">
        <pc:chgData name="Charles-Antoine Guilbault" userId="735c31a39ff723a8" providerId="LiveId" clId="{D629B03C-963E-40E7-B048-A03B253AD2F3}" dt="2021-05-11T13:51:52.394" v="249" actId="47"/>
        <pc:sldMkLst>
          <pc:docMk/>
          <pc:sldMk cId="3222982577" sldId="588"/>
        </pc:sldMkLst>
        <pc:spChg chg="mod">
          <ac:chgData name="Charles-Antoine Guilbault" userId="735c31a39ff723a8" providerId="LiveId" clId="{D629B03C-963E-40E7-B048-A03B253AD2F3}" dt="2021-05-10T20:07:00.265" v="180" actId="20577"/>
          <ac:spMkLst>
            <pc:docMk/>
            <pc:sldMk cId="3222982577" sldId="588"/>
            <ac:spMk id="2" creationId="{BA9161F0-EAA2-C147-BE9F-AEEE55C6F01E}"/>
          </ac:spMkLst>
        </pc:spChg>
      </pc:sldChg>
      <pc:sldChg chg="modSp add del mod">
        <pc:chgData name="Charles-Antoine Guilbault" userId="735c31a39ff723a8" providerId="LiveId" clId="{D629B03C-963E-40E7-B048-A03B253AD2F3}" dt="2021-05-11T13:51:52.394" v="249" actId="47"/>
        <pc:sldMkLst>
          <pc:docMk/>
          <pc:sldMk cId="2193024452" sldId="590"/>
        </pc:sldMkLst>
        <pc:spChg chg="mod">
          <ac:chgData name="Charles-Antoine Guilbault" userId="735c31a39ff723a8" providerId="LiveId" clId="{D629B03C-963E-40E7-B048-A03B253AD2F3}" dt="2021-05-10T20:07:04.473" v="182" actId="20577"/>
          <ac:spMkLst>
            <pc:docMk/>
            <pc:sldMk cId="2193024452" sldId="590"/>
            <ac:spMk id="2" creationId="{BA9161F0-EAA2-C147-BE9F-AEEE55C6F01E}"/>
          </ac:spMkLst>
        </pc:spChg>
      </pc:sldChg>
      <pc:sldChg chg="del">
        <pc:chgData name="Charles-Antoine Guilbault" userId="735c31a39ff723a8" providerId="LiveId" clId="{D629B03C-963E-40E7-B048-A03B253AD2F3}" dt="2021-05-10T19:49:41.335" v="1" actId="47"/>
        <pc:sldMkLst>
          <pc:docMk/>
          <pc:sldMk cId="1825654901" sldId="594"/>
        </pc:sldMkLst>
      </pc:sldChg>
      <pc:sldChg chg="add del">
        <pc:chgData name="Charles-Antoine Guilbault" userId="735c31a39ff723a8" providerId="LiveId" clId="{D629B03C-963E-40E7-B048-A03B253AD2F3}" dt="2021-05-11T13:47:35.025" v="185" actId="47"/>
        <pc:sldMkLst>
          <pc:docMk/>
          <pc:sldMk cId="3398429561" sldId="619"/>
        </pc:sldMkLst>
      </pc:sldChg>
      <pc:sldChg chg="del">
        <pc:chgData name="Charles-Antoine Guilbault" userId="735c31a39ff723a8" providerId="LiveId" clId="{D629B03C-963E-40E7-B048-A03B253AD2F3}" dt="2021-05-10T19:58:11.654" v="2" actId="47"/>
        <pc:sldMkLst>
          <pc:docMk/>
          <pc:sldMk cId="814193919" sldId="620"/>
        </pc:sldMkLst>
      </pc:sldChg>
      <pc:sldChg chg="del">
        <pc:chgData name="Charles-Antoine Guilbault" userId="735c31a39ff723a8" providerId="LiveId" clId="{D629B03C-963E-40E7-B048-A03B253AD2F3}" dt="2021-05-10T19:49:41.335" v="1" actId="47"/>
        <pc:sldMkLst>
          <pc:docMk/>
          <pc:sldMk cId="2727690186" sldId="621"/>
        </pc:sldMkLst>
      </pc:sldChg>
      <pc:sldChg chg="del">
        <pc:chgData name="Charles-Antoine Guilbault" userId="735c31a39ff723a8" providerId="LiveId" clId="{D629B03C-963E-40E7-B048-A03B253AD2F3}" dt="2021-05-10T19:49:41.335" v="1" actId="47"/>
        <pc:sldMkLst>
          <pc:docMk/>
          <pc:sldMk cId="3064012062" sldId="622"/>
        </pc:sldMkLst>
      </pc:sldChg>
      <pc:sldChg chg="del">
        <pc:chgData name="Charles-Antoine Guilbault" userId="735c31a39ff723a8" providerId="LiveId" clId="{D629B03C-963E-40E7-B048-A03B253AD2F3}" dt="2021-05-10T19:49:41.335" v="1" actId="47"/>
        <pc:sldMkLst>
          <pc:docMk/>
          <pc:sldMk cId="996717190" sldId="630"/>
        </pc:sldMkLst>
      </pc:sldChg>
      <pc:sldChg chg="del">
        <pc:chgData name="Charles-Antoine Guilbault" userId="735c31a39ff723a8" providerId="LiveId" clId="{D629B03C-963E-40E7-B048-A03B253AD2F3}" dt="2021-05-10T19:49:41.335" v="1" actId="47"/>
        <pc:sldMkLst>
          <pc:docMk/>
          <pc:sldMk cId="867738286" sldId="631"/>
        </pc:sldMkLst>
      </pc:sldChg>
      <pc:sldChg chg="modSp add mod">
        <pc:chgData name="Charles-Antoine Guilbault" userId="735c31a39ff723a8" providerId="LiveId" clId="{D629B03C-963E-40E7-B048-A03B253AD2F3}" dt="2021-05-11T14:15:51.553" v="471" actId="20577"/>
        <pc:sldMkLst>
          <pc:docMk/>
          <pc:sldMk cId="1399143309" sldId="633"/>
        </pc:sldMkLst>
        <pc:spChg chg="mod">
          <ac:chgData name="Charles-Antoine Guilbault" userId="735c31a39ff723a8" providerId="LiveId" clId="{D629B03C-963E-40E7-B048-A03B253AD2F3}" dt="2021-05-11T14:15:51.553" v="471" actId="20577"/>
          <ac:spMkLst>
            <pc:docMk/>
            <pc:sldMk cId="1399143309" sldId="633"/>
            <ac:spMk id="2" creationId="{1ED1DA1D-E612-478C-BF82-7EE4598A87F7}"/>
          </ac:spMkLst>
        </pc:spChg>
      </pc:sldChg>
      <pc:sldChg chg="del">
        <pc:chgData name="Charles-Antoine Guilbault" userId="735c31a39ff723a8" providerId="LiveId" clId="{D629B03C-963E-40E7-B048-A03B253AD2F3}" dt="2021-05-10T19:49:41.335" v="1" actId="47"/>
        <pc:sldMkLst>
          <pc:docMk/>
          <pc:sldMk cId="3797547652" sldId="634"/>
        </pc:sldMkLst>
      </pc:sldChg>
      <pc:sldChg chg="del">
        <pc:chgData name="Charles-Antoine Guilbault" userId="735c31a39ff723a8" providerId="LiveId" clId="{D629B03C-963E-40E7-B048-A03B253AD2F3}" dt="2021-05-10T19:49:41.335" v="1" actId="47"/>
        <pc:sldMkLst>
          <pc:docMk/>
          <pc:sldMk cId="3564584100" sldId="635"/>
        </pc:sldMkLst>
      </pc:sldChg>
      <pc:sldChg chg="del">
        <pc:chgData name="Charles-Antoine Guilbault" userId="735c31a39ff723a8" providerId="LiveId" clId="{D629B03C-963E-40E7-B048-A03B253AD2F3}" dt="2021-05-10T19:49:41.335" v="1" actId="47"/>
        <pc:sldMkLst>
          <pc:docMk/>
          <pc:sldMk cId="3907899560" sldId="637"/>
        </pc:sldMkLst>
      </pc:sldChg>
      <pc:sldChg chg="del">
        <pc:chgData name="Charles-Antoine Guilbault" userId="735c31a39ff723a8" providerId="LiveId" clId="{D629B03C-963E-40E7-B048-A03B253AD2F3}" dt="2021-05-10T19:49:41.335" v="1" actId="47"/>
        <pc:sldMkLst>
          <pc:docMk/>
          <pc:sldMk cId="4118169082" sldId="638"/>
        </pc:sldMkLst>
      </pc:sldChg>
      <pc:sldChg chg="del">
        <pc:chgData name="Charles-Antoine Guilbault" userId="735c31a39ff723a8" providerId="LiveId" clId="{D629B03C-963E-40E7-B048-A03B253AD2F3}" dt="2021-05-10T19:49:41.335" v="1" actId="47"/>
        <pc:sldMkLst>
          <pc:docMk/>
          <pc:sldMk cId="3328990874" sldId="639"/>
        </pc:sldMkLst>
      </pc:sldChg>
      <pc:sldChg chg="modSp add mod">
        <pc:chgData name="Charles-Antoine Guilbault" userId="735c31a39ff723a8" providerId="LiveId" clId="{D629B03C-963E-40E7-B048-A03B253AD2F3}" dt="2021-05-11T14:05:30.363" v="453" actId="20577"/>
        <pc:sldMkLst>
          <pc:docMk/>
          <pc:sldMk cId="4057441876" sldId="640"/>
        </pc:sldMkLst>
        <pc:spChg chg="mod">
          <ac:chgData name="Charles-Antoine Guilbault" userId="735c31a39ff723a8" providerId="LiveId" clId="{D629B03C-963E-40E7-B048-A03B253AD2F3}" dt="2021-05-11T14:05:27.829" v="449" actId="20577"/>
          <ac:spMkLst>
            <pc:docMk/>
            <pc:sldMk cId="4057441876" sldId="640"/>
            <ac:spMk id="2" creationId="{1FD13653-22EC-4546-A4C8-D6137122C07F}"/>
          </ac:spMkLst>
        </pc:spChg>
        <pc:spChg chg="mod">
          <ac:chgData name="Charles-Antoine Guilbault" userId="735c31a39ff723a8" providerId="LiveId" clId="{D629B03C-963E-40E7-B048-A03B253AD2F3}" dt="2021-05-11T14:05:30.363" v="453" actId="20577"/>
          <ac:spMkLst>
            <pc:docMk/>
            <pc:sldMk cId="4057441876" sldId="640"/>
            <ac:spMk id="3" creationId="{9A4E5D76-A14B-480D-B47F-DA8CC3285E5D}"/>
          </ac:spMkLst>
        </pc:spChg>
      </pc:sldChg>
      <pc:sldChg chg="modSp add mod">
        <pc:chgData name="Charles-Antoine Guilbault" userId="735c31a39ff723a8" providerId="LiveId" clId="{D629B03C-963E-40E7-B048-A03B253AD2F3}" dt="2021-05-11T14:15:21.192" v="463" actId="20577"/>
        <pc:sldMkLst>
          <pc:docMk/>
          <pc:sldMk cId="337115148" sldId="647"/>
        </pc:sldMkLst>
        <pc:spChg chg="mod">
          <ac:chgData name="Charles-Antoine Guilbault" userId="735c31a39ff723a8" providerId="LiveId" clId="{D629B03C-963E-40E7-B048-A03B253AD2F3}" dt="2021-05-11T14:15:21.192" v="463" actId="20577"/>
          <ac:spMkLst>
            <pc:docMk/>
            <pc:sldMk cId="337115148" sldId="647"/>
            <ac:spMk id="2" creationId="{6ED46ECE-92C0-42A7-98FF-82E570612CA7}"/>
          </ac:spMkLst>
        </pc:spChg>
      </pc:sldChg>
      <pc:sldChg chg="modSp mod">
        <pc:chgData name="Charles-Antoine Guilbault" userId="735c31a39ff723a8" providerId="LiveId" clId="{D629B03C-963E-40E7-B048-A03B253AD2F3}" dt="2021-05-11T13:53:16.135" v="297" actId="20577"/>
        <pc:sldMkLst>
          <pc:docMk/>
          <pc:sldMk cId="3316356760" sldId="698"/>
        </pc:sldMkLst>
        <pc:spChg chg="mod">
          <ac:chgData name="Charles-Antoine Guilbault" userId="735c31a39ff723a8" providerId="LiveId" clId="{D629B03C-963E-40E7-B048-A03B253AD2F3}" dt="2021-05-11T13:53:16.135" v="297" actId="20577"/>
          <ac:spMkLst>
            <pc:docMk/>
            <pc:sldMk cId="3316356760" sldId="698"/>
            <ac:spMk id="3" creationId="{240EA55C-C50B-49F8-AF09-A0F451D67C70}"/>
          </ac:spMkLst>
        </pc:spChg>
      </pc:sldChg>
      <pc:sldChg chg="del">
        <pc:chgData name="Charles-Antoine Guilbault" userId="735c31a39ff723a8" providerId="LiveId" clId="{D629B03C-963E-40E7-B048-A03B253AD2F3}" dt="2021-05-10T19:49:41.335" v="1" actId="47"/>
        <pc:sldMkLst>
          <pc:docMk/>
          <pc:sldMk cId="1850058468" sldId="699"/>
        </pc:sldMkLst>
      </pc:sldChg>
      <pc:sldChg chg="modSp add del mod ord">
        <pc:chgData name="Charles-Antoine Guilbault" userId="735c31a39ff723a8" providerId="LiveId" clId="{D629B03C-963E-40E7-B048-A03B253AD2F3}" dt="2021-05-11T13:54:11.884" v="339" actId="47"/>
        <pc:sldMkLst>
          <pc:docMk/>
          <pc:sldMk cId="2125061108" sldId="699"/>
        </pc:sldMkLst>
        <pc:spChg chg="mod">
          <ac:chgData name="Charles-Antoine Guilbault" userId="735c31a39ff723a8" providerId="LiveId" clId="{D629B03C-963E-40E7-B048-A03B253AD2F3}" dt="2021-05-11T13:53:38.261" v="337" actId="20577"/>
          <ac:spMkLst>
            <pc:docMk/>
            <pc:sldMk cId="2125061108" sldId="699"/>
            <ac:spMk id="2" creationId="{856DC8CF-E862-A04F-A9A3-F29A685FEFC4}"/>
          </ac:spMkLst>
        </pc:spChg>
      </pc:sldChg>
      <pc:sldChg chg="modSp add mod">
        <pc:chgData name="Charles-Antoine Guilbault" userId="735c31a39ff723a8" providerId="LiveId" clId="{D629B03C-963E-40E7-B048-A03B253AD2F3}" dt="2021-05-11T14:03:21.643" v="394" actId="113"/>
        <pc:sldMkLst>
          <pc:docMk/>
          <pc:sldMk cId="3678049712" sldId="699"/>
        </pc:sldMkLst>
        <pc:spChg chg="mod">
          <ac:chgData name="Charles-Antoine Guilbault" userId="735c31a39ff723a8" providerId="LiveId" clId="{D629B03C-963E-40E7-B048-A03B253AD2F3}" dt="2021-05-11T14:00:54.349" v="353" actId="20577"/>
          <ac:spMkLst>
            <pc:docMk/>
            <pc:sldMk cId="3678049712" sldId="699"/>
            <ac:spMk id="2" creationId="{D79324DD-E08C-4519-B5DF-48BAE13EC0BE}"/>
          </ac:spMkLst>
        </pc:spChg>
        <pc:spChg chg="mod">
          <ac:chgData name="Charles-Antoine Guilbault" userId="735c31a39ff723a8" providerId="LiveId" clId="{D629B03C-963E-40E7-B048-A03B253AD2F3}" dt="2021-05-11T14:03:21.643" v="394" actId="113"/>
          <ac:spMkLst>
            <pc:docMk/>
            <pc:sldMk cId="3678049712" sldId="699"/>
            <ac:spMk id="3" creationId="{4A59B82E-7C54-4AF8-A4F8-66938516155E}"/>
          </ac:spMkLst>
        </pc:spChg>
      </pc:sldChg>
      <pc:sldChg chg="modSp add mod">
        <pc:chgData name="Charles-Antoine Guilbault" userId="735c31a39ff723a8" providerId="LiveId" clId="{D629B03C-963E-40E7-B048-A03B253AD2F3}" dt="2021-05-11T14:04:56.115" v="447" actId="27636"/>
        <pc:sldMkLst>
          <pc:docMk/>
          <pc:sldMk cId="501138384" sldId="700"/>
        </pc:sldMkLst>
        <pc:spChg chg="mod">
          <ac:chgData name="Charles-Antoine Guilbault" userId="735c31a39ff723a8" providerId="LiveId" clId="{D629B03C-963E-40E7-B048-A03B253AD2F3}" dt="2021-05-11T14:04:56.115" v="447" actId="27636"/>
          <ac:spMkLst>
            <pc:docMk/>
            <pc:sldMk cId="501138384" sldId="700"/>
            <ac:spMk id="3" creationId="{4A59B82E-7C54-4AF8-A4F8-66938516155E}"/>
          </ac:spMkLst>
        </pc:spChg>
      </pc:sldChg>
      <pc:sldChg chg="modSp add mod">
        <pc:chgData name="Charles-Antoine Guilbault" userId="735c31a39ff723a8" providerId="LiveId" clId="{D629B03C-963E-40E7-B048-A03B253AD2F3}" dt="2021-05-11T14:24:38.252" v="882" actId="123"/>
        <pc:sldMkLst>
          <pc:docMk/>
          <pc:sldMk cId="1590981362" sldId="701"/>
        </pc:sldMkLst>
        <pc:spChg chg="mod">
          <ac:chgData name="Charles-Antoine Guilbault" userId="735c31a39ff723a8" providerId="LiveId" clId="{D629B03C-963E-40E7-B048-A03B253AD2F3}" dt="2021-05-11T14:17:31.833" v="569" actId="20577"/>
          <ac:spMkLst>
            <pc:docMk/>
            <pc:sldMk cId="1590981362" sldId="701"/>
            <ac:spMk id="2" creationId="{D79324DD-E08C-4519-B5DF-48BAE13EC0BE}"/>
          </ac:spMkLst>
        </pc:spChg>
        <pc:spChg chg="mod">
          <ac:chgData name="Charles-Antoine Guilbault" userId="735c31a39ff723a8" providerId="LiveId" clId="{D629B03C-963E-40E7-B048-A03B253AD2F3}" dt="2021-05-11T14:24:38.252" v="882" actId="123"/>
          <ac:spMkLst>
            <pc:docMk/>
            <pc:sldMk cId="1590981362" sldId="701"/>
            <ac:spMk id="3" creationId="{4A59B82E-7C54-4AF8-A4F8-66938516155E}"/>
          </ac:spMkLst>
        </pc:spChg>
      </pc:sldChg>
      <pc:sldChg chg="modSp add mod">
        <pc:chgData name="Charles-Antoine Guilbault" userId="735c31a39ff723a8" providerId="LiveId" clId="{D629B03C-963E-40E7-B048-A03B253AD2F3}" dt="2021-05-11T14:25:54.985" v="897" actId="27636"/>
        <pc:sldMkLst>
          <pc:docMk/>
          <pc:sldMk cId="1979280711" sldId="702"/>
        </pc:sldMkLst>
        <pc:spChg chg="mod">
          <ac:chgData name="Charles-Antoine Guilbault" userId="735c31a39ff723a8" providerId="LiveId" clId="{D629B03C-963E-40E7-B048-A03B253AD2F3}" dt="2021-05-11T14:25:54.985" v="897" actId="27636"/>
          <ac:spMkLst>
            <pc:docMk/>
            <pc:sldMk cId="1979280711" sldId="702"/>
            <ac:spMk id="3" creationId="{4A59B82E-7C54-4AF8-A4F8-66938516155E}"/>
          </ac:spMkLst>
        </pc:spChg>
      </pc:sldChg>
      <pc:sldChg chg="modSp add mod">
        <pc:chgData name="Charles-Antoine Guilbault" userId="735c31a39ff723a8" providerId="LiveId" clId="{D629B03C-963E-40E7-B048-A03B253AD2F3}" dt="2021-05-11T14:26:16.859" v="901"/>
        <pc:sldMkLst>
          <pc:docMk/>
          <pc:sldMk cId="3578358578" sldId="703"/>
        </pc:sldMkLst>
        <pc:spChg chg="mod">
          <ac:chgData name="Charles-Antoine Guilbault" userId="735c31a39ff723a8" providerId="LiveId" clId="{D629B03C-963E-40E7-B048-A03B253AD2F3}" dt="2021-05-11T14:26:16.859" v="901"/>
          <ac:spMkLst>
            <pc:docMk/>
            <pc:sldMk cId="3578358578" sldId="703"/>
            <ac:spMk id="3" creationId="{4A59B82E-7C54-4AF8-A4F8-66938516155E}"/>
          </ac:spMkLst>
        </pc:spChg>
      </pc:sldChg>
      <pc:sldChg chg="addSp delSp modSp add mod">
        <pc:chgData name="Charles-Antoine Guilbault" userId="735c31a39ff723a8" providerId="LiveId" clId="{D629B03C-963E-40E7-B048-A03B253AD2F3}" dt="2021-05-11T14:26:35.693" v="906"/>
        <pc:sldMkLst>
          <pc:docMk/>
          <pc:sldMk cId="1027593670" sldId="704"/>
        </pc:sldMkLst>
        <pc:spChg chg="mod">
          <ac:chgData name="Charles-Antoine Guilbault" userId="735c31a39ff723a8" providerId="LiveId" clId="{D629B03C-963E-40E7-B048-A03B253AD2F3}" dt="2021-05-11T14:26:35.046" v="905" actId="20577"/>
          <ac:spMkLst>
            <pc:docMk/>
            <pc:sldMk cId="1027593670" sldId="704"/>
            <ac:spMk id="3" creationId="{4A59B82E-7C54-4AF8-A4F8-66938516155E}"/>
          </ac:spMkLst>
        </pc:spChg>
        <pc:picChg chg="add del mod">
          <ac:chgData name="Charles-Antoine Guilbault" userId="735c31a39ff723a8" providerId="LiveId" clId="{D629B03C-963E-40E7-B048-A03B253AD2F3}" dt="2021-05-11T14:26:33.933" v="904"/>
          <ac:picMkLst>
            <pc:docMk/>
            <pc:sldMk cId="1027593670" sldId="704"/>
            <ac:picMk id="4" creationId="{9A0F5C03-7816-4596-A023-37B69CAE3AEA}"/>
          </ac:picMkLst>
        </pc:picChg>
        <pc:picChg chg="add del mod">
          <ac:chgData name="Charles-Antoine Guilbault" userId="735c31a39ff723a8" providerId="LiveId" clId="{D629B03C-963E-40E7-B048-A03B253AD2F3}" dt="2021-05-11T14:26:33.933" v="904"/>
          <ac:picMkLst>
            <pc:docMk/>
            <pc:sldMk cId="1027593670" sldId="704"/>
            <ac:picMk id="5" creationId="{2B077FCF-966C-4334-A6BD-060E9AC3FFD8}"/>
          </ac:picMkLst>
        </pc:picChg>
        <pc:picChg chg="add del mod">
          <ac:chgData name="Charles-Antoine Guilbault" userId="735c31a39ff723a8" providerId="LiveId" clId="{D629B03C-963E-40E7-B048-A03B253AD2F3}" dt="2021-05-11T14:26:33.933" v="904"/>
          <ac:picMkLst>
            <pc:docMk/>
            <pc:sldMk cId="1027593670" sldId="704"/>
            <ac:picMk id="6" creationId="{945571B4-916E-441A-9CDF-2F90A7EC3805}"/>
          </ac:picMkLst>
        </pc:picChg>
        <pc:picChg chg="add mod">
          <ac:chgData name="Charles-Antoine Guilbault" userId="735c31a39ff723a8" providerId="LiveId" clId="{D629B03C-963E-40E7-B048-A03B253AD2F3}" dt="2021-05-11T14:26:35.693" v="906"/>
          <ac:picMkLst>
            <pc:docMk/>
            <pc:sldMk cId="1027593670" sldId="704"/>
            <ac:picMk id="7" creationId="{C862EA6A-F8E8-4EB5-8CAA-C80069041D84}"/>
          </ac:picMkLst>
        </pc:picChg>
        <pc:picChg chg="add mod">
          <ac:chgData name="Charles-Antoine Guilbault" userId="735c31a39ff723a8" providerId="LiveId" clId="{D629B03C-963E-40E7-B048-A03B253AD2F3}" dt="2021-05-11T14:26:35.693" v="906"/>
          <ac:picMkLst>
            <pc:docMk/>
            <pc:sldMk cId="1027593670" sldId="704"/>
            <ac:picMk id="8" creationId="{11F51DBF-79EA-4460-BE68-76298455B53C}"/>
          </ac:picMkLst>
        </pc:picChg>
        <pc:picChg chg="add mod">
          <ac:chgData name="Charles-Antoine Guilbault" userId="735c31a39ff723a8" providerId="LiveId" clId="{D629B03C-963E-40E7-B048-A03B253AD2F3}" dt="2021-05-11T14:26:35.693" v="906"/>
          <ac:picMkLst>
            <pc:docMk/>
            <pc:sldMk cId="1027593670" sldId="704"/>
            <ac:picMk id="9" creationId="{C5CA3DE7-66E3-4AAA-B117-A64D00BB340E}"/>
          </ac:picMkLst>
        </pc:picChg>
      </pc:sldChg>
    </pc:docChg>
  </pc:docChgLst>
  <pc:docChgLst>
    <pc:chgData name="Charles-Antoine Guilbault" userId="735c31a39ff723a8" providerId="LiveId" clId="{ECE36E28-997E-4A6D-91C3-C652B54F24E8}"/>
    <pc:docChg chg="undo redo custSel addSld delSld modSld">
      <pc:chgData name="Charles-Antoine Guilbault" userId="735c31a39ff723a8" providerId="LiveId" clId="{ECE36E28-997E-4A6D-91C3-C652B54F24E8}" dt="2021-06-08T20:15:53.634" v="2371" actId="27636"/>
      <pc:docMkLst>
        <pc:docMk/>
      </pc:docMkLst>
      <pc:sldChg chg="addSp delSp modSp mod">
        <pc:chgData name="Charles-Antoine Guilbault" userId="735c31a39ff723a8" providerId="LiveId" clId="{ECE36E28-997E-4A6D-91C3-C652B54F24E8}" dt="2021-06-07T13:38:38.454" v="159" actId="478"/>
        <pc:sldMkLst>
          <pc:docMk/>
          <pc:sldMk cId="3881515955" sldId="256"/>
        </pc:sldMkLst>
        <pc:spChg chg="mod">
          <ac:chgData name="Charles-Antoine Guilbault" userId="735c31a39ff723a8" providerId="LiveId" clId="{ECE36E28-997E-4A6D-91C3-C652B54F24E8}" dt="2021-06-07T13:28:37.737" v="1" actId="20577"/>
          <ac:spMkLst>
            <pc:docMk/>
            <pc:sldMk cId="3881515955" sldId="256"/>
            <ac:spMk id="2" creationId="{22460F02-27A6-4A54-A332-27E745F22682}"/>
          </ac:spMkLst>
        </pc:spChg>
        <pc:spChg chg="add del mod">
          <ac:chgData name="Charles-Antoine Guilbault" userId="735c31a39ff723a8" providerId="LiveId" clId="{ECE36E28-997E-4A6D-91C3-C652B54F24E8}" dt="2021-06-07T13:38:38.454" v="159" actId="478"/>
          <ac:spMkLst>
            <pc:docMk/>
            <pc:sldMk cId="3881515955" sldId="256"/>
            <ac:spMk id="7" creationId="{D6D9DC33-572B-4162-B056-BF7627894D15}"/>
          </ac:spMkLst>
        </pc:spChg>
        <pc:picChg chg="del">
          <ac:chgData name="Charles-Antoine Guilbault" userId="735c31a39ff723a8" providerId="LiveId" clId="{ECE36E28-997E-4A6D-91C3-C652B54F24E8}" dt="2021-06-07T13:28:59.126" v="3" actId="478"/>
          <ac:picMkLst>
            <pc:docMk/>
            <pc:sldMk cId="3881515955" sldId="256"/>
            <ac:picMk id="5" creationId="{7A29CDC6-20E9-4995-86BA-D7FCA1884AAD}"/>
          </ac:picMkLst>
        </pc:picChg>
        <pc:picChg chg="add mod">
          <ac:chgData name="Charles-Antoine Guilbault" userId="735c31a39ff723a8" providerId="LiveId" clId="{ECE36E28-997E-4A6D-91C3-C652B54F24E8}" dt="2021-06-07T13:38:32.899" v="158" actId="14100"/>
          <ac:picMkLst>
            <pc:docMk/>
            <pc:sldMk cId="3881515955" sldId="256"/>
            <ac:picMk id="6" creationId="{CA7ABE5F-DCEF-4D95-A284-F177CA068A06}"/>
          </ac:picMkLst>
        </pc:picChg>
      </pc:sldChg>
      <pc:sldChg chg="modSp mod">
        <pc:chgData name="Charles-Antoine Guilbault" userId="735c31a39ff723a8" providerId="LiveId" clId="{ECE36E28-997E-4A6D-91C3-C652B54F24E8}" dt="2021-06-08T18:43:53.650" v="1091" actId="20577"/>
        <pc:sldMkLst>
          <pc:docMk/>
          <pc:sldMk cId="414526257" sldId="663"/>
        </pc:sldMkLst>
        <pc:spChg chg="mod">
          <ac:chgData name="Charles-Antoine Guilbault" userId="735c31a39ff723a8" providerId="LiveId" clId="{ECE36E28-997E-4A6D-91C3-C652B54F24E8}" dt="2021-06-07T13:39:03.671" v="194" actId="20577"/>
          <ac:spMkLst>
            <pc:docMk/>
            <pc:sldMk cId="414526257" sldId="663"/>
            <ac:spMk id="2" creationId="{EBDE8E90-B761-4D79-BED8-B24309CAE8EA}"/>
          </ac:spMkLst>
        </pc:spChg>
        <pc:spChg chg="mod">
          <ac:chgData name="Charles-Antoine Guilbault" userId="735c31a39ff723a8" providerId="LiveId" clId="{ECE36E28-997E-4A6D-91C3-C652B54F24E8}" dt="2021-06-08T18:43:53.650" v="1091" actId="20577"/>
          <ac:spMkLst>
            <pc:docMk/>
            <pc:sldMk cId="414526257" sldId="663"/>
            <ac:spMk id="3" creationId="{DAA9CB5A-DD97-477C-B1FD-57EF9231AAC9}"/>
          </ac:spMkLst>
        </pc:spChg>
      </pc:sldChg>
      <pc:sldChg chg="modSp mod">
        <pc:chgData name="Charles-Antoine Guilbault" userId="735c31a39ff723a8" providerId="LiveId" clId="{ECE36E28-997E-4A6D-91C3-C652B54F24E8}" dt="2021-06-07T13:39:36.486" v="256" actId="5793"/>
        <pc:sldMkLst>
          <pc:docMk/>
          <pc:sldMk cId="845087278" sldId="673"/>
        </pc:sldMkLst>
        <pc:spChg chg="mod">
          <ac:chgData name="Charles-Antoine Guilbault" userId="735c31a39ff723a8" providerId="LiveId" clId="{ECE36E28-997E-4A6D-91C3-C652B54F24E8}" dt="2021-06-07T13:39:32.560" v="253" actId="20577"/>
          <ac:spMkLst>
            <pc:docMk/>
            <pc:sldMk cId="845087278" sldId="673"/>
            <ac:spMk id="2" creationId="{EBDE8E90-B761-4D79-BED8-B24309CAE8EA}"/>
          </ac:spMkLst>
        </pc:spChg>
        <pc:spChg chg="mod">
          <ac:chgData name="Charles-Antoine Guilbault" userId="735c31a39ff723a8" providerId="LiveId" clId="{ECE36E28-997E-4A6D-91C3-C652B54F24E8}" dt="2021-06-07T13:39:36.486" v="256" actId="5793"/>
          <ac:spMkLst>
            <pc:docMk/>
            <pc:sldMk cId="845087278" sldId="673"/>
            <ac:spMk id="3" creationId="{DAA9CB5A-DD97-477C-B1FD-57EF9231AAC9}"/>
          </ac:spMkLst>
        </pc:spChg>
      </pc:sldChg>
      <pc:sldChg chg="del">
        <pc:chgData name="Charles-Antoine Guilbault" userId="735c31a39ff723a8" providerId="LiveId" clId="{ECE36E28-997E-4A6D-91C3-C652B54F24E8}" dt="2021-06-07T13:28:53.355" v="2" actId="47"/>
        <pc:sldMkLst>
          <pc:docMk/>
          <pc:sldMk cId="2549344854" sldId="674"/>
        </pc:sldMkLst>
      </pc:sldChg>
      <pc:sldChg chg="del">
        <pc:chgData name="Charles-Antoine Guilbault" userId="735c31a39ff723a8" providerId="LiveId" clId="{ECE36E28-997E-4A6D-91C3-C652B54F24E8}" dt="2021-06-07T13:28:53.355" v="2" actId="47"/>
        <pc:sldMkLst>
          <pc:docMk/>
          <pc:sldMk cId="3297652857" sldId="675"/>
        </pc:sldMkLst>
      </pc:sldChg>
      <pc:sldChg chg="del">
        <pc:chgData name="Charles-Antoine Guilbault" userId="735c31a39ff723a8" providerId="LiveId" clId="{ECE36E28-997E-4A6D-91C3-C652B54F24E8}" dt="2021-06-07T13:28:53.355" v="2" actId="47"/>
        <pc:sldMkLst>
          <pc:docMk/>
          <pc:sldMk cId="1714874542" sldId="676"/>
        </pc:sldMkLst>
      </pc:sldChg>
      <pc:sldChg chg="del">
        <pc:chgData name="Charles-Antoine Guilbault" userId="735c31a39ff723a8" providerId="LiveId" clId="{ECE36E28-997E-4A6D-91C3-C652B54F24E8}" dt="2021-06-07T13:28:53.355" v="2" actId="47"/>
        <pc:sldMkLst>
          <pc:docMk/>
          <pc:sldMk cId="2640046775" sldId="677"/>
        </pc:sldMkLst>
      </pc:sldChg>
      <pc:sldChg chg="modSp mod">
        <pc:chgData name="Charles-Antoine Guilbault" userId="735c31a39ff723a8" providerId="LiveId" clId="{ECE36E28-997E-4A6D-91C3-C652B54F24E8}" dt="2021-06-07T13:38:53.048" v="160" actId="20577"/>
        <pc:sldMkLst>
          <pc:docMk/>
          <pc:sldMk cId="3316356760" sldId="698"/>
        </pc:sldMkLst>
        <pc:spChg chg="mod">
          <ac:chgData name="Charles-Antoine Guilbault" userId="735c31a39ff723a8" providerId="LiveId" clId="{ECE36E28-997E-4A6D-91C3-C652B54F24E8}" dt="2021-06-07T13:38:53.048" v="160" actId="20577"/>
          <ac:spMkLst>
            <pc:docMk/>
            <pc:sldMk cId="3316356760" sldId="698"/>
            <ac:spMk id="3" creationId="{240EA55C-C50B-49F8-AF09-A0F451D67C70}"/>
          </ac:spMkLst>
        </pc:spChg>
      </pc:sldChg>
      <pc:sldChg chg="del">
        <pc:chgData name="Charles-Antoine Guilbault" userId="735c31a39ff723a8" providerId="LiveId" clId="{ECE36E28-997E-4A6D-91C3-C652B54F24E8}" dt="2021-06-07T13:28:53.355" v="2" actId="47"/>
        <pc:sldMkLst>
          <pc:docMk/>
          <pc:sldMk cId="2109477692" sldId="699"/>
        </pc:sldMkLst>
      </pc:sldChg>
      <pc:sldChg chg="modSp add mod">
        <pc:chgData name="Charles-Antoine Guilbault" userId="735c31a39ff723a8" providerId="LiveId" clId="{ECE36E28-997E-4A6D-91C3-C652B54F24E8}" dt="2021-06-08T19:52:32.827" v="1939" actId="20577"/>
        <pc:sldMkLst>
          <pc:docMk/>
          <pc:sldMk cId="4112372988" sldId="699"/>
        </pc:sldMkLst>
        <pc:spChg chg="mod">
          <ac:chgData name="Charles-Antoine Guilbault" userId="735c31a39ff723a8" providerId="LiveId" clId="{ECE36E28-997E-4A6D-91C3-C652B54F24E8}" dt="2021-06-08T19:52:32.827" v="1939" actId="20577"/>
          <ac:spMkLst>
            <pc:docMk/>
            <pc:sldMk cId="4112372988" sldId="699"/>
            <ac:spMk id="3" creationId="{DAA9CB5A-DD97-477C-B1FD-57EF9231AAC9}"/>
          </ac:spMkLst>
        </pc:spChg>
      </pc:sldChg>
      <pc:sldChg chg="addSp delSp modSp add mod">
        <pc:chgData name="Charles-Antoine Guilbault" userId="735c31a39ff723a8" providerId="LiveId" clId="{ECE36E28-997E-4A6D-91C3-C652B54F24E8}" dt="2021-06-08T20:15:27.947" v="2365" actId="20577"/>
        <pc:sldMkLst>
          <pc:docMk/>
          <pc:sldMk cId="421477596" sldId="700"/>
        </pc:sldMkLst>
        <pc:spChg chg="mod">
          <ac:chgData name="Charles-Antoine Guilbault" userId="735c31a39ff723a8" providerId="LiveId" clId="{ECE36E28-997E-4A6D-91C3-C652B54F24E8}" dt="2021-06-08T20:15:27.947" v="2365" actId="20577"/>
          <ac:spMkLst>
            <pc:docMk/>
            <pc:sldMk cId="421477596" sldId="700"/>
            <ac:spMk id="3" creationId="{DAA9CB5A-DD97-477C-B1FD-57EF9231AAC9}"/>
          </ac:spMkLst>
        </pc:spChg>
        <pc:spChg chg="add del mod">
          <ac:chgData name="Charles-Antoine Guilbault" userId="735c31a39ff723a8" providerId="LiveId" clId="{ECE36E28-997E-4A6D-91C3-C652B54F24E8}" dt="2021-06-07T14:56:21.819" v="468" actId="478"/>
          <ac:spMkLst>
            <pc:docMk/>
            <pc:sldMk cId="421477596" sldId="700"/>
            <ac:spMk id="6" creationId="{1CA9395A-B986-45C1-8B20-C4DA09660F17}"/>
          </ac:spMkLst>
        </pc:spChg>
        <pc:picChg chg="add del mod">
          <ac:chgData name="Charles-Antoine Guilbault" userId="735c31a39ff723a8" providerId="LiveId" clId="{ECE36E28-997E-4A6D-91C3-C652B54F24E8}" dt="2021-06-08T13:46:39.674" v="854" actId="478"/>
          <ac:picMkLst>
            <pc:docMk/>
            <pc:sldMk cId="421477596" sldId="700"/>
            <ac:picMk id="5" creationId="{3FEA5744-76CA-4D02-9E3A-9B11CFEF1509}"/>
          </ac:picMkLst>
        </pc:picChg>
        <pc:picChg chg="add mod">
          <ac:chgData name="Charles-Antoine Guilbault" userId="735c31a39ff723a8" providerId="LiveId" clId="{ECE36E28-997E-4A6D-91C3-C652B54F24E8}" dt="2021-06-08T19:30:24.761" v="1718" actId="1076"/>
          <ac:picMkLst>
            <pc:docMk/>
            <pc:sldMk cId="421477596" sldId="700"/>
            <ac:picMk id="1026" creationId="{EF4F2BAC-01DA-4A3A-993B-FD9276D8E2F3}"/>
          </ac:picMkLst>
        </pc:picChg>
      </pc:sldChg>
      <pc:sldChg chg="del">
        <pc:chgData name="Charles-Antoine Guilbault" userId="735c31a39ff723a8" providerId="LiveId" clId="{ECE36E28-997E-4A6D-91C3-C652B54F24E8}" dt="2021-06-07T13:28:53.355" v="2" actId="47"/>
        <pc:sldMkLst>
          <pc:docMk/>
          <pc:sldMk cId="657910545" sldId="700"/>
        </pc:sldMkLst>
      </pc:sldChg>
      <pc:sldChg chg="addSp delSp modSp add mod">
        <pc:chgData name="Charles-Antoine Guilbault" userId="735c31a39ff723a8" providerId="LiveId" clId="{ECE36E28-997E-4A6D-91C3-C652B54F24E8}" dt="2021-06-08T19:54:55.402" v="1998" actId="113"/>
        <pc:sldMkLst>
          <pc:docMk/>
          <pc:sldMk cId="1089919005" sldId="701"/>
        </pc:sldMkLst>
        <pc:spChg chg="mod">
          <ac:chgData name="Charles-Antoine Guilbault" userId="735c31a39ff723a8" providerId="LiveId" clId="{ECE36E28-997E-4A6D-91C3-C652B54F24E8}" dt="2021-06-08T19:54:55.402" v="1998" actId="113"/>
          <ac:spMkLst>
            <pc:docMk/>
            <pc:sldMk cId="1089919005" sldId="701"/>
            <ac:spMk id="3" creationId="{DAA9CB5A-DD97-477C-B1FD-57EF9231AAC9}"/>
          </ac:spMkLst>
        </pc:spChg>
        <pc:spChg chg="add del mod">
          <ac:chgData name="Charles-Antoine Guilbault" userId="735c31a39ff723a8" providerId="LiveId" clId="{ECE36E28-997E-4A6D-91C3-C652B54F24E8}" dt="2021-06-08T19:10:13.512" v="1353" actId="478"/>
          <ac:spMkLst>
            <pc:docMk/>
            <pc:sldMk cId="1089919005" sldId="701"/>
            <ac:spMk id="6" creationId="{6F79CEE3-86E6-4FED-A801-841F20B4D77F}"/>
          </ac:spMkLst>
        </pc:spChg>
        <pc:picChg chg="add mod">
          <ac:chgData name="Charles-Antoine Guilbault" userId="735c31a39ff723a8" providerId="LiveId" clId="{ECE36E28-997E-4A6D-91C3-C652B54F24E8}" dt="2021-06-08T19:10:09.392" v="1352" actId="1076"/>
          <ac:picMkLst>
            <pc:docMk/>
            <pc:sldMk cId="1089919005" sldId="701"/>
            <ac:picMk id="5" creationId="{276A954C-93DE-4A5D-AB78-E3FBCCA5CA7B}"/>
          </ac:picMkLst>
        </pc:picChg>
      </pc:sldChg>
      <pc:sldChg chg="del">
        <pc:chgData name="Charles-Antoine Guilbault" userId="735c31a39ff723a8" providerId="LiveId" clId="{ECE36E28-997E-4A6D-91C3-C652B54F24E8}" dt="2021-06-07T13:28:53.355" v="2" actId="47"/>
        <pc:sldMkLst>
          <pc:docMk/>
          <pc:sldMk cId="4092140320" sldId="701"/>
        </pc:sldMkLst>
      </pc:sldChg>
      <pc:sldChg chg="modSp add mod">
        <pc:chgData name="Charles-Antoine Guilbault" userId="735c31a39ff723a8" providerId="LiveId" clId="{ECE36E28-997E-4A6D-91C3-C652B54F24E8}" dt="2021-06-08T20:01:45.494" v="2245" actId="20577"/>
        <pc:sldMkLst>
          <pc:docMk/>
          <pc:sldMk cId="1733846200" sldId="702"/>
        </pc:sldMkLst>
        <pc:spChg chg="mod">
          <ac:chgData name="Charles-Antoine Guilbault" userId="735c31a39ff723a8" providerId="LiveId" clId="{ECE36E28-997E-4A6D-91C3-C652B54F24E8}" dt="2021-06-08T20:01:45.494" v="2245" actId="20577"/>
          <ac:spMkLst>
            <pc:docMk/>
            <pc:sldMk cId="1733846200" sldId="702"/>
            <ac:spMk id="3" creationId="{DAA9CB5A-DD97-477C-B1FD-57EF9231AAC9}"/>
          </ac:spMkLst>
        </pc:spChg>
      </pc:sldChg>
      <pc:sldChg chg="delSp modSp add mod">
        <pc:chgData name="Charles-Antoine Guilbault" userId="735c31a39ff723a8" providerId="LiveId" clId="{ECE36E28-997E-4A6D-91C3-C652B54F24E8}" dt="2021-06-08T19:32:05.589" v="1829" actId="113"/>
        <pc:sldMkLst>
          <pc:docMk/>
          <pc:sldMk cId="3168507335" sldId="703"/>
        </pc:sldMkLst>
        <pc:spChg chg="mod">
          <ac:chgData name="Charles-Antoine Guilbault" userId="735c31a39ff723a8" providerId="LiveId" clId="{ECE36E28-997E-4A6D-91C3-C652B54F24E8}" dt="2021-06-08T19:32:05.589" v="1829" actId="113"/>
          <ac:spMkLst>
            <pc:docMk/>
            <pc:sldMk cId="3168507335" sldId="703"/>
            <ac:spMk id="3" creationId="{DAA9CB5A-DD97-477C-B1FD-57EF9231AAC9}"/>
          </ac:spMkLst>
        </pc:spChg>
        <pc:picChg chg="del">
          <ac:chgData name="Charles-Antoine Guilbault" userId="735c31a39ff723a8" providerId="LiveId" clId="{ECE36E28-997E-4A6D-91C3-C652B54F24E8}" dt="2021-06-07T15:07:41.369" v="693" actId="478"/>
          <ac:picMkLst>
            <pc:docMk/>
            <pc:sldMk cId="3168507335" sldId="703"/>
            <ac:picMk id="5" creationId="{3FEA5744-76CA-4D02-9E3A-9B11CFEF1509}"/>
          </ac:picMkLst>
        </pc:picChg>
      </pc:sldChg>
      <pc:sldChg chg="modSp add mod">
        <pc:chgData name="Charles-Antoine Guilbault" userId="735c31a39ff723a8" providerId="LiveId" clId="{ECE36E28-997E-4A6D-91C3-C652B54F24E8}" dt="2021-06-08T19:32:50.773" v="1832" actId="113"/>
        <pc:sldMkLst>
          <pc:docMk/>
          <pc:sldMk cId="819600975" sldId="704"/>
        </pc:sldMkLst>
        <pc:spChg chg="mod">
          <ac:chgData name="Charles-Antoine Guilbault" userId="735c31a39ff723a8" providerId="LiveId" clId="{ECE36E28-997E-4A6D-91C3-C652B54F24E8}" dt="2021-06-08T19:32:50.773" v="1832" actId="113"/>
          <ac:spMkLst>
            <pc:docMk/>
            <pc:sldMk cId="819600975" sldId="704"/>
            <ac:spMk id="3" creationId="{DAA9CB5A-DD97-477C-B1FD-57EF9231AAC9}"/>
          </ac:spMkLst>
        </pc:spChg>
      </pc:sldChg>
      <pc:sldChg chg="addSp modSp add mod">
        <pc:chgData name="Charles-Antoine Guilbault" userId="735c31a39ff723a8" providerId="LiveId" clId="{ECE36E28-997E-4A6D-91C3-C652B54F24E8}" dt="2021-06-08T19:33:45.309" v="1839" actId="1076"/>
        <pc:sldMkLst>
          <pc:docMk/>
          <pc:sldMk cId="713208377" sldId="705"/>
        </pc:sldMkLst>
        <pc:spChg chg="mod">
          <ac:chgData name="Charles-Antoine Guilbault" userId="735c31a39ff723a8" providerId="LiveId" clId="{ECE36E28-997E-4A6D-91C3-C652B54F24E8}" dt="2021-06-08T19:33:25.554" v="1836" actId="113"/>
          <ac:spMkLst>
            <pc:docMk/>
            <pc:sldMk cId="713208377" sldId="705"/>
            <ac:spMk id="3" creationId="{DAA9CB5A-DD97-477C-B1FD-57EF9231AAC9}"/>
          </ac:spMkLst>
        </pc:spChg>
        <pc:picChg chg="add mod">
          <ac:chgData name="Charles-Antoine Guilbault" userId="735c31a39ff723a8" providerId="LiveId" clId="{ECE36E28-997E-4A6D-91C3-C652B54F24E8}" dt="2021-06-08T19:33:45.309" v="1839" actId="1076"/>
          <ac:picMkLst>
            <pc:docMk/>
            <pc:sldMk cId="713208377" sldId="705"/>
            <ac:picMk id="5" creationId="{E247AA82-C063-4504-BAC3-1B6165922680}"/>
          </ac:picMkLst>
        </pc:picChg>
      </pc:sldChg>
      <pc:sldChg chg="modSp add del mod">
        <pc:chgData name="Charles-Antoine Guilbault" userId="735c31a39ff723a8" providerId="LiveId" clId="{ECE36E28-997E-4A6D-91C3-C652B54F24E8}" dt="2021-06-08T19:31:10.701" v="1725" actId="47"/>
        <pc:sldMkLst>
          <pc:docMk/>
          <pc:sldMk cId="2625292331" sldId="706"/>
        </pc:sldMkLst>
        <pc:spChg chg="mod">
          <ac:chgData name="Charles-Antoine Guilbault" userId="735c31a39ff723a8" providerId="LiveId" clId="{ECE36E28-997E-4A6D-91C3-C652B54F24E8}" dt="2021-06-08T19:30:58.865" v="1719" actId="21"/>
          <ac:spMkLst>
            <pc:docMk/>
            <pc:sldMk cId="2625292331" sldId="706"/>
            <ac:spMk id="3" creationId="{DAA9CB5A-DD97-477C-B1FD-57EF9231AAC9}"/>
          </ac:spMkLst>
        </pc:spChg>
      </pc:sldChg>
      <pc:sldChg chg="modSp add mod">
        <pc:chgData name="Charles-Antoine Guilbault" userId="735c31a39ff723a8" providerId="LiveId" clId="{ECE36E28-997E-4A6D-91C3-C652B54F24E8}" dt="2021-06-08T19:53:38.525" v="1943" actId="20577"/>
        <pc:sldMkLst>
          <pc:docMk/>
          <pc:sldMk cId="3907585383" sldId="707"/>
        </pc:sldMkLst>
        <pc:spChg chg="mod">
          <ac:chgData name="Charles-Antoine Guilbault" userId="735c31a39ff723a8" providerId="LiveId" clId="{ECE36E28-997E-4A6D-91C3-C652B54F24E8}" dt="2021-06-08T19:53:38.525" v="1943" actId="20577"/>
          <ac:spMkLst>
            <pc:docMk/>
            <pc:sldMk cId="3907585383" sldId="707"/>
            <ac:spMk id="3" creationId="{DAA9CB5A-DD97-477C-B1FD-57EF9231AAC9}"/>
          </ac:spMkLst>
        </pc:spChg>
      </pc:sldChg>
      <pc:sldChg chg="modSp add mod">
        <pc:chgData name="Charles-Antoine Guilbault" userId="735c31a39ff723a8" providerId="LiveId" clId="{ECE36E28-997E-4A6D-91C3-C652B54F24E8}" dt="2021-06-08T19:55:25.506" v="2003" actId="113"/>
        <pc:sldMkLst>
          <pc:docMk/>
          <pc:sldMk cId="1825054090" sldId="708"/>
        </pc:sldMkLst>
        <pc:spChg chg="mod">
          <ac:chgData name="Charles-Antoine Guilbault" userId="735c31a39ff723a8" providerId="LiveId" clId="{ECE36E28-997E-4A6D-91C3-C652B54F24E8}" dt="2021-06-08T19:55:25.506" v="2003" actId="113"/>
          <ac:spMkLst>
            <pc:docMk/>
            <pc:sldMk cId="1825054090" sldId="708"/>
            <ac:spMk id="3" creationId="{DAA9CB5A-DD97-477C-B1FD-57EF9231AAC9}"/>
          </ac:spMkLst>
        </pc:spChg>
      </pc:sldChg>
      <pc:sldChg chg="addSp delSp modSp add mod">
        <pc:chgData name="Charles-Antoine Guilbault" userId="735c31a39ff723a8" providerId="LiveId" clId="{ECE36E28-997E-4A6D-91C3-C652B54F24E8}" dt="2021-06-08T19:55:39.406" v="2007" actId="20577"/>
        <pc:sldMkLst>
          <pc:docMk/>
          <pc:sldMk cId="3134532538" sldId="709"/>
        </pc:sldMkLst>
        <pc:spChg chg="mod">
          <ac:chgData name="Charles-Antoine Guilbault" userId="735c31a39ff723a8" providerId="LiveId" clId="{ECE36E28-997E-4A6D-91C3-C652B54F24E8}" dt="2021-06-08T19:55:39.406" v="2007" actId="20577"/>
          <ac:spMkLst>
            <pc:docMk/>
            <pc:sldMk cId="3134532538" sldId="709"/>
            <ac:spMk id="3" creationId="{DAA9CB5A-DD97-477C-B1FD-57EF9231AAC9}"/>
          </ac:spMkLst>
        </pc:spChg>
        <pc:spChg chg="add del mod">
          <ac:chgData name="Charles-Antoine Guilbault" userId="735c31a39ff723a8" providerId="LiveId" clId="{ECE36E28-997E-4A6D-91C3-C652B54F24E8}" dt="2021-06-08T19:35:37.755" v="1865" actId="478"/>
          <ac:spMkLst>
            <pc:docMk/>
            <pc:sldMk cId="3134532538" sldId="709"/>
            <ac:spMk id="6" creationId="{D8B6ADAD-5AC2-4E61-B221-7194768B5432}"/>
          </ac:spMkLst>
        </pc:spChg>
        <pc:picChg chg="add mod">
          <ac:chgData name="Charles-Antoine Guilbault" userId="735c31a39ff723a8" providerId="LiveId" clId="{ECE36E28-997E-4A6D-91C3-C652B54F24E8}" dt="2021-06-08T19:35:48.930" v="1869" actId="1076"/>
          <ac:picMkLst>
            <pc:docMk/>
            <pc:sldMk cId="3134532538" sldId="709"/>
            <ac:picMk id="5" creationId="{521AC41C-CF91-4153-96DF-55E9B418C91D}"/>
          </ac:picMkLst>
        </pc:picChg>
      </pc:sldChg>
      <pc:sldChg chg="modSp add mod">
        <pc:chgData name="Charles-Antoine Guilbault" userId="735c31a39ff723a8" providerId="LiveId" clId="{ECE36E28-997E-4A6D-91C3-C652B54F24E8}" dt="2021-06-08T19:56:25.255" v="2091" actId="20577"/>
        <pc:sldMkLst>
          <pc:docMk/>
          <pc:sldMk cId="3483688381" sldId="710"/>
        </pc:sldMkLst>
        <pc:spChg chg="mod">
          <ac:chgData name="Charles-Antoine Guilbault" userId="735c31a39ff723a8" providerId="LiveId" clId="{ECE36E28-997E-4A6D-91C3-C652B54F24E8}" dt="2021-06-08T19:56:25.255" v="2091" actId="20577"/>
          <ac:spMkLst>
            <pc:docMk/>
            <pc:sldMk cId="3483688381" sldId="710"/>
            <ac:spMk id="3" creationId="{DAA9CB5A-DD97-477C-B1FD-57EF9231AAC9}"/>
          </ac:spMkLst>
        </pc:spChg>
      </pc:sldChg>
      <pc:sldChg chg="addSp delSp modSp add mod">
        <pc:chgData name="Charles-Antoine Guilbault" userId="735c31a39ff723a8" providerId="LiveId" clId="{ECE36E28-997E-4A6D-91C3-C652B54F24E8}" dt="2021-06-08T20:01:03.355" v="2242" actId="478"/>
        <pc:sldMkLst>
          <pc:docMk/>
          <pc:sldMk cId="2638724389" sldId="711"/>
        </pc:sldMkLst>
        <pc:spChg chg="mod">
          <ac:chgData name="Charles-Antoine Guilbault" userId="735c31a39ff723a8" providerId="LiveId" clId="{ECE36E28-997E-4A6D-91C3-C652B54F24E8}" dt="2021-06-08T20:00:09.032" v="2238" actId="113"/>
          <ac:spMkLst>
            <pc:docMk/>
            <pc:sldMk cId="2638724389" sldId="711"/>
            <ac:spMk id="3" creationId="{DAA9CB5A-DD97-477C-B1FD-57EF9231AAC9}"/>
          </ac:spMkLst>
        </pc:spChg>
        <pc:spChg chg="add del mod">
          <ac:chgData name="Charles-Antoine Guilbault" userId="735c31a39ff723a8" providerId="LiveId" clId="{ECE36E28-997E-4A6D-91C3-C652B54F24E8}" dt="2021-06-08T20:01:03.355" v="2242" actId="478"/>
          <ac:spMkLst>
            <pc:docMk/>
            <pc:sldMk cId="2638724389" sldId="711"/>
            <ac:spMk id="6" creationId="{53BC3044-AE73-4309-BB25-D8F4F0F7B34A}"/>
          </ac:spMkLst>
        </pc:spChg>
        <pc:picChg chg="add mod">
          <ac:chgData name="Charles-Antoine Guilbault" userId="735c31a39ff723a8" providerId="LiveId" clId="{ECE36E28-997E-4A6D-91C3-C652B54F24E8}" dt="2021-06-08T20:01:01.052" v="2241" actId="1076"/>
          <ac:picMkLst>
            <pc:docMk/>
            <pc:sldMk cId="2638724389" sldId="711"/>
            <ac:picMk id="5" creationId="{68A437F7-19C7-4506-BDA3-67E5DEA8BB61}"/>
          </ac:picMkLst>
        </pc:picChg>
      </pc:sldChg>
      <pc:sldChg chg="modSp add mod">
        <pc:chgData name="Charles-Antoine Guilbault" userId="735c31a39ff723a8" providerId="LiveId" clId="{ECE36E28-997E-4A6D-91C3-C652B54F24E8}" dt="2021-06-08T19:58:45.758" v="2227" actId="20577"/>
        <pc:sldMkLst>
          <pc:docMk/>
          <pc:sldMk cId="2076019528" sldId="712"/>
        </pc:sldMkLst>
        <pc:spChg chg="mod">
          <ac:chgData name="Charles-Antoine Guilbault" userId="735c31a39ff723a8" providerId="LiveId" clId="{ECE36E28-997E-4A6D-91C3-C652B54F24E8}" dt="2021-06-08T19:58:45.758" v="2227" actId="20577"/>
          <ac:spMkLst>
            <pc:docMk/>
            <pc:sldMk cId="2076019528" sldId="712"/>
            <ac:spMk id="3" creationId="{DAA9CB5A-DD97-477C-B1FD-57EF9231AAC9}"/>
          </ac:spMkLst>
        </pc:spChg>
      </pc:sldChg>
      <pc:sldChg chg="modSp add mod">
        <pc:chgData name="Charles-Antoine Guilbault" userId="735c31a39ff723a8" providerId="LiveId" clId="{ECE36E28-997E-4A6D-91C3-C652B54F24E8}" dt="2021-06-08T20:01:11.471" v="2243" actId="113"/>
        <pc:sldMkLst>
          <pc:docMk/>
          <pc:sldMk cId="3468894429" sldId="713"/>
        </pc:sldMkLst>
        <pc:spChg chg="mod">
          <ac:chgData name="Charles-Antoine Guilbault" userId="735c31a39ff723a8" providerId="LiveId" clId="{ECE36E28-997E-4A6D-91C3-C652B54F24E8}" dt="2021-06-08T20:01:11.471" v="2243" actId="113"/>
          <ac:spMkLst>
            <pc:docMk/>
            <pc:sldMk cId="3468894429" sldId="713"/>
            <ac:spMk id="3" creationId="{DAA9CB5A-DD97-477C-B1FD-57EF9231AAC9}"/>
          </ac:spMkLst>
        </pc:spChg>
      </pc:sldChg>
      <pc:sldChg chg="addSp delSp modSp add mod">
        <pc:chgData name="Charles-Antoine Guilbault" userId="735c31a39ff723a8" providerId="LiveId" clId="{ECE36E28-997E-4A6D-91C3-C652B54F24E8}" dt="2021-06-08T20:02:45.634" v="2253" actId="478"/>
        <pc:sldMkLst>
          <pc:docMk/>
          <pc:sldMk cId="3344677362" sldId="714"/>
        </pc:sldMkLst>
        <pc:spChg chg="mod">
          <ac:chgData name="Charles-Antoine Guilbault" userId="735c31a39ff723a8" providerId="LiveId" clId="{ECE36E28-997E-4A6D-91C3-C652B54F24E8}" dt="2021-06-08T20:01:58.522" v="2247" actId="114"/>
          <ac:spMkLst>
            <pc:docMk/>
            <pc:sldMk cId="3344677362" sldId="714"/>
            <ac:spMk id="3" creationId="{DAA9CB5A-DD97-477C-B1FD-57EF9231AAC9}"/>
          </ac:spMkLst>
        </pc:spChg>
        <pc:spChg chg="add del mod">
          <ac:chgData name="Charles-Antoine Guilbault" userId="735c31a39ff723a8" providerId="LiveId" clId="{ECE36E28-997E-4A6D-91C3-C652B54F24E8}" dt="2021-06-08T20:02:45.634" v="2253" actId="478"/>
          <ac:spMkLst>
            <pc:docMk/>
            <pc:sldMk cId="3344677362" sldId="714"/>
            <ac:spMk id="6" creationId="{8BA4E068-BBA1-441B-80C7-9621D63DE906}"/>
          </ac:spMkLst>
        </pc:spChg>
        <pc:picChg chg="add mod">
          <ac:chgData name="Charles-Antoine Guilbault" userId="735c31a39ff723a8" providerId="LiveId" clId="{ECE36E28-997E-4A6D-91C3-C652B54F24E8}" dt="2021-06-08T20:02:42.912" v="2252" actId="1076"/>
          <ac:picMkLst>
            <pc:docMk/>
            <pc:sldMk cId="3344677362" sldId="714"/>
            <ac:picMk id="5" creationId="{BE78C2B8-4F84-430A-8C08-108D751D72DD}"/>
          </ac:picMkLst>
        </pc:picChg>
      </pc:sldChg>
      <pc:sldChg chg="modSp add mod">
        <pc:chgData name="Charles-Antoine Guilbault" userId="735c31a39ff723a8" providerId="LiveId" clId="{ECE36E28-997E-4A6D-91C3-C652B54F24E8}" dt="2021-06-08T20:03:18.807" v="2258" actId="27636"/>
        <pc:sldMkLst>
          <pc:docMk/>
          <pc:sldMk cId="4039800822" sldId="715"/>
        </pc:sldMkLst>
        <pc:spChg chg="mod">
          <ac:chgData name="Charles-Antoine Guilbault" userId="735c31a39ff723a8" providerId="LiveId" clId="{ECE36E28-997E-4A6D-91C3-C652B54F24E8}" dt="2021-06-08T20:03:18.807" v="2258" actId="27636"/>
          <ac:spMkLst>
            <pc:docMk/>
            <pc:sldMk cId="4039800822" sldId="715"/>
            <ac:spMk id="3" creationId="{DAA9CB5A-DD97-477C-B1FD-57EF9231AAC9}"/>
          </ac:spMkLst>
        </pc:spChg>
      </pc:sldChg>
      <pc:sldChg chg="addSp delSp modSp add mod">
        <pc:chgData name="Charles-Antoine Guilbault" userId="735c31a39ff723a8" providerId="LiveId" clId="{ECE36E28-997E-4A6D-91C3-C652B54F24E8}" dt="2021-06-08T20:15:53.634" v="2371" actId="27636"/>
        <pc:sldMkLst>
          <pc:docMk/>
          <pc:sldMk cId="1982224886" sldId="716"/>
        </pc:sldMkLst>
        <pc:spChg chg="mod">
          <ac:chgData name="Charles-Antoine Guilbault" userId="735c31a39ff723a8" providerId="LiveId" clId="{ECE36E28-997E-4A6D-91C3-C652B54F24E8}" dt="2021-06-08T20:15:53.634" v="2371" actId="27636"/>
          <ac:spMkLst>
            <pc:docMk/>
            <pc:sldMk cId="1982224886" sldId="716"/>
            <ac:spMk id="3" creationId="{DAA9CB5A-DD97-477C-B1FD-57EF9231AAC9}"/>
          </ac:spMkLst>
        </pc:spChg>
        <pc:spChg chg="add del mod">
          <ac:chgData name="Charles-Antoine Guilbault" userId="735c31a39ff723a8" providerId="LiveId" clId="{ECE36E28-997E-4A6D-91C3-C652B54F24E8}" dt="2021-06-08T20:05:30.347" v="2307" actId="478"/>
          <ac:spMkLst>
            <pc:docMk/>
            <pc:sldMk cId="1982224886" sldId="716"/>
            <ac:spMk id="6" creationId="{CEF38321-89E4-4FFD-B35E-604F6B504015}"/>
          </ac:spMkLst>
        </pc:spChg>
        <pc:picChg chg="add mod">
          <ac:chgData name="Charles-Antoine Guilbault" userId="735c31a39ff723a8" providerId="LiveId" clId="{ECE36E28-997E-4A6D-91C3-C652B54F24E8}" dt="2021-06-08T20:05:27.182" v="2306" actId="1076"/>
          <ac:picMkLst>
            <pc:docMk/>
            <pc:sldMk cId="1982224886" sldId="716"/>
            <ac:picMk id="5" creationId="{9E63D297-21E6-45A9-9945-A7CBB0DEA814}"/>
          </ac:picMkLst>
        </pc:picChg>
      </pc:sldChg>
    </pc:docChg>
  </pc:docChgLst>
  <pc:docChgLst>
    <pc:chgData name="Charles-Antoine Guilbault" userId="735c31a39ff723a8" providerId="LiveId" clId="{5FF0181E-BE1F-40D2-B7F6-825599027672}"/>
    <pc:docChg chg="undo custSel addSld delSld modSld">
      <pc:chgData name="Charles-Antoine Guilbault" userId="735c31a39ff723a8" providerId="LiveId" clId="{5FF0181E-BE1F-40D2-B7F6-825599027672}" dt="2021-05-25T18:55:58.678" v="1446" actId="1076"/>
      <pc:docMkLst>
        <pc:docMk/>
      </pc:docMkLst>
      <pc:sldChg chg="addSp delSp modSp mod">
        <pc:chgData name="Charles-Antoine Guilbault" userId="735c31a39ff723a8" providerId="LiveId" clId="{5FF0181E-BE1F-40D2-B7F6-825599027672}" dt="2021-05-25T18:55:58.678" v="1446" actId="1076"/>
        <pc:sldMkLst>
          <pc:docMk/>
          <pc:sldMk cId="3881515955" sldId="256"/>
        </pc:sldMkLst>
        <pc:spChg chg="mod">
          <ac:chgData name="Charles-Antoine Guilbault" userId="735c31a39ff723a8" providerId="LiveId" clId="{5FF0181E-BE1F-40D2-B7F6-825599027672}" dt="2021-05-24T16:50:10.814" v="420" actId="20577"/>
          <ac:spMkLst>
            <pc:docMk/>
            <pc:sldMk cId="3881515955" sldId="256"/>
            <ac:spMk id="2" creationId="{22460F02-27A6-4A54-A332-27E745F22682}"/>
          </ac:spMkLst>
        </pc:spChg>
        <pc:spChg chg="add del mod">
          <ac:chgData name="Charles-Antoine Guilbault" userId="735c31a39ff723a8" providerId="LiveId" clId="{5FF0181E-BE1F-40D2-B7F6-825599027672}" dt="2021-05-25T18:55:54.502" v="1445" actId="478"/>
          <ac:spMkLst>
            <pc:docMk/>
            <pc:sldMk cId="3881515955" sldId="256"/>
            <ac:spMk id="7" creationId="{02021CDB-FDCE-4351-9F27-5BEDB6AF0F04}"/>
          </ac:spMkLst>
        </pc:spChg>
        <pc:picChg chg="add mod">
          <ac:chgData name="Charles-Antoine Guilbault" userId="735c31a39ff723a8" providerId="LiveId" clId="{5FF0181E-BE1F-40D2-B7F6-825599027672}" dt="2021-05-25T18:55:58.678" v="1446" actId="1076"/>
          <ac:picMkLst>
            <pc:docMk/>
            <pc:sldMk cId="3881515955" sldId="256"/>
            <ac:picMk id="5" creationId="{7A29CDC6-20E9-4995-86BA-D7FCA1884AAD}"/>
          </ac:picMkLst>
        </pc:picChg>
        <pc:picChg chg="del">
          <ac:chgData name="Charles-Antoine Guilbault" userId="735c31a39ff723a8" providerId="LiveId" clId="{5FF0181E-BE1F-40D2-B7F6-825599027672}" dt="2021-05-18T12:18:11.079" v="2" actId="478"/>
          <ac:picMkLst>
            <pc:docMk/>
            <pc:sldMk cId="3881515955" sldId="256"/>
            <ac:picMk id="5" creationId="{86FD412E-1305-4E03-8478-E593724514EF}"/>
          </ac:picMkLst>
        </pc:picChg>
        <pc:picChg chg="add del mod">
          <ac:chgData name="Charles-Antoine Guilbault" userId="735c31a39ff723a8" providerId="LiveId" clId="{5FF0181E-BE1F-40D2-B7F6-825599027672}" dt="2021-05-24T16:52:52.151" v="421" actId="478"/>
          <ac:picMkLst>
            <pc:docMk/>
            <pc:sldMk cId="3881515955" sldId="256"/>
            <ac:picMk id="6" creationId="{DFBBC4CD-9207-4FFD-8863-608B15253315}"/>
          </ac:picMkLst>
        </pc:picChg>
      </pc:sldChg>
      <pc:sldChg chg="modSp add del mod">
        <pc:chgData name="Charles-Antoine Guilbault" userId="735c31a39ff723a8" providerId="LiveId" clId="{5FF0181E-BE1F-40D2-B7F6-825599027672}" dt="2021-05-24T16:53:38.477" v="422" actId="47"/>
        <pc:sldMkLst>
          <pc:docMk/>
          <pc:sldMk cId="3504843545" sldId="262"/>
        </pc:sldMkLst>
        <pc:spChg chg="mod">
          <ac:chgData name="Charles-Antoine Guilbault" userId="735c31a39ff723a8" providerId="LiveId" clId="{5FF0181E-BE1F-40D2-B7F6-825599027672}" dt="2021-05-18T12:28:08.539" v="166"/>
          <ac:spMkLst>
            <pc:docMk/>
            <pc:sldMk cId="3504843545" sldId="262"/>
            <ac:spMk id="2" creationId="{212DC5C3-B2B8-446D-8C4A-294DB625D643}"/>
          </ac:spMkLst>
        </pc:spChg>
      </pc:sldChg>
      <pc:sldChg chg="add del">
        <pc:chgData name="Charles-Antoine Guilbault" userId="735c31a39ff723a8" providerId="LiveId" clId="{5FF0181E-BE1F-40D2-B7F6-825599027672}" dt="2021-05-18T12:22:30.702" v="141" actId="47"/>
        <pc:sldMkLst>
          <pc:docMk/>
          <pc:sldMk cId="2651543106" sldId="264"/>
        </pc:sldMkLst>
      </pc:sldChg>
      <pc:sldChg chg="add del">
        <pc:chgData name="Charles-Antoine Guilbault" userId="735c31a39ff723a8" providerId="LiveId" clId="{5FF0181E-BE1F-40D2-B7F6-825599027672}" dt="2021-05-18T12:18:33.827" v="5" actId="47"/>
        <pc:sldMkLst>
          <pc:docMk/>
          <pc:sldMk cId="2829613900" sldId="264"/>
        </pc:sldMkLst>
      </pc:sldChg>
      <pc:sldChg chg="add del">
        <pc:chgData name="Charles-Antoine Guilbault" userId="735c31a39ff723a8" providerId="LiveId" clId="{5FF0181E-BE1F-40D2-B7F6-825599027672}" dt="2021-05-18T12:18:33.827" v="5" actId="47"/>
        <pc:sldMkLst>
          <pc:docMk/>
          <pc:sldMk cId="1591370337" sldId="266"/>
        </pc:sldMkLst>
      </pc:sldChg>
      <pc:sldChg chg="modSp add del mod">
        <pc:chgData name="Charles-Antoine Guilbault" userId="735c31a39ff723a8" providerId="LiveId" clId="{5FF0181E-BE1F-40D2-B7F6-825599027672}" dt="2021-05-24T16:53:38.477" v="422" actId="47"/>
        <pc:sldMkLst>
          <pc:docMk/>
          <pc:sldMk cId="3591967344" sldId="266"/>
        </pc:sldMkLst>
        <pc:spChg chg="mod">
          <ac:chgData name="Charles-Antoine Guilbault" userId="735c31a39ff723a8" providerId="LiveId" clId="{5FF0181E-BE1F-40D2-B7F6-825599027672}" dt="2021-05-18T12:22:57.458" v="145" actId="207"/>
          <ac:spMkLst>
            <pc:docMk/>
            <pc:sldMk cId="3591967344" sldId="266"/>
            <ac:spMk id="2" creationId="{6DEF7EDB-D0B3-4351-8F7C-C0820D99986D}"/>
          </ac:spMkLst>
        </pc:spChg>
      </pc:sldChg>
      <pc:sldChg chg="modSp add del mod">
        <pc:chgData name="Charles-Antoine Guilbault" userId="735c31a39ff723a8" providerId="LiveId" clId="{5FF0181E-BE1F-40D2-B7F6-825599027672}" dt="2021-05-24T16:53:38.477" v="422" actId="47"/>
        <pc:sldMkLst>
          <pc:docMk/>
          <pc:sldMk cId="89144008" sldId="267"/>
        </pc:sldMkLst>
        <pc:spChg chg="mod">
          <ac:chgData name="Charles-Antoine Guilbault" userId="735c31a39ff723a8" providerId="LiveId" clId="{5FF0181E-BE1F-40D2-B7F6-825599027672}" dt="2021-05-18T12:23:04.300" v="146"/>
          <ac:spMkLst>
            <pc:docMk/>
            <pc:sldMk cId="89144008" sldId="267"/>
            <ac:spMk id="2" creationId="{561EDBEC-70C7-445C-A11A-1BA7C73706B2}"/>
          </ac:spMkLst>
        </pc:spChg>
      </pc:sldChg>
      <pc:sldChg chg="add del">
        <pc:chgData name="Charles-Antoine Guilbault" userId="735c31a39ff723a8" providerId="LiveId" clId="{5FF0181E-BE1F-40D2-B7F6-825599027672}" dt="2021-05-18T12:18:33.827" v="5" actId="47"/>
        <pc:sldMkLst>
          <pc:docMk/>
          <pc:sldMk cId="3013166881" sldId="267"/>
        </pc:sldMkLst>
      </pc:sldChg>
      <pc:sldChg chg="modSp add del mod">
        <pc:chgData name="Charles-Antoine Guilbault" userId="735c31a39ff723a8" providerId="LiveId" clId="{5FF0181E-BE1F-40D2-B7F6-825599027672}" dt="2021-05-24T16:53:38.477" v="422" actId="47"/>
        <pc:sldMkLst>
          <pc:docMk/>
          <pc:sldMk cId="858672946" sldId="268"/>
        </pc:sldMkLst>
        <pc:spChg chg="mod">
          <ac:chgData name="Charles-Antoine Guilbault" userId="735c31a39ff723a8" providerId="LiveId" clId="{5FF0181E-BE1F-40D2-B7F6-825599027672}" dt="2021-05-18T12:23:20.625" v="151" actId="207"/>
          <ac:spMkLst>
            <pc:docMk/>
            <pc:sldMk cId="858672946" sldId="268"/>
            <ac:spMk id="2" creationId="{83DC4A55-DEE3-46E2-9346-9B3AF3AEE5B4}"/>
          </ac:spMkLst>
        </pc:spChg>
      </pc:sldChg>
      <pc:sldChg chg="modSp add del mod">
        <pc:chgData name="Charles-Antoine Guilbault" userId="735c31a39ff723a8" providerId="LiveId" clId="{5FF0181E-BE1F-40D2-B7F6-825599027672}" dt="2021-05-24T16:53:38.477" v="422" actId="47"/>
        <pc:sldMkLst>
          <pc:docMk/>
          <pc:sldMk cId="3476252228" sldId="269"/>
        </pc:sldMkLst>
        <pc:spChg chg="mod">
          <ac:chgData name="Charles-Antoine Guilbault" userId="735c31a39ff723a8" providerId="LiveId" clId="{5FF0181E-BE1F-40D2-B7F6-825599027672}" dt="2021-05-18T12:27:45.418" v="158"/>
          <ac:spMkLst>
            <pc:docMk/>
            <pc:sldMk cId="3476252228" sldId="269"/>
            <ac:spMk id="2" creationId="{98F75D0D-95EE-4EF6-BB7B-C2858D04A342}"/>
          </ac:spMkLst>
        </pc:spChg>
      </pc:sldChg>
      <pc:sldChg chg="modSp add del mod">
        <pc:chgData name="Charles-Antoine Guilbault" userId="735c31a39ff723a8" providerId="LiveId" clId="{5FF0181E-BE1F-40D2-B7F6-825599027672}" dt="2021-05-24T16:53:38.477" v="422" actId="47"/>
        <pc:sldMkLst>
          <pc:docMk/>
          <pc:sldMk cId="695025916" sldId="270"/>
        </pc:sldMkLst>
        <pc:spChg chg="mod">
          <ac:chgData name="Charles-Antoine Guilbault" userId="735c31a39ff723a8" providerId="LiveId" clId="{5FF0181E-BE1F-40D2-B7F6-825599027672}" dt="2021-05-18T12:27:49.997" v="160"/>
          <ac:spMkLst>
            <pc:docMk/>
            <pc:sldMk cId="695025916" sldId="270"/>
            <ac:spMk id="2" creationId="{83DC4A55-DEE3-46E2-9346-9B3AF3AEE5B4}"/>
          </ac:spMkLst>
        </pc:spChg>
      </pc:sldChg>
      <pc:sldChg chg="add del">
        <pc:chgData name="Charles-Antoine Guilbault" userId="735c31a39ff723a8" providerId="LiveId" clId="{5FF0181E-BE1F-40D2-B7F6-825599027672}" dt="2021-05-18T12:18:33.827" v="5" actId="47"/>
        <pc:sldMkLst>
          <pc:docMk/>
          <pc:sldMk cId="3385494859" sldId="271"/>
        </pc:sldMkLst>
      </pc:sldChg>
      <pc:sldChg chg="add del">
        <pc:chgData name="Charles-Antoine Guilbault" userId="735c31a39ff723a8" providerId="LiveId" clId="{5FF0181E-BE1F-40D2-B7F6-825599027672}" dt="2021-05-18T12:18:33.827" v="5" actId="47"/>
        <pc:sldMkLst>
          <pc:docMk/>
          <pc:sldMk cId="3525843601" sldId="272"/>
        </pc:sldMkLst>
      </pc:sldChg>
      <pc:sldChg chg="add del">
        <pc:chgData name="Charles-Antoine Guilbault" userId="735c31a39ff723a8" providerId="LiveId" clId="{5FF0181E-BE1F-40D2-B7F6-825599027672}" dt="2021-05-18T12:18:33.827" v="5" actId="47"/>
        <pc:sldMkLst>
          <pc:docMk/>
          <pc:sldMk cId="1257393852" sldId="274"/>
        </pc:sldMkLst>
      </pc:sldChg>
      <pc:sldChg chg="modSp add del mod">
        <pc:chgData name="Charles-Antoine Guilbault" userId="735c31a39ff723a8" providerId="LiveId" clId="{5FF0181E-BE1F-40D2-B7F6-825599027672}" dt="2021-05-24T16:53:38.477" v="422" actId="47"/>
        <pc:sldMkLst>
          <pc:docMk/>
          <pc:sldMk cId="1280449158" sldId="274"/>
        </pc:sldMkLst>
        <pc:spChg chg="mod">
          <ac:chgData name="Charles-Antoine Guilbault" userId="735c31a39ff723a8" providerId="LiveId" clId="{5FF0181E-BE1F-40D2-B7F6-825599027672}" dt="2021-05-18T12:28:04.802" v="165" actId="207"/>
          <ac:spMkLst>
            <pc:docMk/>
            <pc:sldMk cId="1280449158" sldId="274"/>
            <ac:spMk id="2" creationId="{83DC4A55-DEE3-46E2-9346-9B3AF3AEE5B4}"/>
          </ac:spMkLst>
        </pc:spChg>
      </pc:sldChg>
      <pc:sldChg chg="add del">
        <pc:chgData name="Charles-Antoine Guilbault" userId="735c31a39ff723a8" providerId="LiveId" clId="{5FF0181E-BE1F-40D2-B7F6-825599027672}" dt="2021-05-18T12:18:33.827" v="5" actId="47"/>
        <pc:sldMkLst>
          <pc:docMk/>
          <pc:sldMk cId="1201088028" sldId="275"/>
        </pc:sldMkLst>
      </pc:sldChg>
      <pc:sldChg chg="modSp add del mod">
        <pc:chgData name="Charles-Antoine Guilbault" userId="735c31a39ff723a8" providerId="LiveId" clId="{5FF0181E-BE1F-40D2-B7F6-825599027672}" dt="2021-05-24T16:53:38.477" v="422" actId="47"/>
        <pc:sldMkLst>
          <pc:docMk/>
          <pc:sldMk cId="2000562768" sldId="275"/>
        </pc:sldMkLst>
        <pc:spChg chg="mod">
          <ac:chgData name="Charles-Antoine Guilbault" userId="735c31a39ff723a8" providerId="LiveId" clId="{5FF0181E-BE1F-40D2-B7F6-825599027672}" dt="2021-05-18T12:28:26.258" v="175" actId="207"/>
          <ac:spMkLst>
            <pc:docMk/>
            <pc:sldMk cId="2000562768" sldId="275"/>
            <ac:spMk id="2" creationId="{83DC4A55-DEE3-46E2-9346-9B3AF3AEE5B4}"/>
          </ac:spMkLst>
        </pc:spChg>
      </pc:sldChg>
      <pc:sldChg chg="del">
        <pc:chgData name="Charles-Antoine Guilbault" userId="735c31a39ff723a8" providerId="LiveId" clId="{5FF0181E-BE1F-40D2-B7F6-825599027672}" dt="2021-05-18T12:18:33.827" v="5" actId="47"/>
        <pc:sldMkLst>
          <pc:docMk/>
          <pc:sldMk cId="3827608554" sldId="276"/>
        </pc:sldMkLst>
      </pc:sldChg>
      <pc:sldChg chg="add del">
        <pc:chgData name="Charles-Antoine Guilbault" userId="735c31a39ff723a8" providerId="LiveId" clId="{5FF0181E-BE1F-40D2-B7F6-825599027672}" dt="2021-05-18T12:18:33.827" v="5" actId="47"/>
        <pc:sldMkLst>
          <pc:docMk/>
          <pc:sldMk cId="87513742" sldId="277"/>
        </pc:sldMkLst>
      </pc:sldChg>
      <pc:sldChg chg="add del">
        <pc:chgData name="Charles-Antoine Guilbault" userId="735c31a39ff723a8" providerId="LiveId" clId="{5FF0181E-BE1F-40D2-B7F6-825599027672}" dt="2021-05-18T12:18:33.827" v="5" actId="47"/>
        <pc:sldMkLst>
          <pc:docMk/>
          <pc:sldMk cId="779868084" sldId="278"/>
        </pc:sldMkLst>
      </pc:sldChg>
      <pc:sldChg chg="modSp add del mod">
        <pc:chgData name="Charles-Antoine Guilbault" userId="735c31a39ff723a8" providerId="LiveId" clId="{5FF0181E-BE1F-40D2-B7F6-825599027672}" dt="2021-05-24T16:53:38.477" v="422" actId="47"/>
        <pc:sldMkLst>
          <pc:docMk/>
          <pc:sldMk cId="3739339404" sldId="280"/>
        </pc:sldMkLst>
        <pc:spChg chg="mod">
          <ac:chgData name="Charles-Antoine Guilbault" userId="735c31a39ff723a8" providerId="LiveId" clId="{5FF0181E-BE1F-40D2-B7F6-825599027672}" dt="2021-05-18T12:27:47.724" v="159"/>
          <ac:spMkLst>
            <pc:docMk/>
            <pc:sldMk cId="3739339404" sldId="280"/>
            <ac:spMk id="2" creationId="{98F75D0D-95EE-4EF6-BB7B-C2858D04A342}"/>
          </ac:spMkLst>
        </pc:spChg>
      </pc:sldChg>
      <pc:sldChg chg="add del">
        <pc:chgData name="Charles-Antoine Guilbault" userId="735c31a39ff723a8" providerId="LiveId" clId="{5FF0181E-BE1F-40D2-B7F6-825599027672}" dt="2021-05-18T12:18:33.827" v="5" actId="47"/>
        <pc:sldMkLst>
          <pc:docMk/>
          <pc:sldMk cId="4210035339" sldId="280"/>
        </pc:sldMkLst>
      </pc:sldChg>
      <pc:sldChg chg="modSp add del mod">
        <pc:chgData name="Charles-Antoine Guilbault" userId="735c31a39ff723a8" providerId="LiveId" clId="{5FF0181E-BE1F-40D2-B7F6-825599027672}" dt="2021-05-24T16:53:38.477" v="422" actId="47"/>
        <pc:sldMkLst>
          <pc:docMk/>
          <pc:sldMk cId="2543547940" sldId="281"/>
        </pc:sldMkLst>
        <pc:spChg chg="mod">
          <ac:chgData name="Charles-Antoine Guilbault" userId="735c31a39ff723a8" providerId="LiveId" clId="{5FF0181E-BE1F-40D2-B7F6-825599027672}" dt="2021-05-18T12:27:53.157" v="161"/>
          <ac:spMkLst>
            <pc:docMk/>
            <pc:sldMk cId="2543547940" sldId="281"/>
            <ac:spMk id="2" creationId="{98F75D0D-95EE-4EF6-BB7B-C2858D04A342}"/>
          </ac:spMkLst>
        </pc:spChg>
        <pc:spChg chg="mod">
          <ac:chgData name="Charles-Antoine Guilbault" userId="735c31a39ff723a8" providerId="LiveId" clId="{5FF0181E-BE1F-40D2-B7F6-825599027672}" dt="2021-05-18T12:54:17.191" v="373" actId="113"/>
          <ac:spMkLst>
            <pc:docMk/>
            <pc:sldMk cId="2543547940" sldId="281"/>
            <ac:spMk id="3" creationId="{BAB92624-B03F-4DB1-ACB8-4C5D08435FAD}"/>
          </ac:spMkLst>
        </pc:spChg>
      </pc:sldChg>
      <pc:sldChg chg="modSp add del mod">
        <pc:chgData name="Charles-Antoine Guilbault" userId="735c31a39ff723a8" providerId="LiveId" clId="{5FF0181E-BE1F-40D2-B7F6-825599027672}" dt="2021-05-24T16:53:38.477" v="422" actId="47"/>
        <pc:sldMkLst>
          <pc:docMk/>
          <pc:sldMk cId="373231759" sldId="282"/>
        </pc:sldMkLst>
        <pc:spChg chg="mod">
          <ac:chgData name="Charles-Antoine Guilbault" userId="735c31a39ff723a8" providerId="LiveId" clId="{5FF0181E-BE1F-40D2-B7F6-825599027672}" dt="2021-05-18T12:23:07.700" v="147"/>
          <ac:spMkLst>
            <pc:docMk/>
            <pc:sldMk cId="373231759" sldId="282"/>
            <ac:spMk id="2" creationId="{561EDBEC-70C7-445C-A11A-1BA7C73706B2}"/>
          </ac:spMkLst>
        </pc:spChg>
        <pc:spChg chg="mod">
          <ac:chgData name="Charles-Antoine Guilbault" userId="735c31a39ff723a8" providerId="LiveId" clId="{5FF0181E-BE1F-40D2-B7F6-825599027672}" dt="2021-05-18T12:54:37.006" v="376" actId="123"/>
          <ac:spMkLst>
            <pc:docMk/>
            <pc:sldMk cId="373231759" sldId="282"/>
            <ac:spMk id="3" creationId="{2CB1EB7E-A825-4C08-B606-CE101D1EF3C8}"/>
          </ac:spMkLst>
        </pc:spChg>
      </pc:sldChg>
      <pc:sldChg chg="modSp add del mod">
        <pc:chgData name="Charles-Antoine Guilbault" userId="735c31a39ff723a8" providerId="LiveId" clId="{5FF0181E-BE1F-40D2-B7F6-825599027672}" dt="2021-05-24T16:53:38.477" v="422" actId="47"/>
        <pc:sldMkLst>
          <pc:docMk/>
          <pc:sldMk cId="211202276" sldId="283"/>
        </pc:sldMkLst>
        <pc:spChg chg="mod">
          <ac:chgData name="Charles-Antoine Guilbault" userId="735c31a39ff723a8" providerId="LiveId" clId="{5FF0181E-BE1F-40D2-B7F6-825599027672}" dt="2021-05-18T12:28:11.181" v="167"/>
          <ac:spMkLst>
            <pc:docMk/>
            <pc:sldMk cId="211202276" sldId="283"/>
            <ac:spMk id="2" creationId="{212DC5C3-B2B8-446D-8C4A-294DB625D643}"/>
          </ac:spMkLst>
        </pc:spChg>
        <pc:spChg chg="mod">
          <ac:chgData name="Charles-Antoine Guilbault" userId="735c31a39ff723a8" providerId="LiveId" clId="{5FF0181E-BE1F-40D2-B7F6-825599027672}" dt="2021-05-18T12:27:12.532" v="157" actId="113"/>
          <ac:spMkLst>
            <pc:docMk/>
            <pc:sldMk cId="211202276" sldId="283"/>
            <ac:spMk id="3" creationId="{D978CC27-8411-46A7-943A-3205D6D717F0}"/>
          </ac:spMkLst>
        </pc:spChg>
      </pc:sldChg>
      <pc:sldChg chg="modSp add del mod">
        <pc:chgData name="Charles-Antoine Guilbault" userId="735c31a39ff723a8" providerId="LiveId" clId="{5FF0181E-BE1F-40D2-B7F6-825599027672}" dt="2021-05-24T16:53:38.477" v="422" actId="47"/>
        <pc:sldMkLst>
          <pc:docMk/>
          <pc:sldMk cId="3396463134" sldId="284"/>
        </pc:sldMkLst>
        <pc:spChg chg="mod">
          <ac:chgData name="Charles-Antoine Guilbault" userId="735c31a39ff723a8" providerId="LiveId" clId="{5FF0181E-BE1F-40D2-B7F6-825599027672}" dt="2021-05-18T12:28:33.729" v="176"/>
          <ac:spMkLst>
            <pc:docMk/>
            <pc:sldMk cId="3396463134" sldId="284"/>
            <ac:spMk id="2" creationId="{83DC4A55-DEE3-46E2-9346-9B3AF3AEE5B4}"/>
          </ac:spMkLst>
        </pc:spChg>
      </pc:sldChg>
      <pc:sldChg chg="modSp add del mod">
        <pc:chgData name="Charles-Antoine Guilbault" userId="735c31a39ff723a8" providerId="LiveId" clId="{5FF0181E-BE1F-40D2-B7F6-825599027672}" dt="2021-05-24T16:53:38.477" v="422" actId="47"/>
        <pc:sldMkLst>
          <pc:docMk/>
          <pc:sldMk cId="3221262853" sldId="285"/>
        </pc:sldMkLst>
        <pc:spChg chg="mod">
          <ac:chgData name="Charles-Antoine Guilbault" userId="735c31a39ff723a8" providerId="LiveId" clId="{5FF0181E-BE1F-40D2-B7F6-825599027672}" dt="2021-05-18T12:28:36.204" v="177"/>
          <ac:spMkLst>
            <pc:docMk/>
            <pc:sldMk cId="3221262853" sldId="285"/>
            <ac:spMk id="2" creationId="{83DC4A55-DEE3-46E2-9346-9B3AF3AEE5B4}"/>
          </ac:spMkLst>
        </pc:spChg>
      </pc:sldChg>
      <pc:sldChg chg="modSp add del mod">
        <pc:chgData name="Charles-Antoine Guilbault" userId="735c31a39ff723a8" providerId="LiveId" clId="{5FF0181E-BE1F-40D2-B7F6-825599027672}" dt="2021-05-24T16:53:38.477" v="422" actId="47"/>
        <pc:sldMkLst>
          <pc:docMk/>
          <pc:sldMk cId="2801590712" sldId="286"/>
        </pc:sldMkLst>
        <pc:spChg chg="mod">
          <ac:chgData name="Charles-Antoine Guilbault" userId="735c31a39ff723a8" providerId="LiveId" clId="{5FF0181E-BE1F-40D2-B7F6-825599027672}" dt="2021-05-18T12:28:39.573" v="178"/>
          <ac:spMkLst>
            <pc:docMk/>
            <pc:sldMk cId="2801590712" sldId="286"/>
            <ac:spMk id="2" creationId="{83DC4A55-DEE3-46E2-9346-9B3AF3AEE5B4}"/>
          </ac:spMkLst>
        </pc:spChg>
        <pc:spChg chg="mod">
          <ac:chgData name="Charles-Antoine Guilbault" userId="735c31a39ff723a8" providerId="LiveId" clId="{5FF0181E-BE1F-40D2-B7F6-825599027672}" dt="2021-05-18T12:54:07.023" v="372" actId="113"/>
          <ac:spMkLst>
            <pc:docMk/>
            <pc:sldMk cId="2801590712" sldId="286"/>
            <ac:spMk id="3" creationId="{861AD37A-007B-4DB7-8B9D-E2F66FB9A1BB}"/>
          </ac:spMkLst>
        </pc:spChg>
      </pc:sldChg>
      <pc:sldChg chg="add del">
        <pc:chgData name="Charles-Antoine Guilbault" userId="735c31a39ff723a8" providerId="LiveId" clId="{5FF0181E-BE1F-40D2-B7F6-825599027672}" dt="2021-05-18T12:18:33.827" v="5" actId="47"/>
        <pc:sldMkLst>
          <pc:docMk/>
          <pc:sldMk cId="3954956948" sldId="294"/>
        </pc:sldMkLst>
      </pc:sldChg>
      <pc:sldChg chg="add del">
        <pc:chgData name="Charles-Antoine Guilbault" userId="735c31a39ff723a8" providerId="LiveId" clId="{5FF0181E-BE1F-40D2-B7F6-825599027672}" dt="2021-05-18T12:18:33.827" v="5" actId="47"/>
        <pc:sldMkLst>
          <pc:docMk/>
          <pc:sldMk cId="31522942" sldId="580"/>
        </pc:sldMkLst>
      </pc:sldChg>
      <pc:sldChg chg="add del">
        <pc:chgData name="Charles-Antoine Guilbault" userId="735c31a39ff723a8" providerId="LiveId" clId="{5FF0181E-BE1F-40D2-B7F6-825599027672}" dt="2021-05-18T12:21:35.962" v="7" actId="47"/>
        <pc:sldMkLst>
          <pc:docMk/>
          <pc:sldMk cId="1297309185" sldId="585"/>
        </pc:sldMkLst>
      </pc:sldChg>
      <pc:sldChg chg="add del">
        <pc:chgData name="Charles-Antoine Guilbault" userId="735c31a39ff723a8" providerId="LiveId" clId="{5FF0181E-BE1F-40D2-B7F6-825599027672}" dt="2021-05-18T12:18:33.827" v="5" actId="47"/>
        <pc:sldMkLst>
          <pc:docMk/>
          <pc:sldMk cId="1473561979" sldId="587"/>
        </pc:sldMkLst>
      </pc:sldChg>
      <pc:sldChg chg="add del">
        <pc:chgData name="Charles-Antoine Guilbault" userId="735c31a39ff723a8" providerId="LiveId" clId="{5FF0181E-BE1F-40D2-B7F6-825599027672}" dt="2021-05-18T12:18:33.827" v="5" actId="47"/>
        <pc:sldMkLst>
          <pc:docMk/>
          <pc:sldMk cId="1399143309" sldId="633"/>
        </pc:sldMkLst>
      </pc:sldChg>
      <pc:sldChg chg="add del">
        <pc:chgData name="Charles-Antoine Guilbault" userId="735c31a39ff723a8" providerId="LiveId" clId="{5FF0181E-BE1F-40D2-B7F6-825599027672}" dt="2021-05-18T12:18:33.827" v="5" actId="47"/>
        <pc:sldMkLst>
          <pc:docMk/>
          <pc:sldMk cId="4057441876" sldId="640"/>
        </pc:sldMkLst>
      </pc:sldChg>
      <pc:sldChg chg="add del">
        <pc:chgData name="Charles-Antoine Guilbault" userId="735c31a39ff723a8" providerId="LiveId" clId="{5FF0181E-BE1F-40D2-B7F6-825599027672}" dt="2021-05-18T12:18:33.827" v="5" actId="47"/>
        <pc:sldMkLst>
          <pc:docMk/>
          <pc:sldMk cId="337115148" sldId="647"/>
        </pc:sldMkLst>
      </pc:sldChg>
      <pc:sldChg chg="modSp add mod">
        <pc:chgData name="Charles-Antoine Guilbault" userId="735c31a39ff723a8" providerId="LiveId" clId="{5FF0181E-BE1F-40D2-B7F6-825599027672}" dt="2021-05-25T18:12:58.832" v="1137" actId="113"/>
        <pc:sldMkLst>
          <pc:docMk/>
          <pc:sldMk cId="414526257" sldId="663"/>
        </pc:sldMkLst>
        <pc:spChg chg="mod">
          <ac:chgData name="Charles-Antoine Guilbault" userId="735c31a39ff723a8" providerId="LiveId" clId="{5FF0181E-BE1F-40D2-B7F6-825599027672}" dt="2021-05-25T18:09:55.547" v="1059" actId="207"/>
          <ac:spMkLst>
            <pc:docMk/>
            <pc:sldMk cId="414526257" sldId="663"/>
            <ac:spMk id="2" creationId="{EBDE8E90-B761-4D79-BED8-B24309CAE8EA}"/>
          </ac:spMkLst>
        </pc:spChg>
        <pc:spChg chg="mod">
          <ac:chgData name="Charles-Antoine Guilbault" userId="735c31a39ff723a8" providerId="LiveId" clId="{5FF0181E-BE1F-40D2-B7F6-825599027672}" dt="2021-05-25T18:12:58.832" v="1137" actId="113"/>
          <ac:spMkLst>
            <pc:docMk/>
            <pc:sldMk cId="414526257" sldId="663"/>
            <ac:spMk id="3" creationId="{DAA9CB5A-DD97-477C-B1FD-57EF9231AAC9}"/>
          </ac:spMkLst>
        </pc:spChg>
      </pc:sldChg>
      <pc:sldChg chg="modSp add mod">
        <pc:chgData name="Charles-Antoine Guilbault" userId="735c31a39ff723a8" providerId="LiveId" clId="{5FF0181E-BE1F-40D2-B7F6-825599027672}" dt="2021-05-25T18:10:04.077" v="1060"/>
        <pc:sldMkLst>
          <pc:docMk/>
          <pc:sldMk cId="845087278" sldId="673"/>
        </pc:sldMkLst>
        <pc:spChg chg="mod">
          <ac:chgData name="Charles-Antoine Guilbault" userId="735c31a39ff723a8" providerId="LiveId" clId="{5FF0181E-BE1F-40D2-B7F6-825599027672}" dt="2021-05-25T18:10:04.077" v="1060"/>
          <ac:spMkLst>
            <pc:docMk/>
            <pc:sldMk cId="845087278" sldId="673"/>
            <ac:spMk id="2" creationId="{EBDE8E90-B761-4D79-BED8-B24309CAE8EA}"/>
          </ac:spMkLst>
        </pc:spChg>
        <pc:spChg chg="mod">
          <ac:chgData name="Charles-Antoine Guilbault" userId="735c31a39ff723a8" providerId="LiveId" clId="{5FF0181E-BE1F-40D2-B7F6-825599027672}" dt="2021-05-25T17:59:51.708" v="493" actId="113"/>
          <ac:spMkLst>
            <pc:docMk/>
            <pc:sldMk cId="845087278" sldId="673"/>
            <ac:spMk id="3" creationId="{DAA9CB5A-DD97-477C-B1FD-57EF9231AAC9}"/>
          </ac:spMkLst>
        </pc:spChg>
      </pc:sldChg>
      <pc:sldChg chg="modSp add mod">
        <pc:chgData name="Charles-Antoine Guilbault" userId="735c31a39ff723a8" providerId="LiveId" clId="{5FF0181E-BE1F-40D2-B7F6-825599027672}" dt="2021-05-25T18:10:08.844" v="1062"/>
        <pc:sldMkLst>
          <pc:docMk/>
          <pc:sldMk cId="2549344854" sldId="674"/>
        </pc:sldMkLst>
        <pc:spChg chg="mod">
          <ac:chgData name="Charles-Antoine Guilbault" userId="735c31a39ff723a8" providerId="LiveId" clId="{5FF0181E-BE1F-40D2-B7F6-825599027672}" dt="2021-05-25T18:10:08.844" v="1062"/>
          <ac:spMkLst>
            <pc:docMk/>
            <pc:sldMk cId="2549344854" sldId="674"/>
            <ac:spMk id="2" creationId="{EBDE8E90-B761-4D79-BED8-B24309CAE8EA}"/>
          </ac:spMkLst>
        </pc:spChg>
        <pc:spChg chg="mod">
          <ac:chgData name="Charles-Antoine Guilbault" userId="735c31a39ff723a8" providerId="LiveId" clId="{5FF0181E-BE1F-40D2-B7F6-825599027672}" dt="2021-05-25T18:05:41.672" v="618" actId="20577"/>
          <ac:spMkLst>
            <pc:docMk/>
            <pc:sldMk cId="2549344854" sldId="674"/>
            <ac:spMk id="3" creationId="{DAA9CB5A-DD97-477C-B1FD-57EF9231AAC9}"/>
          </ac:spMkLst>
        </pc:spChg>
      </pc:sldChg>
      <pc:sldChg chg="modSp add mod">
        <pc:chgData name="Charles-Antoine Guilbault" userId="735c31a39ff723a8" providerId="LiveId" clId="{5FF0181E-BE1F-40D2-B7F6-825599027672}" dt="2021-05-25T18:10:11.305" v="1063"/>
        <pc:sldMkLst>
          <pc:docMk/>
          <pc:sldMk cId="3297652857" sldId="675"/>
        </pc:sldMkLst>
        <pc:spChg chg="mod">
          <ac:chgData name="Charles-Antoine Guilbault" userId="735c31a39ff723a8" providerId="LiveId" clId="{5FF0181E-BE1F-40D2-B7F6-825599027672}" dt="2021-05-25T18:10:11.305" v="1063"/>
          <ac:spMkLst>
            <pc:docMk/>
            <pc:sldMk cId="3297652857" sldId="675"/>
            <ac:spMk id="2" creationId="{EBDE8E90-B761-4D79-BED8-B24309CAE8EA}"/>
          </ac:spMkLst>
        </pc:spChg>
        <pc:spChg chg="mod">
          <ac:chgData name="Charles-Antoine Guilbault" userId="735c31a39ff723a8" providerId="LiveId" clId="{5FF0181E-BE1F-40D2-B7F6-825599027672}" dt="2021-05-25T18:06:52.391" v="667" actId="20577"/>
          <ac:spMkLst>
            <pc:docMk/>
            <pc:sldMk cId="3297652857" sldId="675"/>
            <ac:spMk id="3" creationId="{DAA9CB5A-DD97-477C-B1FD-57EF9231AAC9}"/>
          </ac:spMkLst>
        </pc:spChg>
      </pc:sldChg>
      <pc:sldChg chg="modSp add mod">
        <pc:chgData name="Charles-Antoine Guilbault" userId="735c31a39ff723a8" providerId="LiveId" clId="{5FF0181E-BE1F-40D2-B7F6-825599027672}" dt="2021-05-25T18:10:06.405" v="1061"/>
        <pc:sldMkLst>
          <pc:docMk/>
          <pc:sldMk cId="1714874542" sldId="676"/>
        </pc:sldMkLst>
        <pc:spChg chg="mod">
          <ac:chgData name="Charles-Antoine Guilbault" userId="735c31a39ff723a8" providerId="LiveId" clId="{5FF0181E-BE1F-40D2-B7F6-825599027672}" dt="2021-05-25T18:10:06.405" v="1061"/>
          <ac:spMkLst>
            <pc:docMk/>
            <pc:sldMk cId="1714874542" sldId="676"/>
            <ac:spMk id="2" creationId="{EBDE8E90-B761-4D79-BED8-B24309CAE8EA}"/>
          </ac:spMkLst>
        </pc:spChg>
        <pc:spChg chg="mod">
          <ac:chgData name="Charles-Antoine Guilbault" userId="735c31a39ff723a8" providerId="LiveId" clId="{5FF0181E-BE1F-40D2-B7F6-825599027672}" dt="2021-05-25T18:00:40.713" v="519" actId="20577"/>
          <ac:spMkLst>
            <pc:docMk/>
            <pc:sldMk cId="1714874542" sldId="676"/>
            <ac:spMk id="3" creationId="{DAA9CB5A-DD97-477C-B1FD-57EF9231AAC9}"/>
          </ac:spMkLst>
        </pc:spChg>
      </pc:sldChg>
      <pc:sldChg chg="modSp add mod">
        <pc:chgData name="Charles-Antoine Guilbault" userId="735c31a39ff723a8" providerId="LiveId" clId="{5FF0181E-BE1F-40D2-B7F6-825599027672}" dt="2021-05-25T18:10:14.253" v="1064"/>
        <pc:sldMkLst>
          <pc:docMk/>
          <pc:sldMk cId="2640046775" sldId="677"/>
        </pc:sldMkLst>
        <pc:spChg chg="mod">
          <ac:chgData name="Charles-Antoine Guilbault" userId="735c31a39ff723a8" providerId="LiveId" clId="{5FF0181E-BE1F-40D2-B7F6-825599027672}" dt="2021-05-25T18:10:14.253" v="1064"/>
          <ac:spMkLst>
            <pc:docMk/>
            <pc:sldMk cId="2640046775" sldId="677"/>
            <ac:spMk id="2" creationId="{EBDE8E90-B761-4D79-BED8-B24309CAE8EA}"/>
          </ac:spMkLst>
        </pc:spChg>
        <pc:spChg chg="mod">
          <ac:chgData name="Charles-Antoine Guilbault" userId="735c31a39ff723a8" providerId="LiveId" clId="{5FF0181E-BE1F-40D2-B7F6-825599027672}" dt="2021-05-25T18:08:49.828" v="1057" actId="20577"/>
          <ac:spMkLst>
            <pc:docMk/>
            <pc:sldMk cId="2640046775" sldId="677"/>
            <ac:spMk id="3" creationId="{DAA9CB5A-DD97-477C-B1FD-57EF9231AAC9}"/>
          </ac:spMkLst>
        </pc:spChg>
      </pc:sldChg>
      <pc:sldChg chg="modSp mod">
        <pc:chgData name="Charles-Antoine Guilbault" userId="735c31a39ff723a8" providerId="LiveId" clId="{5FF0181E-BE1F-40D2-B7F6-825599027672}" dt="2021-05-25T18:54:43.087" v="1378" actId="20577"/>
        <pc:sldMkLst>
          <pc:docMk/>
          <pc:sldMk cId="3316356760" sldId="698"/>
        </pc:sldMkLst>
        <pc:spChg chg="mod">
          <ac:chgData name="Charles-Antoine Guilbault" userId="735c31a39ff723a8" providerId="LiveId" clId="{5FF0181E-BE1F-40D2-B7F6-825599027672}" dt="2021-05-25T18:54:43.087" v="1378" actId="20577"/>
          <ac:spMkLst>
            <pc:docMk/>
            <pc:sldMk cId="3316356760" sldId="698"/>
            <ac:spMk id="3" creationId="{240EA55C-C50B-49F8-AF09-A0F451D67C70}"/>
          </ac:spMkLst>
        </pc:spChg>
      </pc:sldChg>
      <pc:sldChg chg="addSp delSp modSp add mod">
        <pc:chgData name="Charles-Antoine Guilbault" userId="735c31a39ff723a8" providerId="LiveId" clId="{5FF0181E-BE1F-40D2-B7F6-825599027672}" dt="2021-05-25T18:55:00.886" v="1439" actId="20577"/>
        <pc:sldMkLst>
          <pc:docMk/>
          <pc:sldMk cId="2109477692" sldId="699"/>
        </pc:sldMkLst>
        <pc:spChg chg="mod">
          <ac:chgData name="Charles-Antoine Guilbault" userId="735c31a39ff723a8" providerId="LiveId" clId="{5FF0181E-BE1F-40D2-B7F6-825599027672}" dt="2021-05-25T18:55:00.886" v="1439" actId="20577"/>
          <ac:spMkLst>
            <pc:docMk/>
            <pc:sldMk cId="2109477692" sldId="699"/>
            <ac:spMk id="2" creationId="{EBDE8E90-B761-4D79-BED8-B24309CAE8EA}"/>
          </ac:spMkLst>
        </pc:spChg>
        <pc:spChg chg="del mod">
          <ac:chgData name="Charles-Antoine Guilbault" userId="735c31a39ff723a8" providerId="LiveId" clId="{5FF0181E-BE1F-40D2-B7F6-825599027672}" dt="2021-05-25T18:50:48.173" v="1259" actId="22"/>
          <ac:spMkLst>
            <pc:docMk/>
            <pc:sldMk cId="2109477692" sldId="699"/>
            <ac:spMk id="3" creationId="{DAA9CB5A-DD97-477C-B1FD-57EF9231AAC9}"/>
          </ac:spMkLst>
        </pc:spChg>
        <pc:picChg chg="add mod ord modCrop">
          <ac:chgData name="Charles-Antoine Guilbault" userId="735c31a39ff723a8" providerId="LiveId" clId="{5FF0181E-BE1F-40D2-B7F6-825599027672}" dt="2021-05-25T18:52:51.239" v="1291" actId="1076"/>
          <ac:picMkLst>
            <pc:docMk/>
            <pc:sldMk cId="2109477692" sldId="699"/>
            <ac:picMk id="5" creationId="{271D70C7-204C-47ED-A83A-8D04075EE4F2}"/>
          </ac:picMkLst>
        </pc:picChg>
      </pc:sldChg>
      <pc:sldChg chg="modSp new del mod">
        <pc:chgData name="Charles-Antoine Guilbault" userId="735c31a39ff723a8" providerId="LiveId" clId="{5FF0181E-BE1F-40D2-B7F6-825599027672}" dt="2021-05-24T16:53:38.477" v="422" actId="47"/>
        <pc:sldMkLst>
          <pc:docMk/>
          <pc:sldMk cId="3321724574" sldId="699"/>
        </pc:sldMkLst>
        <pc:spChg chg="mod">
          <ac:chgData name="Charles-Antoine Guilbault" userId="735c31a39ff723a8" providerId="LiveId" clId="{5FF0181E-BE1F-40D2-B7F6-825599027672}" dt="2021-05-18T12:29:10.508" v="208" actId="313"/>
          <ac:spMkLst>
            <pc:docMk/>
            <pc:sldMk cId="3321724574" sldId="699"/>
            <ac:spMk id="2" creationId="{405FB2E2-9848-4A67-B67A-780DB0690778}"/>
          </ac:spMkLst>
        </pc:spChg>
        <pc:spChg chg="mod">
          <ac:chgData name="Charles-Antoine Guilbault" userId="735c31a39ff723a8" providerId="LiveId" clId="{5FF0181E-BE1F-40D2-B7F6-825599027672}" dt="2021-05-18T12:53:53.206" v="370" actId="113"/>
          <ac:spMkLst>
            <pc:docMk/>
            <pc:sldMk cId="3321724574" sldId="699"/>
            <ac:spMk id="3" creationId="{E6391350-3BF4-4711-BAD7-35D3B3C7DA23}"/>
          </ac:spMkLst>
        </pc:spChg>
      </pc:sldChg>
      <pc:sldChg chg="add del">
        <pc:chgData name="Charles-Antoine Guilbault" userId="735c31a39ff723a8" providerId="LiveId" clId="{5FF0181E-BE1F-40D2-B7F6-825599027672}" dt="2021-05-18T12:18:33.827" v="5" actId="47"/>
        <pc:sldMkLst>
          <pc:docMk/>
          <pc:sldMk cId="3678049712" sldId="699"/>
        </pc:sldMkLst>
      </pc:sldChg>
      <pc:sldChg chg="add del">
        <pc:chgData name="Charles-Antoine Guilbault" userId="735c31a39ff723a8" providerId="LiveId" clId="{5FF0181E-BE1F-40D2-B7F6-825599027672}" dt="2021-05-18T12:18:33.827" v="5" actId="47"/>
        <pc:sldMkLst>
          <pc:docMk/>
          <pc:sldMk cId="501138384" sldId="700"/>
        </pc:sldMkLst>
      </pc:sldChg>
      <pc:sldChg chg="addSp delSp modSp add mod">
        <pc:chgData name="Charles-Antoine Guilbault" userId="735c31a39ff723a8" providerId="LiveId" clId="{5FF0181E-BE1F-40D2-B7F6-825599027672}" dt="2021-05-25T18:55:09.540" v="1440"/>
        <pc:sldMkLst>
          <pc:docMk/>
          <pc:sldMk cId="657910545" sldId="700"/>
        </pc:sldMkLst>
        <pc:spChg chg="mod">
          <ac:chgData name="Charles-Antoine Guilbault" userId="735c31a39ff723a8" providerId="LiveId" clId="{5FF0181E-BE1F-40D2-B7F6-825599027672}" dt="2021-05-25T18:55:09.540" v="1440"/>
          <ac:spMkLst>
            <pc:docMk/>
            <pc:sldMk cId="657910545" sldId="700"/>
            <ac:spMk id="2" creationId="{EBDE8E90-B761-4D79-BED8-B24309CAE8EA}"/>
          </ac:spMkLst>
        </pc:spChg>
        <pc:spChg chg="add del mod">
          <ac:chgData name="Charles-Antoine Guilbault" userId="735c31a39ff723a8" providerId="LiveId" clId="{5FF0181E-BE1F-40D2-B7F6-825599027672}" dt="2021-05-25T18:52:20.543" v="1278" actId="478"/>
          <ac:spMkLst>
            <pc:docMk/>
            <pc:sldMk cId="657910545" sldId="700"/>
            <ac:spMk id="4" creationId="{8FD6A416-3EC6-448D-8FD2-FCFB30250975}"/>
          </ac:spMkLst>
        </pc:spChg>
        <pc:picChg chg="del">
          <ac:chgData name="Charles-Antoine Guilbault" userId="735c31a39ff723a8" providerId="LiveId" clId="{5FF0181E-BE1F-40D2-B7F6-825599027672}" dt="2021-05-25T18:51:34.482" v="1269" actId="478"/>
          <ac:picMkLst>
            <pc:docMk/>
            <pc:sldMk cId="657910545" sldId="700"/>
            <ac:picMk id="5" creationId="{271D70C7-204C-47ED-A83A-8D04075EE4F2}"/>
          </ac:picMkLst>
        </pc:picChg>
        <pc:picChg chg="add mod modCrop">
          <ac:chgData name="Charles-Antoine Guilbault" userId="735c31a39ff723a8" providerId="LiveId" clId="{5FF0181E-BE1F-40D2-B7F6-825599027672}" dt="2021-05-25T18:52:35.462" v="1284" actId="1076"/>
          <ac:picMkLst>
            <pc:docMk/>
            <pc:sldMk cId="657910545" sldId="700"/>
            <ac:picMk id="7" creationId="{A65AC659-A96D-4B2A-96A9-E8661D522C58}"/>
          </ac:picMkLst>
        </pc:picChg>
      </pc:sldChg>
      <pc:sldChg chg="modSp add del mod addCm delCm">
        <pc:chgData name="Charles-Antoine Guilbault" userId="735c31a39ff723a8" providerId="LiveId" clId="{5FF0181E-BE1F-40D2-B7F6-825599027672}" dt="2021-05-24T16:53:38.477" v="422" actId="47"/>
        <pc:sldMkLst>
          <pc:docMk/>
          <pc:sldMk cId="1959704072" sldId="700"/>
        </pc:sldMkLst>
        <pc:spChg chg="mod">
          <ac:chgData name="Charles-Antoine Guilbault" userId="735c31a39ff723a8" providerId="LiveId" clId="{5FF0181E-BE1F-40D2-B7F6-825599027672}" dt="2021-05-18T12:53:35.306" v="362" actId="113"/>
          <ac:spMkLst>
            <pc:docMk/>
            <pc:sldMk cId="1959704072" sldId="700"/>
            <ac:spMk id="3" creationId="{E6391350-3BF4-4711-BAD7-35D3B3C7DA23}"/>
          </ac:spMkLst>
        </pc:spChg>
      </pc:sldChg>
      <pc:sldChg chg="modSp add del mod">
        <pc:chgData name="Charles-Antoine Guilbault" userId="735c31a39ff723a8" providerId="LiveId" clId="{5FF0181E-BE1F-40D2-B7F6-825599027672}" dt="2021-05-24T16:53:38.477" v="422" actId="47"/>
        <pc:sldMkLst>
          <pc:docMk/>
          <pc:sldMk cId="68153673" sldId="701"/>
        </pc:sldMkLst>
        <pc:spChg chg="mod">
          <ac:chgData name="Charles-Antoine Guilbault" userId="735c31a39ff723a8" providerId="LiveId" clId="{5FF0181E-BE1F-40D2-B7F6-825599027672}" dt="2021-05-18T12:53:24.432" v="360" actId="113"/>
          <ac:spMkLst>
            <pc:docMk/>
            <pc:sldMk cId="68153673" sldId="701"/>
            <ac:spMk id="3" creationId="{E6391350-3BF4-4711-BAD7-35D3B3C7DA23}"/>
          </ac:spMkLst>
        </pc:spChg>
      </pc:sldChg>
      <pc:sldChg chg="add del">
        <pc:chgData name="Charles-Antoine Guilbault" userId="735c31a39ff723a8" providerId="LiveId" clId="{5FF0181E-BE1F-40D2-B7F6-825599027672}" dt="2021-05-18T12:18:33.827" v="5" actId="47"/>
        <pc:sldMkLst>
          <pc:docMk/>
          <pc:sldMk cId="1590981362" sldId="701"/>
        </pc:sldMkLst>
      </pc:sldChg>
      <pc:sldChg chg="addSp delSp modSp add mod">
        <pc:chgData name="Charles-Antoine Guilbault" userId="735c31a39ff723a8" providerId="LiveId" clId="{5FF0181E-BE1F-40D2-B7F6-825599027672}" dt="2021-05-25T18:55:12.122" v="1441"/>
        <pc:sldMkLst>
          <pc:docMk/>
          <pc:sldMk cId="4092140320" sldId="701"/>
        </pc:sldMkLst>
        <pc:spChg chg="mod">
          <ac:chgData name="Charles-Antoine Guilbault" userId="735c31a39ff723a8" providerId="LiveId" clId="{5FF0181E-BE1F-40D2-B7F6-825599027672}" dt="2021-05-25T18:55:12.122" v="1441"/>
          <ac:spMkLst>
            <pc:docMk/>
            <pc:sldMk cId="4092140320" sldId="701"/>
            <ac:spMk id="2" creationId="{EBDE8E90-B761-4D79-BED8-B24309CAE8EA}"/>
          </ac:spMkLst>
        </pc:spChg>
        <pc:picChg chg="add mod modCrop">
          <ac:chgData name="Charles-Antoine Guilbault" userId="735c31a39ff723a8" providerId="LiveId" clId="{5FF0181E-BE1F-40D2-B7F6-825599027672}" dt="2021-05-25T18:53:53.133" v="1300" actId="1076"/>
          <ac:picMkLst>
            <pc:docMk/>
            <pc:sldMk cId="4092140320" sldId="701"/>
            <ac:picMk id="4" creationId="{956F0BD0-A695-45F9-AC7C-559D643F4A9E}"/>
          </ac:picMkLst>
        </pc:picChg>
        <pc:picChg chg="del">
          <ac:chgData name="Charles-Antoine Guilbault" userId="735c31a39ff723a8" providerId="LiveId" clId="{5FF0181E-BE1F-40D2-B7F6-825599027672}" dt="2021-05-25T18:53:14.966" v="1293" actId="478"/>
          <ac:picMkLst>
            <pc:docMk/>
            <pc:sldMk cId="4092140320" sldId="701"/>
            <ac:picMk id="7" creationId="{A65AC659-A96D-4B2A-96A9-E8661D522C58}"/>
          </ac:picMkLst>
        </pc:picChg>
      </pc:sldChg>
      <pc:sldChg chg="add del">
        <pc:chgData name="Charles-Antoine Guilbault" userId="735c31a39ff723a8" providerId="LiveId" clId="{5FF0181E-BE1F-40D2-B7F6-825599027672}" dt="2021-05-18T12:18:33.827" v="5" actId="47"/>
        <pc:sldMkLst>
          <pc:docMk/>
          <pc:sldMk cId="1979280711" sldId="702"/>
        </pc:sldMkLst>
      </pc:sldChg>
      <pc:sldChg chg="modSp add del mod">
        <pc:chgData name="Charles-Antoine Guilbault" userId="735c31a39ff723a8" providerId="LiveId" clId="{5FF0181E-BE1F-40D2-B7F6-825599027672}" dt="2021-05-24T16:53:38.477" v="422" actId="47"/>
        <pc:sldMkLst>
          <pc:docMk/>
          <pc:sldMk cId="2217867960" sldId="702"/>
        </pc:sldMkLst>
        <pc:spChg chg="mod">
          <ac:chgData name="Charles-Antoine Guilbault" userId="735c31a39ff723a8" providerId="LiveId" clId="{5FF0181E-BE1F-40D2-B7F6-825599027672}" dt="2021-05-18T12:57:46.901" v="418" actId="113"/>
          <ac:spMkLst>
            <pc:docMk/>
            <pc:sldMk cId="2217867960" sldId="702"/>
            <ac:spMk id="3" creationId="{E6391350-3BF4-4711-BAD7-35D3B3C7DA23}"/>
          </ac:spMkLst>
        </pc:spChg>
      </pc:sldChg>
      <pc:sldChg chg="add del">
        <pc:chgData name="Charles-Antoine Guilbault" userId="735c31a39ff723a8" providerId="LiveId" clId="{5FF0181E-BE1F-40D2-B7F6-825599027672}" dt="2021-05-18T12:18:33.827" v="5" actId="47"/>
        <pc:sldMkLst>
          <pc:docMk/>
          <pc:sldMk cId="3578358578" sldId="703"/>
        </pc:sldMkLst>
      </pc:sldChg>
      <pc:sldChg chg="add del">
        <pc:chgData name="Charles-Antoine Guilbault" userId="735c31a39ff723a8" providerId="LiveId" clId="{5FF0181E-BE1F-40D2-B7F6-825599027672}" dt="2021-05-18T12:18:33.827" v="5" actId="47"/>
        <pc:sldMkLst>
          <pc:docMk/>
          <pc:sldMk cId="1027593670" sldId="704"/>
        </pc:sldMkLst>
      </pc:sldChg>
    </pc:docChg>
  </pc:docChgLst>
  <pc:docChgLst>
    <pc:chgData name="Charles-Antoine Guilbault" userId="735c31a39ff723a8" providerId="LiveId" clId="{DD0E6EF9-5C1A-4CD5-BFFD-EC0C2A3D42F2}"/>
    <pc:docChg chg="custSel addSld delSld modSld">
      <pc:chgData name="Charles-Antoine Guilbault" userId="735c31a39ff723a8" providerId="LiveId" clId="{DD0E6EF9-5C1A-4CD5-BFFD-EC0C2A3D42F2}" dt="2021-11-16T23:31:47.492" v="339" actId="20577"/>
      <pc:docMkLst>
        <pc:docMk/>
      </pc:docMkLst>
      <pc:sldChg chg="modSp mod">
        <pc:chgData name="Charles-Antoine Guilbault" userId="735c31a39ff723a8" providerId="LiveId" clId="{DD0E6EF9-5C1A-4CD5-BFFD-EC0C2A3D42F2}" dt="2021-11-16T14:52:20.544" v="45" actId="20577"/>
        <pc:sldMkLst>
          <pc:docMk/>
          <pc:sldMk cId="3881515955" sldId="256"/>
        </pc:sldMkLst>
        <pc:spChg chg="mod">
          <ac:chgData name="Charles-Antoine Guilbault" userId="735c31a39ff723a8" providerId="LiveId" clId="{DD0E6EF9-5C1A-4CD5-BFFD-EC0C2A3D42F2}" dt="2021-11-16T14:52:11.956" v="4" actId="20577"/>
          <ac:spMkLst>
            <pc:docMk/>
            <pc:sldMk cId="3881515955" sldId="256"/>
            <ac:spMk id="2" creationId="{22460F02-27A6-4A54-A332-27E745F22682}"/>
          </ac:spMkLst>
        </pc:spChg>
        <pc:spChg chg="mod">
          <ac:chgData name="Charles-Antoine Guilbault" userId="735c31a39ff723a8" providerId="LiveId" clId="{DD0E6EF9-5C1A-4CD5-BFFD-EC0C2A3D42F2}" dt="2021-11-16T14:52:20.544" v="45" actId="20577"/>
          <ac:spMkLst>
            <pc:docMk/>
            <pc:sldMk cId="3881515955" sldId="256"/>
            <ac:spMk id="3" creationId="{F292F939-EB00-4D8A-AC2C-574F1BAC7EE6}"/>
          </ac:spMkLst>
        </pc:spChg>
      </pc:sldChg>
      <pc:sldChg chg="modSp del mod">
        <pc:chgData name="Charles-Antoine Guilbault" userId="735c31a39ff723a8" providerId="LiveId" clId="{DD0E6EF9-5C1A-4CD5-BFFD-EC0C2A3D42F2}" dt="2021-11-16T23:20:52.733" v="330" actId="47"/>
        <pc:sldMkLst>
          <pc:docMk/>
          <pc:sldMk cId="845087278" sldId="673"/>
        </pc:sldMkLst>
        <pc:spChg chg="mod">
          <ac:chgData name="Charles-Antoine Guilbault" userId="735c31a39ff723a8" providerId="LiveId" clId="{DD0E6EF9-5C1A-4CD5-BFFD-EC0C2A3D42F2}" dt="2021-11-16T14:55:37.955" v="318" actId="20577"/>
          <ac:spMkLst>
            <pc:docMk/>
            <pc:sldMk cId="845087278" sldId="673"/>
            <ac:spMk id="2" creationId="{EBDE8E90-B761-4D79-BED8-B24309CAE8EA}"/>
          </ac:spMkLst>
        </pc:spChg>
        <pc:spChg chg="mod">
          <ac:chgData name="Charles-Antoine Guilbault" userId="735c31a39ff723a8" providerId="LiveId" clId="{DD0E6EF9-5C1A-4CD5-BFFD-EC0C2A3D42F2}" dt="2021-11-16T22:01:02.430" v="327" actId="20577"/>
          <ac:spMkLst>
            <pc:docMk/>
            <pc:sldMk cId="845087278" sldId="673"/>
            <ac:spMk id="3" creationId="{DAA9CB5A-DD97-477C-B1FD-57EF9231AAC9}"/>
          </ac:spMkLst>
        </pc:spChg>
      </pc:sldChg>
      <pc:sldChg chg="modSp mod">
        <pc:chgData name="Charles-Antoine Guilbault" userId="735c31a39ff723a8" providerId="LiveId" clId="{DD0E6EF9-5C1A-4CD5-BFFD-EC0C2A3D42F2}" dt="2021-11-16T23:21:00.190" v="331" actId="20577"/>
        <pc:sldMkLst>
          <pc:docMk/>
          <pc:sldMk cId="3316356760" sldId="698"/>
        </pc:sldMkLst>
        <pc:spChg chg="mod">
          <ac:chgData name="Charles-Antoine Guilbault" userId="735c31a39ff723a8" providerId="LiveId" clId="{DD0E6EF9-5C1A-4CD5-BFFD-EC0C2A3D42F2}" dt="2021-11-16T23:21:00.190" v="331" actId="20577"/>
          <ac:spMkLst>
            <pc:docMk/>
            <pc:sldMk cId="3316356760" sldId="698"/>
            <ac:spMk id="3" creationId="{240EA55C-C50B-49F8-AF09-A0F451D67C70}"/>
          </ac:spMkLst>
        </pc:spChg>
      </pc:sldChg>
      <pc:sldChg chg="modSp mod">
        <pc:chgData name="Charles-Antoine Guilbault" userId="735c31a39ff723a8" providerId="LiveId" clId="{DD0E6EF9-5C1A-4CD5-BFFD-EC0C2A3D42F2}" dt="2021-11-16T14:53:43.875" v="169" actId="14100"/>
        <pc:sldMkLst>
          <pc:docMk/>
          <pc:sldMk cId="1733846200" sldId="702"/>
        </pc:sldMkLst>
        <pc:spChg chg="mod">
          <ac:chgData name="Charles-Antoine Guilbault" userId="735c31a39ff723a8" providerId="LiveId" clId="{DD0E6EF9-5C1A-4CD5-BFFD-EC0C2A3D42F2}" dt="2021-11-16T14:53:43.875" v="169" actId="14100"/>
          <ac:spMkLst>
            <pc:docMk/>
            <pc:sldMk cId="1733846200" sldId="702"/>
            <ac:spMk id="3" creationId="{DAA9CB5A-DD97-477C-B1FD-57EF9231AAC9}"/>
          </ac:spMkLst>
        </pc:spChg>
      </pc:sldChg>
      <pc:sldChg chg="modSp mod">
        <pc:chgData name="Charles-Antoine Guilbault" userId="735c31a39ff723a8" providerId="LiveId" clId="{DD0E6EF9-5C1A-4CD5-BFFD-EC0C2A3D42F2}" dt="2021-11-16T14:54:03.284" v="171" actId="27636"/>
        <pc:sldMkLst>
          <pc:docMk/>
          <pc:sldMk cId="4039800822" sldId="715"/>
        </pc:sldMkLst>
        <pc:spChg chg="mod">
          <ac:chgData name="Charles-Antoine Guilbault" userId="735c31a39ff723a8" providerId="LiveId" clId="{DD0E6EF9-5C1A-4CD5-BFFD-EC0C2A3D42F2}" dt="2021-11-16T14:54:03.284" v="171" actId="27636"/>
          <ac:spMkLst>
            <pc:docMk/>
            <pc:sldMk cId="4039800822" sldId="715"/>
            <ac:spMk id="3" creationId="{DAA9CB5A-DD97-477C-B1FD-57EF9231AAC9}"/>
          </ac:spMkLst>
        </pc:spChg>
      </pc:sldChg>
      <pc:sldChg chg="modSp mod">
        <pc:chgData name="Charles-Antoine Guilbault" userId="735c31a39ff723a8" providerId="LiveId" clId="{DD0E6EF9-5C1A-4CD5-BFFD-EC0C2A3D42F2}" dt="2021-11-16T23:31:47.492" v="339" actId="20577"/>
        <pc:sldMkLst>
          <pc:docMk/>
          <pc:sldMk cId="1982224886" sldId="716"/>
        </pc:sldMkLst>
        <pc:spChg chg="mod">
          <ac:chgData name="Charles-Antoine Guilbault" userId="735c31a39ff723a8" providerId="LiveId" clId="{DD0E6EF9-5C1A-4CD5-BFFD-EC0C2A3D42F2}" dt="2021-11-16T23:31:47.492" v="339" actId="20577"/>
          <ac:spMkLst>
            <pc:docMk/>
            <pc:sldMk cId="1982224886" sldId="716"/>
            <ac:spMk id="3" creationId="{DAA9CB5A-DD97-477C-B1FD-57EF9231AAC9}"/>
          </ac:spMkLst>
        </pc:spChg>
      </pc:sldChg>
      <pc:sldChg chg="modSp add del mod">
        <pc:chgData name="Charles-Antoine Guilbault" userId="735c31a39ff723a8" providerId="LiveId" clId="{DD0E6EF9-5C1A-4CD5-BFFD-EC0C2A3D42F2}" dt="2021-11-16T23:31:04.727" v="333" actId="47"/>
        <pc:sldMkLst>
          <pc:docMk/>
          <pc:sldMk cId="3387224502" sldId="717"/>
        </pc:sldMkLst>
        <pc:spChg chg="mod">
          <ac:chgData name="Charles-Antoine Guilbault" userId="735c31a39ff723a8" providerId="LiveId" clId="{DD0E6EF9-5C1A-4CD5-BFFD-EC0C2A3D42F2}" dt="2021-11-16T14:53:23.034" v="166" actId="20577"/>
          <ac:spMkLst>
            <pc:docMk/>
            <pc:sldMk cId="3387224502" sldId="717"/>
            <ac:spMk id="3" creationId="{DAA9CB5A-DD97-477C-B1FD-57EF9231AAC9}"/>
          </ac:spMkLst>
        </pc:spChg>
      </pc:sldChg>
      <pc:sldChg chg="delSp modSp add del mod">
        <pc:chgData name="Charles-Antoine Guilbault" userId="735c31a39ff723a8" providerId="LiveId" clId="{DD0E6EF9-5C1A-4CD5-BFFD-EC0C2A3D42F2}" dt="2021-11-16T23:30:55.977" v="332" actId="47"/>
        <pc:sldMkLst>
          <pc:docMk/>
          <pc:sldMk cId="935813113" sldId="718"/>
        </pc:sldMkLst>
        <pc:spChg chg="mod">
          <ac:chgData name="Charles-Antoine Guilbault" userId="735c31a39ff723a8" providerId="LiveId" clId="{DD0E6EF9-5C1A-4CD5-BFFD-EC0C2A3D42F2}" dt="2021-11-16T14:53:03.659" v="101" actId="20577"/>
          <ac:spMkLst>
            <pc:docMk/>
            <pc:sldMk cId="935813113" sldId="718"/>
            <ac:spMk id="3" creationId="{DAA9CB5A-DD97-477C-B1FD-57EF9231AAC9}"/>
          </ac:spMkLst>
        </pc:spChg>
        <pc:picChg chg="del">
          <ac:chgData name="Charles-Antoine Guilbault" userId="735c31a39ff723a8" providerId="LiveId" clId="{DD0E6EF9-5C1A-4CD5-BFFD-EC0C2A3D42F2}" dt="2021-11-16T14:52:48.152" v="49" actId="478"/>
          <ac:picMkLst>
            <pc:docMk/>
            <pc:sldMk cId="935813113" sldId="718"/>
            <ac:picMk id="1026" creationId="{EF4F2BAC-01DA-4A3A-993B-FD9276D8E2F3}"/>
          </ac:picMkLst>
        </pc:picChg>
      </pc:sldChg>
      <pc:sldChg chg="modSp add del mod">
        <pc:chgData name="Charles-Antoine Guilbault" userId="735c31a39ff723a8" providerId="LiveId" clId="{DD0E6EF9-5C1A-4CD5-BFFD-EC0C2A3D42F2}" dt="2021-11-16T23:17:54.440" v="329" actId="47"/>
        <pc:sldMkLst>
          <pc:docMk/>
          <pc:sldMk cId="1325693124" sldId="719"/>
        </pc:sldMkLst>
        <pc:spChg chg="mod">
          <ac:chgData name="Charles-Antoine Guilbault" userId="735c31a39ff723a8" providerId="LiveId" clId="{DD0E6EF9-5C1A-4CD5-BFFD-EC0C2A3D42F2}" dt="2021-11-16T14:55:13.958" v="231" actId="20577"/>
          <ac:spMkLst>
            <pc:docMk/>
            <pc:sldMk cId="1325693124" sldId="719"/>
            <ac:spMk id="2" creationId="{EBDE8E90-B761-4D79-BED8-B24309CAE8EA}"/>
          </ac:spMkLst>
        </pc:spChg>
      </pc:sldChg>
    </pc:docChg>
  </pc:docChgLst>
  <pc:docChgLst>
    <pc:chgData name="Charles-Antoine Guilbault" userId="735c31a39ff723a8" providerId="LiveId" clId="{6EE2B309-77F5-4A5E-931F-0C0D7B52829A}"/>
    <pc:docChg chg="modSld">
      <pc:chgData name="Charles-Antoine Guilbault" userId="735c31a39ff723a8" providerId="LiveId" clId="{6EE2B309-77F5-4A5E-931F-0C0D7B52829A}" dt="2021-04-21T00:07:27.456" v="3" actId="1076"/>
      <pc:docMkLst>
        <pc:docMk/>
      </pc:docMkLst>
      <pc:sldChg chg="modSp mod">
        <pc:chgData name="Charles-Antoine Guilbault" userId="735c31a39ff723a8" providerId="LiveId" clId="{6EE2B309-77F5-4A5E-931F-0C0D7B52829A}" dt="2021-04-21T00:07:27.456" v="3" actId="1076"/>
        <pc:sldMkLst>
          <pc:docMk/>
          <pc:sldMk cId="796349104" sldId="677"/>
        </pc:sldMkLst>
        <pc:picChg chg="mod">
          <ac:chgData name="Charles-Antoine Guilbault" userId="735c31a39ff723a8" providerId="LiveId" clId="{6EE2B309-77F5-4A5E-931F-0C0D7B52829A}" dt="2021-04-21T00:07:27.456" v="3" actId="1076"/>
          <ac:picMkLst>
            <pc:docMk/>
            <pc:sldMk cId="796349104" sldId="677"/>
            <ac:picMk id="4" creationId="{CA1F5CB6-C23A-420B-B07B-8017372BBD45}"/>
          </ac:picMkLst>
        </pc:picChg>
      </pc:sldChg>
    </pc:docChg>
  </pc:docChgLst>
  <pc:docChgLst>
    <pc:chgData name="C-A Guilbault" userId="735c31a39ff723a8" providerId="LiveId" clId="{6EE2B309-77F5-4A5E-931F-0C0D7B52829A}"/>
    <pc:docChg chg="undo custSel addSld delSld modSld">
      <pc:chgData name="C-A Guilbault" userId="735c31a39ff723a8" providerId="LiveId" clId="{6EE2B309-77F5-4A5E-931F-0C0D7B52829A}" dt="2021-04-20T15:55:51.997" v="2014" actId="20577"/>
      <pc:docMkLst>
        <pc:docMk/>
      </pc:docMkLst>
      <pc:sldChg chg="addSp delSp modSp mod">
        <pc:chgData name="C-A Guilbault" userId="735c31a39ff723a8" providerId="LiveId" clId="{6EE2B309-77F5-4A5E-931F-0C0D7B52829A}" dt="2021-04-20T00:27:16.320" v="63" actId="1076"/>
        <pc:sldMkLst>
          <pc:docMk/>
          <pc:sldMk cId="3881515955" sldId="256"/>
        </pc:sldMkLst>
        <pc:spChg chg="mod">
          <ac:chgData name="C-A Guilbault" userId="735c31a39ff723a8" providerId="LiveId" clId="{6EE2B309-77F5-4A5E-931F-0C0D7B52829A}" dt="2021-04-20T00:26:13.385" v="56" actId="20577"/>
          <ac:spMkLst>
            <pc:docMk/>
            <pc:sldMk cId="3881515955" sldId="256"/>
            <ac:spMk id="2" creationId="{22460F02-27A6-4A54-A332-27E745F22682}"/>
          </ac:spMkLst>
        </pc:spChg>
        <pc:spChg chg="mod">
          <ac:chgData name="C-A Guilbault" userId="735c31a39ff723a8" providerId="LiveId" clId="{6EE2B309-77F5-4A5E-931F-0C0D7B52829A}" dt="2021-04-20T00:25:58.441" v="47" actId="20577"/>
          <ac:spMkLst>
            <pc:docMk/>
            <pc:sldMk cId="3881515955" sldId="256"/>
            <ac:spMk id="3" creationId="{F292F939-EB00-4D8A-AC2C-574F1BAC7EE6}"/>
          </ac:spMkLst>
        </pc:spChg>
        <pc:spChg chg="add del mod">
          <ac:chgData name="C-A Guilbault" userId="735c31a39ff723a8" providerId="LiveId" clId="{6EE2B309-77F5-4A5E-931F-0C0D7B52829A}" dt="2021-04-20T00:27:11.024" v="62" actId="478"/>
          <ac:spMkLst>
            <pc:docMk/>
            <pc:sldMk cId="3881515955" sldId="256"/>
            <ac:spMk id="7" creationId="{687C6A4B-E270-42FF-8C69-29DE4A10BA46}"/>
          </ac:spMkLst>
        </pc:spChg>
        <pc:picChg chg="del">
          <ac:chgData name="C-A Guilbault" userId="735c31a39ff723a8" providerId="LiveId" clId="{6EE2B309-77F5-4A5E-931F-0C0D7B52829A}" dt="2021-04-20T00:26:15.512" v="57" actId="478"/>
          <ac:picMkLst>
            <pc:docMk/>
            <pc:sldMk cId="3881515955" sldId="256"/>
            <ac:picMk id="4" creationId="{EA7AAAF7-93AB-45E8-ADA6-16509DAACCBD}"/>
          </ac:picMkLst>
        </pc:picChg>
        <pc:picChg chg="add mod">
          <ac:chgData name="C-A Guilbault" userId="735c31a39ff723a8" providerId="LiveId" clId="{6EE2B309-77F5-4A5E-931F-0C0D7B52829A}" dt="2021-04-20T00:27:16.320" v="63" actId="1076"/>
          <ac:picMkLst>
            <pc:docMk/>
            <pc:sldMk cId="3881515955" sldId="256"/>
            <ac:picMk id="6" creationId="{24458B53-9E42-4D61-B226-DD8C67D0D88A}"/>
          </ac:picMkLst>
        </pc:picChg>
      </pc:sldChg>
      <pc:sldChg chg="modSp mod">
        <pc:chgData name="C-A Guilbault" userId="735c31a39ff723a8" providerId="LiveId" clId="{6EE2B309-77F5-4A5E-931F-0C0D7B52829A}" dt="2021-04-20T00:27:58.452" v="86" actId="313"/>
        <pc:sldMkLst>
          <pc:docMk/>
          <pc:sldMk cId="2089441017" sldId="261"/>
        </pc:sldMkLst>
        <pc:spChg chg="mod">
          <ac:chgData name="C-A Guilbault" userId="735c31a39ff723a8" providerId="LiveId" clId="{6EE2B309-77F5-4A5E-931F-0C0D7B52829A}" dt="2021-04-20T00:27:58.452" v="86" actId="313"/>
          <ac:spMkLst>
            <pc:docMk/>
            <pc:sldMk cId="2089441017" sldId="261"/>
            <ac:spMk id="3" creationId="{240EA55C-C50B-49F8-AF09-A0F451D67C70}"/>
          </ac:spMkLst>
        </pc:spChg>
      </pc:sldChg>
      <pc:sldChg chg="modSp mod">
        <pc:chgData name="C-A Guilbault" userId="735c31a39ff723a8" providerId="LiveId" clId="{6EE2B309-77F5-4A5E-931F-0C0D7B52829A}" dt="2021-04-20T13:03:49.275" v="118" actId="5793"/>
        <pc:sldMkLst>
          <pc:docMk/>
          <pc:sldMk cId="3032787800" sldId="661"/>
        </pc:sldMkLst>
        <pc:spChg chg="mod">
          <ac:chgData name="C-A Guilbault" userId="735c31a39ff723a8" providerId="LiveId" clId="{6EE2B309-77F5-4A5E-931F-0C0D7B52829A}" dt="2021-04-20T13:03:23.439" v="114" actId="20577"/>
          <ac:spMkLst>
            <pc:docMk/>
            <pc:sldMk cId="3032787800" sldId="661"/>
            <ac:spMk id="2" creationId="{FCF3FDFB-D403-4C1F-9C8C-D8A0987753A6}"/>
          </ac:spMkLst>
        </pc:spChg>
        <pc:spChg chg="mod">
          <ac:chgData name="C-A Guilbault" userId="735c31a39ff723a8" providerId="LiveId" clId="{6EE2B309-77F5-4A5E-931F-0C0D7B52829A}" dt="2021-04-20T13:03:49.275" v="118" actId="5793"/>
          <ac:spMkLst>
            <pc:docMk/>
            <pc:sldMk cId="3032787800" sldId="661"/>
            <ac:spMk id="3" creationId="{6B57B5EA-E1D2-4EF9-8480-8618FAFF7467}"/>
          </ac:spMkLst>
        </pc:spChg>
      </pc:sldChg>
      <pc:sldChg chg="modSp mod">
        <pc:chgData name="C-A Guilbault" userId="735c31a39ff723a8" providerId="LiveId" clId="{6EE2B309-77F5-4A5E-931F-0C0D7B52829A}" dt="2021-04-20T14:12:45.106" v="286" actId="20577"/>
        <pc:sldMkLst>
          <pc:docMk/>
          <pc:sldMk cId="2630257526" sldId="662"/>
        </pc:sldMkLst>
        <pc:spChg chg="mod">
          <ac:chgData name="C-A Guilbault" userId="735c31a39ff723a8" providerId="LiveId" clId="{6EE2B309-77F5-4A5E-931F-0C0D7B52829A}" dt="2021-04-20T14:12:25.543" v="272" actId="20577"/>
          <ac:spMkLst>
            <pc:docMk/>
            <pc:sldMk cId="2630257526" sldId="662"/>
            <ac:spMk id="2" creationId="{7D2AA80B-E02B-438E-B870-E34FCC8FB975}"/>
          </ac:spMkLst>
        </pc:spChg>
        <pc:spChg chg="mod">
          <ac:chgData name="C-A Guilbault" userId="735c31a39ff723a8" providerId="LiveId" clId="{6EE2B309-77F5-4A5E-931F-0C0D7B52829A}" dt="2021-04-20T14:12:45.106" v="286" actId="20577"/>
          <ac:spMkLst>
            <pc:docMk/>
            <pc:sldMk cId="2630257526" sldId="662"/>
            <ac:spMk id="3" creationId="{655636C5-1300-469A-998B-A660DE6B7A02}"/>
          </ac:spMkLst>
        </pc:spChg>
      </pc:sldChg>
      <pc:sldChg chg="del">
        <pc:chgData name="C-A Guilbault" userId="735c31a39ff723a8" providerId="LiveId" clId="{6EE2B309-77F5-4A5E-931F-0C0D7B52829A}" dt="2021-04-20T13:26:37.178" v="122" actId="47"/>
        <pc:sldMkLst>
          <pc:docMk/>
          <pc:sldMk cId="414526257" sldId="663"/>
        </pc:sldMkLst>
      </pc:sldChg>
      <pc:sldChg chg="modSp mod">
        <pc:chgData name="C-A Guilbault" userId="735c31a39ff723a8" providerId="LiveId" clId="{6EE2B309-77F5-4A5E-931F-0C0D7B52829A}" dt="2021-04-20T15:44:07.012" v="1835" actId="20577"/>
        <pc:sldMkLst>
          <pc:docMk/>
          <pc:sldMk cId="2711794091" sldId="664"/>
        </pc:sldMkLst>
        <pc:spChg chg="mod">
          <ac:chgData name="C-A Guilbault" userId="735c31a39ff723a8" providerId="LiveId" clId="{6EE2B309-77F5-4A5E-931F-0C0D7B52829A}" dt="2021-04-20T15:44:07.012" v="1835" actId="20577"/>
          <ac:spMkLst>
            <pc:docMk/>
            <pc:sldMk cId="2711794091" sldId="664"/>
            <ac:spMk id="2" creationId="{FCF3FDFB-D403-4C1F-9C8C-D8A0987753A6}"/>
          </ac:spMkLst>
        </pc:spChg>
        <pc:spChg chg="mod">
          <ac:chgData name="C-A Guilbault" userId="735c31a39ff723a8" providerId="LiveId" clId="{6EE2B309-77F5-4A5E-931F-0C0D7B52829A}" dt="2021-04-20T13:03:53.088" v="121" actId="5793"/>
          <ac:spMkLst>
            <pc:docMk/>
            <pc:sldMk cId="2711794091" sldId="664"/>
            <ac:spMk id="3" creationId="{6B57B5EA-E1D2-4EF9-8480-8618FAFF7467}"/>
          </ac:spMkLst>
        </pc:spChg>
      </pc:sldChg>
      <pc:sldChg chg="addSp delSp modSp mod">
        <pc:chgData name="C-A Guilbault" userId="735c31a39ff723a8" providerId="LiveId" clId="{6EE2B309-77F5-4A5E-931F-0C0D7B52829A}" dt="2021-04-20T15:09:20.111" v="729" actId="123"/>
        <pc:sldMkLst>
          <pc:docMk/>
          <pc:sldMk cId="1575528709" sldId="665"/>
        </pc:sldMkLst>
        <pc:spChg chg="mod">
          <ac:chgData name="C-A Guilbault" userId="735c31a39ff723a8" providerId="LiveId" clId="{6EE2B309-77F5-4A5E-931F-0C0D7B52829A}" dt="2021-04-20T14:13:00.581" v="291" actId="20577"/>
          <ac:spMkLst>
            <pc:docMk/>
            <pc:sldMk cId="1575528709" sldId="665"/>
            <ac:spMk id="2" creationId="{BC48986E-46E6-4CCC-98CB-DD3AE3F853E6}"/>
          </ac:spMkLst>
        </pc:spChg>
        <pc:spChg chg="mod">
          <ac:chgData name="C-A Guilbault" userId="735c31a39ff723a8" providerId="LiveId" clId="{6EE2B309-77F5-4A5E-931F-0C0D7B52829A}" dt="2021-04-20T15:09:20.111" v="729" actId="123"/>
          <ac:spMkLst>
            <pc:docMk/>
            <pc:sldMk cId="1575528709" sldId="665"/>
            <ac:spMk id="3" creationId="{661C95E3-2711-41EC-A883-3D81AE4C8233}"/>
          </ac:spMkLst>
        </pc:spChg>
        <pc:spChg chg="add del mod">
          <ac:chgData name="C-A Guilbault" userId="735c31a39ff723a8" providerId="LiveId" clId="{6EE2B309-77F5-4A5E-931F-0C0D7B52829A}" dt="2021-04-20T13:42:06.345" v="154" actId="478"/>
          <ac:spMkLst>
            <pc:docMk/>
            <pc:sldMk cId="1575528709" sldId="665"/>
            <ac:spMk id="6" creationId="{6BA36CFC-A5FF-4E13-905F-06064B26371B}"/>
          </ac:spMkLst>
        </pc:spChg>
        <pc:picChg chg="add mod">
          <ac:chgData name="C-A Guilbault" userId="735c31a39ff723a8" providerId="LiveId" clId="{6EE2B309-77F5-4A5E-931F-0C0D7B52829A}" dt="2021-04-20T13:42:02.857" v="153" actId="1076"/>
          <ac:picMkLst>
            <pc:docMk/>
            <pc:sldMk cId="1575528709" sldId="665"/>
            <ac:picMk id="5" creationId="{01594FAF-D291-42CC-BEAC-5483CF3F9296}"/>
          </ac:picMkLst>
        </pc:picChg>
      </pc:sldChg>
      <pc:sldChg chg="addSp delSp modSp mod">
        <pc:chgData name="C-A Guilbault" userId="735c31a39ff723a8" providerId="LiveId" clId="{6EE2B309-77F5-4A5E-931F-0C0D7B52829A}" dt="2021-04-20T15:30:52.998" v="1138" actId="313"/>
        <pc:sldMkLst>
          <pc:docMk/>
          <pc:sldMk cId="2752878831" sldId="667"/>
        </pc:sldMkLst>
        <pc:spChg chg="mod">
          <ac:chgData name="C-A Guilbault" userId="735c31a39ff723a8" providerId="LiveId" clId="{6EE2B309-77F5-4A5E-931F-0C0D7B52829A}" dt="2021-04-20T14:13:28.813" v="308" actId="20577"/>
          <ac:spMkLst>
            <pc:docMk/>
            <pc:sldMk cId="2752878831" sldId="667"/>
            <ac:spMk id="2" creationId="{BC48986E-46E6-4CCC-98CB-DD3AE3F853E6}"/>
          </ac:spMkLst>
        </pc:spChg>
        <pc:spChg chg="mod">
          <ac:chgData name="C-A Guilbault" userId="735c31a39ff723a8" providerId="LiveId" clId="{6EE2B309-77F5-4A5E-931F-0C0D7B52829A}" dt="2021-04-20T15:30:52.998" v="1138" actId="313"/>
          <ac:spMkLst>
            <pc:docMk/>
            <pc:sldMk cId="2752878831" sldId="667"/>
            <ac:spMk id="3" creationId="{661C95E3-2711-41EC-A883-3D81AE4C8233}"/>
          </ac:spMkLst>
        </pc:spChg>
        <pc:spChg chg="add del mod">
          <ac:chgData name="C-A Guilbault" userId="735c31a39ff723a8" providerId="LiveId" clId="{6EE2B309-77F5-4A5E-931F-0C0D7B52829A}" dt="2021-04-20T13:41:21.868" v="150" actId="478"/>
          <ac:spMkLst>
            <pc:docMk/>
            <pc:sldMk cId="2752878831" sldId="667"/>
            <ac:spMk id="6" creationId="{2FC09C1B-3973-488D-BF6B-9184F0284816}"/>
          </ac:spMkLst>
        </pc:spChg>
        <pc:picChg chg="add mod">
          <ac:chgData name="C-A Guilbault" userId="735c31a39ff723a8" providerId="LiveId" clId="{6EE2B309-77F5-4A5E-931F-0C0D7B52829A}" dt="2021-04-20T13:41:18.099" v="149" actId="1076"/>
          <ac:picMkLst>
            <pc:docMk/>
            <pc:sldMk cId="2752878831" sldId="667"/>
            <ac:picMk id="5" creationId="{C0CFD105-B38A-4657-A915-84D84955AB16}"/>
          </ac:picMkLst>
        </pc:picChg>
      </pc:sldChg>
      <pc:sldChg chg="modSp mod">
        <pc:chgData name="C-A Guilbault" userId="735c31a39ff723a8" providerId="LiveId" clId="{6EE2B309-77F5-4A5E-931F-0C0D7B52829A}" dt="2021-04-20T15:54:55.398" v="1971" actId="313"/>
        <pc:sldMkLst>
          <pc:docMk/>
          <pc:sldMk cId="1514576397" sldId="668"/>
        </pc:sldMkLst>
        <pc:spChg chg="mod">
          <ac:chgData name="C-A Guilbault" userId="735c31a39ff723a8" providerId="LiveId" clId="{6EE2B309-77F5-4A5E-931F-0C0D7B52829A}" dt="2021-04-20T15:54:55.398" v="1971" actId="313"/>
          <ac:spMkLst>
            <pc:docMk/>
            <pc:sldMk cId="1514576397" sldId="668"/>
            <ac:spMk id="2" creationId="{80DDCEB0-EC48-4A09-B569-8743B6B53C63}"/>
          </ac:spMkLst>
        </pc:spChg>
        <pc:spChg chg="mod">
          <ac:chgData name="C-A Guilbault" userId="735c31a39ff723a8" providerId="LiveId" clId="{6EE2B309-77F5-4A5E-931F-0C0D7B52829A}" dt="2021-04-20T15:48:08.960" v="1866" actId="113"/>
          <ac:spMkLst>
            <pc:docMk/>
            <pc:sldMk cId="1514576397" sldId="668"/>
            <ac:spMk id="3" creationId="{A6B9E926-B7AA-4F86-9487-07C2783FD012}"/>
          </ac:spMkLst>
        </pc:spChg>
      </pc:sldChg>
      <pc:sldChg chg="modSp mod">
        <pc:chgData name="C-A Guilbault" userId="735c31a39ff723a8" providerId="LiveId" clId="{6EE2B309-77F5-4A5E-931F-0C0D7B52829A}" dt="2021-04-20T15:55:00.288" v="1974" actId="313"/>
        <pc:sldMkLst>
          <pc:docMk/>
          <pc:sldMk cId="606024257" sldId="671"/>
        </pc:sldMkLst>
        <pc:spChg chg="mod">
          <ac:chgData name="C-A Guilbault" userId="735c31a39ff723a8" providerId="LiveId" clId="{6EE2B309-77F5-4A5E-931F-0C0D7B52829A}" dt="2021-04-20T15:55:00.288" v="1974" actId="313"/>
          <ac:spMkLst>
            <pc:docMk/>
            <pc:sldMk cId="606024257" sldId="671"/>
            <ac:spMk id="2" creationId="{80DDCEB0-EC48-4A09-B569-8743B6B53C63}"/>
          </ac:spMkLst>
        </pc:spChg>
        <pc:spChg chg="mod">
          <ac:chgData name="C-A Guilbault" userId="735c31a39ff723a8" providerId="LiveId" clId="{6EE2B309-77F5-4A5E-931F-0C0D7B52829A}" dt="2021-04-20T15:40:09.653" v="1529" actId="113"/>
          <ac:spMkLst>
            <pc:docMk/>
            <pc:sldMk cId="606024257" sldId="671"/>
            <ac:spMk id="3" creationId="{A6B9E926-B7AA-4F86-9487-07C2783FD012}"/>
          </ac:spMkLst>
        </pc:spChg>
      </pc:sldChg>
      <pc:sldChg chg="modSp mod">
        <pc:chgData name="C-A Guilbault" userId="735c31a39ff723a8" providerId="LiveId" clId="{6EE2B309-77F5-4A5E-931F-0C0D7B52829A}" dt="2021-04-20T15:10:55.553" v="869" actId="20577"/>
        <pc:sldMkLst>
          <pc:docMk/>
          <pc:sldMk cId="3450180564" sldId="672"/>
        </pc:sldMkLst>
        <pc:spChg chg="mod">
          <ac:chgData name="C-A Guilbault" userId="735c31a39ff723a8" providerId="LiveId" clId="{6EE2B309-77F5-4A5E-931F-0C0D7B52829A}" dt="2021-04-20T14:13:07.213" v="296" actId="20577"/>
          <ac:spMkLst>
            <pc:docMk/>
            <pc:sldMk cId="3450180564" sldId="672"/>
            <ac:spMk id="2" creationId="{BC48986E-46E6-4CCC-98CB-DD3AE3F853E6}"/>
          </ac:spMkLst>
        </pc:spChg>
        <pc:spChg chg="mod">
          <ac:chgData name="C-A Guilbault" userId="735c31a39ff723a8" providerId="LiveId" clId="{6EE2B309-77F5-4A5E-931F-0C0D7B52829A}" dt="2021-04-20T15:10:55.553" v="869" actId="20577"/>
          <ac:spMkLst>
            <pc:docMk/>
            <pc:sldMk cId="3450180564" sldId="672"/>
            <ac:spMk id="3" creationId="{661C95E3-2711-41EC-A883-3D81AE4C8233}"/>
          </ac:spMkLst>
        </pc:spChg>
      </pc:sldChg>
      <pc:sldChg chg="add del">
        <pc:chgData name="C-A Guilbault" userId="735c31a39ff723a8" providerId="LiveId" clId="{6EE2B309-77F5-4A5E-931F-0C0D7B52829A}" dt="2021-04-20T13:55:06.596" v="181" actId="47"/>
        <pc:sldMkLst>
          <pc:docMk/>
          <pc:sldMk cId="818047836" sldId="673"/>
        </pc:sldMkLst>
      </pc:sldChg>
      <pc:sldChg chg="del">
        <pc:chgData name="C-A Guilbault" userId="735c31a39ff723a8" providerId="LiveId" clId="{6EE2B309-77F5-4A5E-931F-0C0D7B52829A}" dt="2021-04-20T13:26:37.178" v="122" actId="47"/>
        <pc:sldMkLst>
          <pc:docMk/>
          <pc:sldMk cId="845087278" sldId="673"/>
        </pc:sldMkLst>
      </pc:sldChg>
      <pc:sldChg chg="modSp add mod">
        <pc:chgData name="C-A Guilbault" userId="735c31a39ff723a8" providerId="LiveId" clId="{6EE2B309-77F5-4A5E-931F-0C0D7B52829A}" dt="2021-04-20T15:27:40.524" v="1137" actId="14100"/>
        <pc:sldMkLst>
          <pc:docMk/>
          <pc:sldMk cId="2428307481" sldId="673"/>
        </pc:sldMkLst>
        <pc:spChg chg="mod">
          <ac:chgData name="C-A Guilbault" userId="735c31a39ff723a8" providerId="LiveId" clId="{6EE2B309-77F5-4A5E-931F-0C0D7B52829A}" dt="2021-04-20T14:13:25.573" v="306" actId="20577"/>
          <ac:spMkLst>
            <pc:docMk/>
            <pc:sldMk cId="2428307481" sldId="673"/>
            <ac:spMk id="2" creationId="{BC48986E-46E6-4CCC-98CB-DD3AE3F853E6}"/>
          </ac:spMkLst>
        </pc:spChg>
        <pc:spChg chg="mod">
          <ac:chgData name="C-A Guilbault" userId="735c31a39ff723a8" providerId="LiveId" clId="{6EE2B309-77F5-4A5E-931F-0C0D7B52829A}" dt="2021-04-20T15:27:40.524" v="1137" actId="14100"/>
          <ac:spMkLst>
            <pc:docMk/>
            <pc:sldMk cId="2428307481" sldId="673"/>
            <ac:spMk id="3" creationId="{661C95E3-2711-41EC-A883-3D81AE4C8233}"/>
          </ac:spMkLst>
        </pc:spChg>
      </pc:sldChg>
      <pc:sldChg chg="addSp delSp modSp add mod">
        <pc:chgData name="C-A Guilbault" userId="735c31a39ff723a8" providerId="LiveId" clId="{6EE2B309-77F5-4A5E-931F-0C0D7B52829A}" dt="2021-04-20T15:44:28.952" v="1838" actId="113"/>
        <pc:sldMkLst>
          <pc:docMk/>
          <pc:sldMk cId="1805561040" sldId="674"/>
        </pc:sldMkLst>
        <pc:spChg chg="mod">
          <ac:chgData name="C-A Guilbault" userId="735c31a39ff723a8" providerId="LiveId" clId="{6EE2B309-77F5-4A5E-931F-0C0D7B52829A}" dt="2021-04-20T14:13:17.282" v="301" actId="20577"/>
          <ac:spMkLst>
            <pc:docMk/>
            <pc:sldMk cId="1805561040" sldId="674"/>
            <ac:spMk id="2" creationId="{BC48986E-46E6-4CCC-98CB-DD3AE3F853E6}"/>
          </ac:spMkLst>
        </pc:spChg>
        <pc:spChg chg="mod">
          <ac:chgData name="C-A Guilbault" userId="735c31a39ff723a8" providerId="LiveId" clId="{6EE2B309-77F5-4A5E-931F-0C0D7B52829A}" dt="2021-04-20T15:44:28.952" v="1838" actId="113"/>
          <ac:spMkLst>
            <pc:docMk/>
            <pc:sldMk cId="1805561040" sldId="674"/>
            <ac:spMk id="3" creationId="{661C95E3-2711-41EC-A883-3D81AE4C8233}"/>
          </ac:spMkLst>
        </pc:spChg>
        <pc:spChg chg="add del">
          <ac:chgData name="C-A Guilbault" userId="735c31a39ff723a8" providerId="LiveId" clId="{6EE2B309-77F5-4A5E-931F-0C0D7B52829A}" dt="2021-04-20T14:49:08.362" v="481" actId="22"/>
          <ac:spMkLst>
            <pc:docMk/>
            <pc:sldMk cId="1805561040" sldId="674"/>
            <ac:spMk id="5" creationId="{D0CFF268-0143-4B51-B6E0-3546F9A863EA}"/>
          </ac:spMkLst>
        </pc:spChg>
      </pc:sldChg>
      <pc:sldChg chg="del">
        <pc:chgData name="C-A Guilbault" userId="735c31a39ff723a8" providerId="LiveId" clId="{6EE2B309-77F5-4A5E-931F-0C0D7B52829A}" dt="2021-04-20T13:26:37.178" v="122" actId="47"/>
        <pc:sldMkLst>
          <pc:docMk/>
          <pc:sldMk cId="2549344854" sldId="674"/>
        </pc:sldMkLst>
      </pc:sldChg>
      <pc:sldChg chg="modSp add mod">
        <pc:chgData name="C-A Guilbault" userId="735c31a39ff723a8" providerId="LiveId" clId="{6EE2B309-77F5-4A5E-931F-0C0D7B52829A}" dt="2021-04-20T15:55:04.088" v="1977" actId="313"/>
        <pc:sldMkLst>
          <pc:docMk/>
          <pc:sldMk cId="1267712634" sldId="675"/>
        </pc:sldMkLst>
        <pc:spChg chg="mod">
          <ac:chgData name="C-A Guilbault" userId="735c31a39ff723a8" providerId="LiveId" clId="{6EE2B309-77F5-4A5E-931F-0C0D7B52829A}" dt="2021-04-20T15:55:04.088" v="1977" actId="313"/>
          <ac:spMkLst>
            <pc:docMk/>
            <pc:sldMk cId="1267712634" sldId="675"/>
            <ac:spMk id="2" creationId="{80DDCEB0-EC48-4A09-B569-8743B6B53C63}"/>
          </ac:spMkLst>
        </pc:spChg>
        <pc:spChg chg="mod">
          <ac:chgData name="C-A Guilbault" userId="735c31a39ff723a8" providerId="LiveId" clId="{6EE2B309-77F5-4A5E-931F-0C0D7B52829A}" dt="2021-04-20T15:45:51.077" v="1850" actId="113"/>
          <ac:spMkLst>
            <pc:docMk/>
            <pc:sldMk cId="1267712634" sldId="675"/>
            <ac:spMk id="3" creationId="{A6B9E926-B7AA-4F86-9487-07C2783FD012}"/>
          </ac:spMkLst>
        </pc:spChg>
      </pc:sldChg>
      <pc:sldChg chg="del">
        <pc:chgData name="C-A Guilbault" userId="735c31a39ff723a8" providerId="LiveId" clId="{6EE2B309-77F5-4A5E-931F-0C0D7B52829A}" dt="2021-04-20T13:26:37.178" v="122" actId="47"/>
        <pc:sldMkLst>
          <pc:docMk/>
          <pc:sldMk cId="3297652857" sldId="675"/>
        </pc:sldMkLst>
      </pc:sldChg>
      <pc:sldChg chg="del">
        <pc:chgData name="C-A Guilbault" userId="735c31a39ff723a8" providerId="LiveId" clId="{6EE2B309-77F5-4A5E-931F-0C0D7B52829A}" dt="2021-04-20T13:26:37.178" v="122" actId="47"/>
        <pc:sldMkLst>
          <pc:docMk/>
          <pc:sldMk cId="1714874542" sldId="676"/>
        </pc:sldMkLst>
      </pc:sldChg>
      <pc:sldChg chg="modSp add mod">
        <pc:chgData name="C-A Guilbault" userId="735c31a39ff723a8" providerId="LiveId" clId="{6EE2B309-77F5-4A5E-931F-0C0D7B52829A}" dt="2021-04-20T15:44:36.998" v="1839" actId="113"/>
        <pc:sldMkLst>
          <pc:docMk/>
          <pc:sldMk cId="3683526651" sldId="676"/>
        </pc:sldMkLst>
        <pc:spChg chg="mod">
          <ac:chgData name="C-A Guilbault" userId="735c31a39ff723a8" providerId="LiveId" clId="{6EE2B309-77F5-4A5E-931F-0C0D7B52829A}" dt="2021-04-20T15:44:36.998" v="1839" actId="113"/>
          <ac:spMkLst>
            <pc:docMk/>
            <pc:sldMk cId="3683526651" sldId="676"/>
            <ac:spMk id="3" creationId="{661C95E3-2711-41EC-A883-3D81AE4C8233}"/>
          </ac:spMkLst>
        </pc:spChg>
      </pc:sldChg>
      <pc:sldChg chg="addSp delSp modSp add mod">
        <pc:chgData name="C-A Guilbault" userId="735c31a39ff723a8" providerId="LiveId" clId="{6EE2B309-77F5-4A5E-931F-0C0D7B52829A}" dt="2021-04-20T15:47:49.600" v="1864" actId="1076"/>
        <pc:sldMkLst>
          <pc:docMk/>
          <pc:sldMk cId="796349104" sldId="677"/>
        </pc:sldMkLst>
        <pc:spChg chg="mod">
          <ac:chgData name="C-A Guilbault" userId="735c31a39ff723a8" providerId="LiveId" clId="{6EE2B309-77F5-4A5E-931F-0C0D7B52829A}" dt="2021-04-20T15:27:20.825" v="1118" actId="113"/>
          <ac:spMkLst>
            <pc:docMk/>
            <pc:sldMk cId="796349104" sldId="677"/>
            <ac:spMk id="3" creationId="{661C95E3-2711-41EC-A883-3D81AE4C8233}"/>
          </ac:spMkLst>
        </pc:spChg>
        <pc:spChg chg="add del mod">
          <ac:chgData name="C-A Guilbault" userId="735c31a39ff723a8" providerId="LiveId" clId="{6EE2B309-77F5-4A5E-931F-0C0D7B52829A}" dt="2021-04-20T15:47:45.970" v="1863" actId="478"/>
          <ac:spMkLst>
            <pc:docMk/>
            <pc:sldMk cId="796349104" sldId="677"/>
            <ac:spMk id="5" creationId="{80CC9F1F-C1D6-452A-BB5D-02877C3748B0}"/>
          </ac:spMkLst>
        </pc:spChg>
        <pc:picChg chg="add mod">
          <ac:chgData name="C-A Guilbault" userId="735c31a39ff723a8" providerId="LiveId" clId="{6EE2B309-77F5-4A5E-931F-0C0D7B52829A}" dt="2021-04-20T15:47:49.600" v="1864" actId="1076"/>
          <ac:picMkLst>
            <pc:docMk/>
            <pc:sldMk cId="796349104" sldId="677"/>
            <ac:picMk id="4" creationId="{CA1F5CB6-C23A-420B-B07B-8017372BBD45}"/>
          </ac:picMkLst>
        </pc:picChg>
      </pc:sldChg>
      <pc:sldChg chg="del">
        <pc:chgData name="C-A Guilbault" userId="735c31a39ff723a8" providerId="LiveId" clId="{6EE2B309-77F5-4A5E-931F-0C0D7B52829A}" dt="2021-04-20T13:26:41.709" v="123" actId="47"/>
        <pc:sldMkLst>
          <pc:docMk/>
          <pc:sldMk cId="2640046775" sldId="677"/>
        </pc:sldMkLst>
      </pc:sldChg>
      <pc:sldChg chg="delSp modSp add mod">
        <pc:chgData name="C-A Guilbault" userId="735c31a39ff723a8" providerId="LiveId" clId="{6EE2B309-77F5-4A5E-931F-0C0D7B52829A}" dt="2021-04-20T15:15:46.878" v="1093" actId="113"/>
        <pc:sldMkLst>
          <pc:docMk/>
          <pc:sldMk cId="3120731024" sldId="678"/>
        </pc:sldMkLst>
        <pc:spChg chg="mod">
          <ac:chgData name="C-A Guilbault" userId="735c31a39ff723a8" providerId="LiveId" clId="{6EE2B309-77F5-4A5E-931F-0C0D7B52829A}" dt="2021-04-20T15:15:46.878" v="1093" actId="113"/>
          <ac:spMkLst>
            <pc:docMk/>
            <pc:sldMk cId="3120731024" sldId="678"/>
            <ac:spMk id="3" creationId="{661C95E3-2711-41EC-A883-3D81AE4C8233}"/>
          </ac:spMkLst>
        </pc:spChg>
        <pc:picChg chg="del">
          <ac:chgData name="C-A Guilbault" userId="735c31a39ff723a8" providerId="LiveId" clId="{6EE2B309-77F5-4A5E-931F-0C0D7B52829A}" dt="2021-04-20T15:08:40.817" v="655" actId="478"/>
          <ac:picMkLst>
            <pc:docMk/>
            <pc:sldMk cId="3120731024" sldId="678"/>
            <ac:picMk id="5" creationId="{01594FAF-D291-42CC-BEAC-5483CF3F9296}"/>
          </ac:picMkLst>
        </pc:picChg>
      </pc:sldChg>
      <pc:sldChg chg="modSp add mod">
        <pc:chgData name="C-A Guilbault" userId="735c31a39ff723a8" providerId="LiveId" clId="{6EE2B309-77F5-4A5E-931F-0C0D7B52829A}" dt="2021-04-20T15:55:51.997" v="2014" actId="20577"/>
        <pc:sldMkLst>
          <pc:docMk/>
          <pc:sldMk cId="3085277921" sldId="679"/>
        </pc:sldMkLst>
        <pc:spChg chg="mod">
          <ac:chgData name="C-A Guilbault" userId="735c31a39ff723a8" providerId="LiveId" clId="{6EE2B309-77F5-4A5E-931F-0C0D7B52829A}" dt="2021-04-20T15:55:51.997" v="2014" actId="20577"/>
          <ac:spMkLst>
            <pc:docMk/>
            <pc:sldMk cId="3085277921" sldId="679"/>
            <ac:spMk id="3" creationId="{655636C5-1300-469A-998B-A660DE6B7A02}"/>
          </ac:spMkLst>
        </pc:spChg>
      </pc:sldChg>
      <pc:sldChg chg="delSp modSp add mod">
        <pc:chgData name="C-A Guilbault" userId="735c31a39ff723a8" providerId="LiveId" clId="{6EE2B309-77F5-4A5E-931F-0C0D7B52829A}" dt="2021-04-20T15:45:15.411" v="1845" actId="113"/>
        <pc:sldMkLst>
          <pc:docMk/>
          <pc:sldMk cId="2509281595" sldId="680"/>
        </pc:sldMkLst>
        <pc:spChg chg="mod">
          <ac:chgData name="C-A Guilbault" userId="735c31a39ff723a8" providerId="LiveId" clId="{6EE2B309-77F5-4A5E-931F-0C0D7B52829A}" dt="2021-04-20T15:45:15.411" v="1845" actId="113"/>
          <ac:spMkLst>
            <pc:docMk/>
            <pc:sldMk cId="2509281595" sldId="680"/>
            <ac:spMk id="3" creationId="{661C95E3-2711-41EC-A883-3D81AE4C8233}"/>
          </ac:spMkLst>
        </pc:spChg>
        <pc:picChg chg="del">
          <ac:chgData name="C-A Guilbault" userId="735c31a39ff723a8" providerId="LiveId" clId="{6EE2B309-77F5-4A5E-931F-0C0D7B52829A}" dt="2021-04-20T15:31:17.138" v="1145" actId="478"/>
          <ac:picMkLst>
            <pc:docMk/>
            <pc:sldMk cId="2509281595" sldId="680"/>
            <ac:picMk id="5" creationId="{C0CFD105-B38A-4657-A915-84D84955AB16}"/>
          </ac:picMkLst>
        </pc:picChg>
      </pc:sldChg>
      <pc:sldChg chg="addSp delSp modSp add mod">
        <pc:chgData name="C-A Guilbault" userId="735c31a39ff723a8" providerId="LiveId" clId="{6EE2B309-77F5-4A5E-931F-0C0D7B52829A}" dt="2021-04-20T15:47:28.820" v="1858" actId="21"/>
        <pc:sldMkLst>
          <pc:docMk/>
          <pc:sldMk cId="3616208529" sldId="681"/>
        </pc:sldMkLst>
        <pc:spChg chg="mod">
          <ac:chgData name="C-A Guilbault" userId="735c31a39ff723a8" providerId="LiveId" clId="{6EE2B309-77F5-4A5E-931F-0C0D7B52829A}" dt="2021-04-20T15:45:28.931" v="1846" actId="113"/>
          <ac:spMkLst>
            <pc:docMk/>
            <pc:sldMk cId="3616208529" sldId="681"/>
            <ac:spMk id="3" creationId="{661C95E3-2711-41EC-A883-3D81AE4C8233}"/>
          </ac:spMkLst>
        </pc:spChg>
        <pc:spChg chg="add del mod">
          <ac:chgData name="C-A Guilbault" userId="735c31a39ff723a8" providerId="LiveId" clId="{6EE2B309-77F5-4A5E-931F-0C0D7B52829A}" dt="2021-04-20T15:47:28.820" v="1858" actId="21"/>
          <ac:spMkLst>
            <pc:docMk/>
            <pc:sldMk cId="3616208529" sldId="681"/>
            <ac:spMk id="6" creationId="{5D54C59F-36D4-45A5-8127-D3E5DF185E5C}"/>
          </ac:spMkLst>
        </pc:spChg>
        <pc:picChg chg="add del mod">
          <ac:chgData name="C-A Guilbault" userId="735c31a39ff723a8" providerId="LiveId" clId="{6EE2B309-77F5-4A5E-931F-0C0D7B52829A}" dt="2021-04-20T15:47:28.820" v="1858" actId="21"/>
          <ac:picMkLst>
            <pc:docMk/>
            <pc:sldMk cId="3616208529" sldId="681"/>
            <ac:picMk id="5" creationId="{68ECD4C3-244E-4ED3-ABAC-F3F376DC22F3}"/>
          </ac:picMkLst>
        </pc:picChg>
      </pc:sldChg>
      <pc:sldChg chg="modSp add mod">
        <pc:chgData name="C-A Guilbault" userId="735c31a39ff723a8" providerId="LiveId" clId="{6EE2B309-77F5-4A5E-931F-0C0D7B52829A}" dt="2021-04-20T15:55:08.308" v="1980" actId="313"/>
        <pc:sldMkLst>
          <pc:docMk/>
          <pc:sldMk cId="2159792777" sldId="682"/>
        </pc:sldMkLst>
        <pc:spChg chg="mod">
          <ac:chgData name="C-A Guilbault" userId="735c31a39ff723a8" providerId="LiveId" clId="{6EE2B309-77F5-4A5E-931F-0C0D7B52829A}" dt="2021-04-20T15:55:08.308" v="1980" actId="313"/>
          <ac:spMkLst>
            <pc:docMk/>
            <pc:sldMk cId="2159792777" sldId="682"/>
            <ac:spMk id="2" creationId="{80DDCEB0-EC48-4A09-B569-8743B6B53C63}"/>
          </ac:spMkLst>
        </pc:spChg>
        <pc:spChg chg="mod">
          <ac:chgData name="C-A Guilbault" userId="735c31a39ff723a8" providerId="LiveId" clId="{6EE2B309-77F5-4A5E-931F-0C0D7B52829A}" dt="2021-04-20T15:48:25.460" v="1880" actId="20577"/>
          <ac:spMkLst>
            <pc:docMk/>
            <pc:sldMk cId="2159792777" sldId="682"/>
            <ac:spMk id="3" creationId="{A6B9E926-B7AA-4F86-9487-07C2783FD012}"/>
          </ac:spMkLst>
        </pc:spChg>
      </pc:sldChg>
      <pc:sldChg chg="delSp modSp add mod delAnim">
        <pc:chgData name="C-A Guilbault" userId="735c31a39ff723a8" providerId="LiveId" clId="{6EE2B309-77F5-4A5E-931F-0C0D7B52829A}" dt="2021-04-20T15:54:24.282" v="1968" actId="113"/>
        <pc:sldMkLst>
          <pc:docMk/>
          <pc:sldMk cId="3828143740" sldId="683"/>
        </pc:sldMkLst>
        <pc:spChg chg="mod">
          <ac:chgData name="C-A Guilbault" userId="735c31a39ff723a8" providerId="LiveId" clId="{6EE2B309-77F5-4A5E-931F-0C0D7B52829A}" dt="2021-04-20T15:54:24.282" v="1968" actId="113"/>
          <ac:spMkLst>
            <pc:docMk/>
            <pc:sldMk cId="3828143740" sldId="683"/>
            <ac:spMk id="3" creationId="{6B57B5EA-E1D2-4EF9-8480-8618FAFF7467}"/>
          </ac:spMkLst>
        </pc:spChg>
        <pc:spChg chg="del">
          <ac:chgData name="C-A Guilbault" userId="735c31a39ff723a8" providerId="LiveId" clId="{6EE2B309-77F5-4A5E-931F-0C0D7B52829A}" dt="2021-04-20T15:46:21.551" v="1856" actId="478"/>
          <ac:spMkLst>
            <pc:docMk/>
            <pc:sldMk cId="3828143740" sldId="683"/>
            <ac:spMk id="5" creationId="{34425A1A-9A21-4FE8-A5F4-8657E9B819DC}"/>
          </ac:spMkLst>
        </pc:spChg>
        <pc:picChg chg="del">
          <ac:chgData name="C-A Guilbault" userId="735c31a39ff723a8" providerId="LiveId" clId="{6EE2B309-77F5-4A5E-931F-0C0D7B52829A}" dt="2021-04-20T15:46:16.641" v="1853" actId="478"/>
          <ac:picMkLst>
            <pc:docMk/>
            <pc:sldMk cId="3828143740" sldId="683"/>
            <ac:picMk id="4" creationId="{B63DFF43-DB6A-4BD3-B346-0846A07C762C}"/>
          </ac:picMkLst>
        </pc:picChg>
      </pc:sldChg>
      <pc:sldChg chg="modSp add mod">
        <pc:chgData name="C-A Guilbault" userId="735c31a39ff723a8" providerId="LiveId" clId="{6EE2B309-77F5-4A5E-931F-0C0D7B52829A}" dt="2021-04-20T15:54:03.507" v="1964" actId="123"/>
        <pc:sldMkLst>
          <pc:docMk/>
          <pc:sldMk cId="1394913496" sldId="684"/>
        </pc:sldMkLst>
        <pc:spChg chg="mod">
          <ac:chgData name="C-A Guilbault" userId="735c31a39ff723a8" providerId="LiveId" clId="{6EE2B309-77F5-4A5E-931F-0C0D7B52829A}" dt="2021-04-20T15:54:03.507" v="1964" actId="123"/>
          <ac:spMkLst>
            <pc:docMk/>
            <pc:sldMk cId="1394913496" sldId="684"/>
            <ac:spMk id="3" creationId="{6B57B5EA-E1D2-4EF9-8480-8618FAFF74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798EA-AAD1-4E70-8975-C167B479C00A}" type="datetimeFigureOut">
              <a:rPr lang="en-CA" smtClean="0"/>
              <a:t>2021-11-16</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00810-D581-4762-B8C2-A86787FF7314}" type="slidenum">
              <a:rPr lang="en-CA" smtClean="0"/>
              <a:t>‹N°›</a:t>
            </a:fld>
            <a:endParaRPr lang="en-CA"/>
          </a:p>
        </p:txBody>
      </p:sp>
    </p:spTree>
    <p:extLst>
      <p:ext uri="{BB962C8B-B14F-4D97-AF65-F5344CB8AC3E}">
        <p14:creationId xmlns:p14="http://schemas.microsoft.com/office/powerpoint/2010/main" val="211700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1</a:t>
            </a:fld>
            <a:endParaRPr lang="en-CA"/>
          </a:p>
        </p:txBody>
      </p:sp>
    </p:spTree>
    <p:extLst>
      <p:ext uri="{BB962C8B-B14F-4D97-AF65-F5344CB8AC3E}">
        <p14:creationId xmlns:p14="http://schemas.microsoft.com/office/powerpoint/2010/main" val="175438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2</a:t>
            </a:fld>
            <a:endParaRPr lang="en-CA"/>
          </a:p>
        </p:txBody>
      </p:sp>
    </p:spTree>
    <p:extLst>
      <p:ext uri="{BB962C8B-B14F-4D97-AF65-F5344CB8AC3E}">
        <p14:creationId xmlns:p14="http://schemas.microsoft.com/office/powerpoint/2010/main" val="302568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36CD1E92-8410-4C00-82BA-2777C6C0CBEF}" type="slidenum">
              <a:rPr lang="en-CA" smtClean="0"/>
              <a:t>‹N°›</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630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06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35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18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81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9E0251D-46E5-4D09-A785-705FDC6A5772}"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06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9E0251D-46E5-4D09-A785-705FDC6A5772}" type="datetimeFigureOut">
              <a:rPr lang="en-CA" smtClean="0"/>
              <a:t>2021-11-16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6CD1E92-8410-4C00-82BA-2777C6C0CBEF}" type="slidenum">
              <a:rPr lang="en-CA" smtClean="0"/>
              <a:t>‹N°›</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22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9E0251D-46E5-4D09-A785-705FDC6A5772}" type="datetimeFigureOut">
              <a:rPr lang="en-CA" smtClean="0"/>
              <a:t>2021-11-16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6CD1E92-8410-4C00-82BA-2777C6C0CBEF}" type="slidenum">
              <a:rPr lang="en-CA" smtClean="0"/>
              <a:t>‹N°›</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94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0251D-46E5-4D09-A785-705FDC6A5772}" type="datetimeFigureOut">
              <a:rPr lang="en-CA" smtClean="0"/>
              <a:t>2021-11-16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6CD1E92-8410-4C00-82BA-2777C6C0CBEF}" type="slidenum">
              <a:rPr lang="en-CA" smtClean="0"/>
              <a:t>‹N°›</a:t>
            </a:fld>
            <a:endParaRPr lang="en-CA"/>
          </a:p>
        </p:txBody>
      </p:sp>
    </p:spTree>
    <p:extLst>
      <p:ext uri="{BB962C8B-B14F-4D97-AF65-F5344CB8AC3E}">
        <p14:creationId xmlns:p14="http://schemas.microsoft.com/office/powerpoint/2010/main" val="143303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9E0251D-46E5-4D09-A785-705FDC6A5772}"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773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E0251D-46E5-4D09-A785-705FDC6A5772}" type="datetimeFigureOut">
              <a:rPr lang="en-CA" smtClean="0"/>
              <a:t>2021-11-16</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503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E0251D-46E5-4D09-A785-705FDC6A5772}" type="datetimeFigureOut">
              <a:rPr lang="en-CA" smtClean="0"/>
              <a:t>2021-11-16</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6CD1E92-8410-4C00-82BA-2777C6C0CBEF}" type="slidenum">
              <a:rPr lang="en-CA" smtClean="0"/>
              <a:t>‹N°›</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2119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delappe.net/imaging/mq1-predator-drone---cowardly/"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wired.it/play/cinema/2017/06/21/10-cose-sapere-minority-report/"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rtecs.org/mathematiques/predpol-predire-des-crimes-ou-des-banalite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olicyoptions.irpp.org/magazines/november-2020/facial-recognition-is-transforming-our-borders-and-we-are-not-prepared/"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commons.wikimedia.org/wiki/File:US_Navy_040206-N-9222M-001_One_of_five_BQM-74_test_drones_launches_from_the_amphibious_assault_ship_USS_Essex's_(LHD_2)_flight_deck_during_a_missile_firing_exercise.jpg"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IG-11"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axpixel.net/Handshake-Agreement-Shaking-Hands-Hands-Welcome-3091906"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60F02-27A6-4A54-A332-27E745F22682}"/>
              </a:ext>
            </a:extLst>
          </p:cNvPr>
          <p:cNvSpPr>
            <a:spLocks noGrp="1"/>
          </p:cNvSpPr>
          <p:nvPr>
            <p:ph type="ctrTitle"/>
          </p:nvPr>
        </p:nvSpPr>
        <p:spPr/>
        <p:txBody>
          <a:bodyPr>
            <a:normAutofit/>
          </a:bodyPr>
          <a:lstStyle/>
          <a:p>
            <a:r>
              <a:rPr lang="fr-CA" altLang="fr-FR" sz="3200" dirty="0">
                <a:latin typeface="Arial" panose="020B0604020202020204" pitchFamily="34" charset="0"/>
                <a:cs typeface="Arial" panose="020B0604020202020204" pitchFamily="34" charset="0"/>
              </a:rPr>
              <a:t>Interaction professionnelle en </a:t>
            </a:r>
            <a:r>
              <a:rPr lang="fr-CA" altLang="fr-FR" sz="3200" dirty="0" err="1">
                <a:latin typeface="Arial" panose="020B0604020202020204" pitchFamily="34" charset="0"/>
                <a:cs typeface="Arial" panose="020B0604020202020204" pitchFamily="34" charset="0"/>
              </a:rPr>
              <a:t>ia</a:t>
            </a:r>
            <a:r>
              <a:rPr lang="fr-CA" altLang="fr-FR" sz="3200" dirty="0">
                <a:latin typeface="Arial" panose="020B0604020202020204" pitchFamily="34" charset="0"/>
                <a:cs typeface="Arial" panose="020B0604020202020204" pitchFamily="34" charset="0"/>
              </a:rPr>
              <a:t> -360-A54-BB</a:t>
            </a:r>
            <a:br>
              <a:rPr lang="fr-CA" altLang="fr-FR" sz="3600" dirty="0">
                <a:latin typeface="Arial" panose="020B0604020202020204" pitchFamily="34" charset="0"/>
                <a:cs typeface="Arial" panose="020B0604020202020204" pitchFamily="34" charset="0"/>
              </a:rPr>
            </a:br>
            <a:br>
              <a:rPr lang="fr-CA" altLang="fr-FR" sz="3600" dirty="0">
                <a:latin typeface="Arial" panose="020B0604020202020204" pitchFamily="34" charset="0"/>
                <a:cs typeface="Arial" panose="020B0604020202020204" pitchFamily="34" charset="0"/>
              </a:rPr>
            </a:br>
            <a:r>
              <a:rPr lang="fr-CA" altLang="fr-FR" sz="2400" b="1" dirty="0">
                <a:solidFill>
                  <a:srgbClr val="C00000"/>
                </a:solidFill>
                <a:latin typeface="Arial" panose="020B0604020202020204" pitchFamily="34" charset="0"/>
                <a:cs typeface="Arial" panose="020B0604020202020204" pitchFamily="34" charset="0"/>
              </a:rPr>
              <a:t>COURS 6</a:t>
            </a:r>
            <a:endParaRPr lang="en-CA" sz="2400" b="1" dirty="0">
              <a:solidFill>
                <a:srgbClr val="C00000"/>
              </a:solidFill>
              <a:latin typeface="Arial" panose="020B0604020202020204" pitchFamily="34" charset="0"/>
              <a:cs typeface="Arial" panose="020B0604020202020204" pitchFamily="34" charset="0"/>
            </a:endParaRPr>
          </a:p>
        </p:txBody>
      </p:sp>
      <p:sp>
        <p:nvSpPr>
          <p:cNvPr id="3" name="Sous-titre 2">
            <a:extLst>
              <a:ext uri="{FF2B5EF4-FFF2-40B4-BE49-F238E27FC236}">
                <a16:creationId xmlns:a16="http://schemas.microsoft.com/office/drawing/2014/main" id="{F292F939-EB00-4D8A-AC2C-574F1BAC7EE6}"/>
              </a:ext>
            </a:extLst>
          </p:cNvPr>
          <p:cNvSpPr>
            <a:spLocks noGrp="1"/>
          </p:cNvSpPr>
          <p:nvPr>
            <p:ph type="subTitle" idx="1"/>
          </p:nvPr>
        </p:nvSpPr>
        <p:spPr>
          <a:xfrm>
            <a:off x="2417780" y="3531204"/>
            <a:ext cx="8637072" cy="1502190"/>
          </a:xfrm>
        </p:spPr>
        <p:txBody>
          <a:bodyPr/>
          <a:lstStyle/>
          <a:p>
            <a:r>
              <a:rPr lang="fr-CA" altLang="fr-FR" dirty="0">
                <a:latin typeface="Arial" panose="020B0604020202020204" pitchFamily="34" charset="0"/>
                <a:cs typeface="Arial" panose="020B0604020202020204" pitchFamily="34" charset="0"/>
              </a:rPr>
              <a:t>Me Charles-Antoine Guilbault</a:t>
            </a:r>
          </a:p>
          <a:p>
            <a:r>
              <a:rPr lang="fr-CA" altLang="fr-FR" dirty="0">
                <a:latin typeface="Arial" panose="020B0604020202020204" pitchFamily="34" charset="0"/>
                <a:cs typeface="Arial" panose="020B0604020202020204" pitchFamily="34" charset="0"/>
              </a:rPr>
              <a:t>COLLÈGE BOIS-DE-</a:t>
            </a:r>
            <a:r>
              <a:rPr lang="fr-CA" altLang="fr-FR" dirty="0" err="1">
                <a:latin typeface="Arial" panose="020B0604020202020204" pitchFamily="34" charset="0"/>
                <a:cs typeface="Arial" panose="020B0604020202020204" pitchFamily="34" charset="0"/>
              </a:rPr>
              <a:t>BOULOGe</a:t>
            </a:r>
            <a:endParaRPr lang="fr-CA" altLang="fr-FR" dirty="0">
              <a:latin typeface="Arial" panose="020B0604020202020204" pitchFamily="34" charset="0"/>
              <a:cs typeface="Arial" panose="020B0604020202020204" pitchFamily="34" charset="0"/>
            </a:endParaRPr>
          </a:p>
          <a:p>
            <a:r>
              <a:rPr lang="fr-CA" altLang="fr-FR" dirty="0">
                <a:latin typeface="Arial" panose="020B0604020202020204" pitchFamily="34" charset="0"/>
                <a:cs typeface="Arial" panose="020B0604020202020204" pitchFamily="34" charset="0"/>
              </a:rPr>
              <a:t>Automne 2021</a:t>
            </a:r>
          </a:p>
          <a:p>
            <a:endParaRPr lang="fr-CA" altLang="fr-FR" dirty="0"/>
          </a:p>
          <a:p>
            <a:endParaRPr lang="en-CA" dirty="0"/>
          </a:p>
        </p:txBody>
      </p:sp>
      <p:pic>
        <p:nvPicPr>
          <p:cNvPr id="6" name="Image 5">
            <a:extLst>
              <a:ext uri="{FF2B5EF4-FFF2-40B4-BE49-F238E27FC236}">
                <a16:creationId xmlns:a16="http://schemas.microsoft.com/office/drawing/2014/main" id="{CA7ABE5F-DCEF-4D95-A284-F177CA068A0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49" y="1517661"/>
            <a:ext cx="2411030" cy="1602014"/>
          </a:xfrm>
          <a:prstGeom prst="rect">
            <a:avLst/>
          </a:prstGeom>
        </p:spPr>
      </p:pic>
    </p:spTree>
    <p:extLst>
      <p:ext uri="{BB962C8B-B14F-4D97-AF65-F5344CB8AC3E}">
        <p14:creationId xmlns:p14="http://schemas.microsoft.com/office/powerpoint/2010/main" val="388151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85000" lnSpcReduction="20000"/>
          </a:bodyPr>
          <a:lstStyle/>
          <a:p>
            <a:pPr marL="457200" indent="-457200" algn="just">
              <a:buAutoNum type="alphaUcPeriod" startAt="2"/>
            </a:pPr>
            <a:r>
              <a:rPr lang="fr-CA" b="1" dirty="0"/>
              <a:t>Sécurité intérieure</a:t>
            </a:r>
          </a:p>
          <a:p>
            <a:pPr marL="0" indent="0" algn="just">
              <a:buNone/>
            </a:pPr>
            <a:r>
              <a:rPr lang="fr-CA" b="1" dirty="0"/>
              <a:t>Ordre public, sécurité intérieure, sûreté </a:t>
            </a:r>
            <a:r>
              <a:rPr lang="fr-CA" dirty="0"/>
              <a:t>sont autant de missions dévolues à l’État, auxquelles l’IA peut contribuer. </a:t>
            </a:r>
            <a:r>
              <a:rPr lang="fr-CA" b="1" dirty="0"/>
              <a:t>La police prédictive en est une facette</a:t>
            </a:r>
            <a:r>
              <a:rPr lang="fr-CA" dirty="0"/>
              <a:t>. Pour de nombreuses personnes, l’évocation de ce terme fait référence à la nouvelle de Philip. K. Dick et au </a:t>
            </a:r>
            <a:r>
              <a:rPr lang="fr-CA" dirty="0" err="1"/>
              <a:t>ﬁlm</a:t>
            </a:r>
            <a:r>
              <a:rPr lang="fr-CA" dirty="0"/>
              <a:t> éponyme, </a:t>
            </a:r>
            <a:r>
              <a:rPr lang="fr-CA" dirty="0" err="1"/>
              <a:t>Minority</a:t>
            </a:r>
            <a:r>
              <a:rPr lang="fr-CA" dirty="0"/>
              <a:t> Report. </a:t>
            </a:r>
          </a:p>
          <a:p>
            <a:pPr marL="0" indent="0" algn="just">
              <a:buNone/>
            </a:pPr>
            <a:r>
              <a:rPr lang="fr-CA" dirty="0"/>
              <a:t>Ce type de personne n’existe évidemment pas et aucun système d’IA ne permet non plus d’établir à l’avance qu’un individu identiﬁé commettra un crime particulier. Soulignons que, pour </a:t>
            </a:r>
            <a:r>
              <a:rPr lang="fr-CA" b="1" dirty="0"/>
              <a:t>qu’il y ait infraction, il est nécessaire de réunir trois (3) éléments</a:t>
            </a:r>
            <a:r>
              <a:rPr lang="fr-CA" dirty="0"/>
              <a:t> : </a:t>
            </a:r>
          </a:p>
          <a:p>
            <a:pPr algn="just">
              <a:buFontTx/>
              <a:buChar char="-"/>
            </a:pPr>
            <a:r>
              <a:rPr lang="fr-CA" dirty="0"/>
              <a:t>un élément légal (une loi), </a:t>
            </a:r>
          </a:p>
          <a:p>
            <a:pPr algn="just">
              <a:buFontTx/>
              <a:buChar char="-"/>
            </a:pPr>
            <a:r>
              <a:rPr lang="fr-CA" dirty="0"/>
              <a:t>un élément moral (</a:t>
            </a:r>
            <a:r>
              <a:rPr lang="fr-CA" i="1" dirty="0"/>
              <a:t>Mens Rea</a:t>
            </a:r>
            <a:r>
              <a:rPr lang="fr-CA" dirty="0"/>
              <a:t>)</a:t>
            </a:r>
          </a:p>
          <a:p>
            <a:pPr algn="just">
              <a:buFontTx/>
              <a:buChar char="-"/>
            </a:pPr>
            <a:r>
              <a:rPr lang="fr-CA" dirty="0"/>
              <a:t>un élément matériel (</a:t>
            </a:r>
            <a:r>
              <a:rPr lang="fr-CA" i="1" dirty="0"/>
              <a:t>Actus Reus</a:t>
            </a:r>
            <a:r>
              <a:rPr lang="fr-CA" dirty="0"/>
              <a:t>) </a:t>
            </a:r>
          </a:p>
          <a:p>
            <a:pPr marL="0" indent="0" algn="just">
              <a:buNone/>
            </a:pPr>
            <a:r>
              <a:rPr lang="fr-CA" dirty="0"/>
              <a:t>Arrêter un individu alors qu’il n’y a ni commencement d’exécution (élément matériel), ni intention de commettre une infraction (élément moral) serait donc, là encore, illégal</a:t>
            </a:r>
          </a:p>
        </p:txBody>
      </p:sp>
      <p:pic>
        <p:nvPicPr>
          <p:cNvPr id="5" name="Image 4">
            <a:extLst>
              <a:ext uri="{FF2B5EF4-FFF2-40B4-BE49-F238E27FC236}">
                <a16:creationId xmlns:a16="http://schemas.microsoft.com/office/drawing/2014/main" id="{276A954C-93DE-4A5D-AB78-E3FBCCA5CA7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518" y="3229761"/>
            <a:ext cx="1198844" cy="673636"/>
          </a:xfrm>
          <a:prstGeom prst="rect">
            <a:avLst/>
          </a:prstGeom>
        </p:spPr>
      </p:pic>
    </p:spTree>
    <p:extLst>
      <p:ext uri="{BB962C8B-B14F-4D97-AF65-F5344CB8AC3E}">
        <p14:creationId xmlns:p14="http://schemas.microsoft.com/office/powerpoint/2010/main" val="108991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92500" lnSpcReduction="20000"/>
          </a:bodyPr>
          <a:lstStyle/>
          <a:p>
            <a:pPr marL="457200" indent="-457200" algn="just">
              <a:buAutoNum type="alphaUcPeriod" startAt="2"/>
            </a:pPr>
            <a:r>
              <a:rPr lang="fr-CA" b="1" dirty="0"/>
              <a:t>Sécurité intérieure</a:t>
            </a:r>
          </a:p>
          <a:p>
            <a:pPr marL="0" indent="0" algn="just">
              <a:buNone/>
            </a:pPr>
            <a:r>
              <a:rPr lang="fr-CA" dirty="0"/>
              <a:t>En quoi consiste donc réellement cette police prédictive ? Il s’agit tout simplement d’un </a:t>
            </a:r>
            <a:r>
              <a:rPr lang="fr-CA" b="1" dirty="0"/>
              <a:t>logiciel visant à anticiper où et quand il serait probable qu’un crime ou un délit soit commis</a:t>
            </a:r>
            <a:r>
              <a:rPr lang="fr-CA" dirty="0"/>
              <a:t>. </a:t>
            </a:r>
          </a:p>
          <a:p>
            <a:pPr marL="0" indent="0" algn="just">
              <a:buNone/>
            </a:pPr>
            <a:r>
              <a:rPr lang="fr-CA" dirty="0"/>
              <a:t>Constatant que </a:t>
            </a:r>
            <a:r>
              <a:rPr lang="fr-CA" b="1" dirty="0"/>
              <a:t>certaines infractions ont tendance </a:t>
            </a:r>
            <a:r>
              <a:rPr lang="fr-CA" dirty="0"/>
              <a:t>à se concentrer et à se reproduire dans les </a:t>
            </a:r>
            <a:r>
              <a:rPr lang="fr-CA" b="1" dirty="0"/>
              <a:t>mêmes zones géographiques </a:t>
            </a:r>
            <a:r>
              <a:rPr lang="fr-CA" dirty="0"/>
              <a:t>(phénomène de « victimation à répétition ») des modèles algorithmiques ont été développés aﬁn de simuler ce phénomène. Il ne restait plus qu’à nourrir ces modèles à l’aide de l’ensemble des données spatio-temporelles des infractions passées pour anticiper les infractions futures. </a:t>
            </a:r>
          </a:p>
          <a:p>
            <a:pPr marL="0" indent="0" algn="just">
              <a:buNone/>
            </a:pPr>
            <a:r>
              <a:rPr lang="fr-CA" dirty="0"/>
              <a:t>De ces données sont donc déterminées les zones (</a:t>
            </a:r>
            <a:r>
              <a:rPr lang="fr-CA" i="1" dirty="0"/>
              <a:t>hot spots</a:t>
            </a:r>
            <a:r>
              <a:rPr lang="fr-CA" dirty="0"/>
              <a:t>) où il est le plus probable que quelque chose se produise. Les forces de l’ordre adaptent alors leur déploiement en fonction des zones identiﬁées comme étant les plus à risque.</a:t>
            </a:r>
          </a:p>
        </p:txBody>
      </p:sp>
    </p:spTree>
    <p:extLst>
      <p:ext uri="{BB962C8B-B14F-4D97-AF65-F5344CB8AC3E}">
        <p14:creationId xmlns:p14="http://schemas.microsoft.com/office/powerpoint/2010/main" val="182505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a:bodyPr>
          <a:lstStyle/>
          <a:p>
            <a:pPr marL="457200" indent="-457200" algn="just">
              <a:buAutoNum type="alphaUcPeriod" startAt="2"/>
            </a:pPr>
            <a:r>
              <a:rPr lang="fr-CA" b="1" dirty="0"/>
              <a:t>Sécurité intérieure</a:t>
            </a:r>
          </a:p>
          <a:p>
            <a:pPr marL="0" indent="0" algn="just">
              <a:buNone/>
            </a:pPr>
            <a:r>
              <a:rPr lang="fr-CA" dirty="0"/>
              <a:t> La société américaine </a:t>
            </a:r>
            <a:r>
              <a:rPr lang="fr-CA" i="1" dirty="0" err="1"/>
              <a:t>PredPol</a:t>
            </a:r>
            <a:r>
              <a:rPr lang="fr-CA" i="1" dirty="0"/>
              <a:t> </a:t>
            </a:r>
            <a:r>
              <a:rPr lang="fr-CA" dirty="0"/>
              <a:t>commercialise un système de police prédictive Celle-ci est spécialisée dans les actes de prédation comme le vol. Elle utilise uniquement trois (3) types de données pour nourrir son modèle : le lieu, la date et le type d’infraction commise. Elle fournit ensuite une carte indiquant les lieux où ces actes ont le plus de probabilité de se réaliser.</a:t>
            </a:r>
          </a:p>
          <a:p>
            <a:pPr marL="0" indent="0" algn="just">
              <a:buNone/>
            </a:pPr>
            <a:r>
              <a:rPr lang="fr-CA" dirty="0"/>
              <a:t>Il existe une </a:t>
            </a:r>
            <a:r>
              <a:rPr lang="fr-CA" b="1" dirty="0"/>
              <a:t>autre famille de logiciels de police prédictive</a:t>
            </a:r>
            <a:r>
              <a:rPr lang="fr-CA" dirty="0"/>
              <a:t>. Celle-ci cherche à déterminer si un individu est </a:t>
            </a:r>
            <a:r>
              <a:rPr lang="fr-CA" b="1" dirty="0"/>
              <a:t>potentiellement un futur délinquant ou une future victime</a:t>
            </a:r>
            <a:r>
              <a:rPr lang="fr-CA" dirty="0"/>
              <a:t>. Contrairement aux solutions évoquées, ce type de logiciel nécessite d’avoir </a:t>
            </a:r>
            <a:r>
              <a:rPr lang="fr-CA" b="1" dirty="0"/>
              <a:t>recours à des données personnelles </a:t>
            </a:r>
            <a:r>
              <a:rPr lang="fr-CA" dirty="0"/>
              <a:t>puisque des individus sont ici listés et identiﬁées.</a:t>
            </a:r>
          </a:p>
        </p:txBody>
      </p:sp>
      <p:pic>
        <p:nvPicPr>
          <p:cNvPr id="5" name="Image 4">
            <a:extLst>
              <a:ext uri="{FF2B5EF4-FFF2-40B4-BE49-F238E27FC236}">
                <a16:creationId xmlns:a16="http://schemas.microsoft.com/office/drawing/2014/main" id="{521AC41C-CF91-4153-96DF-55E9B418C9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893" y="2750756"/>
            <a:ext cx="1321255" cy="678244"/>
          </a:xfrm>
          <a:prstGeom prst="rect">
            <a:avLst/>
          </a:prstGeom>
        </p:spPr>
      </p:pic>
    </p:spTree>
    <p:extLst>
      <p:ext uri="{BB962C8B-B14F-4D97-AF65-F5344CB8AC3E}">
        <p14:creationId xmlns:p14="http://schemas.microsoft.com/office/powerpoint/2010/main" val="313453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92500" lnSpcReduction="20000"/>
          </a:bodyPr>
          <a:lstStyle/>
          <a:p>
            <a:pPr marL="457200" indent="-457200" algn="just">
              <a:buAutoNum type="alphaUcPeriod" startAt="2"/>
            </a:pPr>
            <a:r>
              <a:rPr lang="fr-CA" b="1" dirty="0"/>
              <a:t>Sécurité intérieure</a:t>
            </a:r>
          </a:p>
          <a:p>
            <a:pPr marL="0" indent="0" algn="just">
              <a:buNone/>
            </a:pPr>
            <a:r>
              <a:rPr lang="fr-CA" dirty="0"/>
              <a:t>La ville de Chicago (Illinois) est particulièrement en pointe dans ce domaine. Elle a déployé un outil prédictif (</a:t>
            </a:r>
            <a:r>
              <a:rPr lang="fr-CA" i="1" dirty="0"/>
              <a:t>Strategic </a:t>
            </a:r>
            <a:r>
              <a:rPr lang="fr-CA" i="1" dirty="0" err="1"/>
              <a:t>Subject</a:t>
            </a:r>
            <a:r>
              <a:rPr lang="fr-CA" i="1" dirty="0"/>
              <a:t> List</a:t>
            </a:r>
            <a:r>
              <a:rPr lang="fr-CA" dirty="0"/>
              <a:t>) visant à </a:t>
            </a:r>
            <a:r>
              <a:rPr lang="fr-CA" b="1" dirty="0"/>
              <a:t>attribuer un score de risque aux individus arrêtés</a:t>
            </a:r>
            <a:r>
              <a:rPr lang="fr-CA" dirty="0"/>
              <a:t>. </a:t>
            </a:r>
          </a:p>
          <a:p>
            <a:pPr marL="0" indent="0" algn="just">
              <a:buNone/>
            </a:pPr>
            <a:r>
              <a:rPr lang="fr-CA" dirty="0"/>
              <a:t>Cette </a:t>
            </a:r>
            <a:r>
              <a:rPr lang="fr-CA" b="1" dirty="0"/>
              <a:t>note est fonction de plusieurs critères </a:t>
            </a:r>
            <a:r>
              <a:rPr lang="fr-CA" dirty="0"/>
              <a:t>(détention d’une arme à feu et/ou de drogue au moment de l’arrestation, âge, etc.). </a:t>
            </a:r>
          </a:p>
          <a:p>
            <a:pPr marL="0" indent="0" algn="just">
              <a:buNone/>
            </a:pPr>
            <a:r>
              <a:rPr lang="fr-CA" dirty="0"/>
              <a:t>Le système prend aussi en compte les personnes avec qui l’individu est arrêté et dresse, à l’instar de LinkedIn ou de Facebook, une cartographie des « amis du crime », un réseau de </a:t>
            </a:r>
            <a:r>
              <a:rPr lang="fr-CA" dirty="0" err="1"/>
              <a:t>co</a:t>
            </a:r>
            <a:r>
              <a:rPr lang="fr-CA" dirty="0"/>
              <a:t>-arrestation. Le score de risque de l’individu est alors réévalué en fonction de celui des individus de son réseau. Lorsque ce score dépasse un certain seuil, la police contacte la personne intéressée aﬁn de l’avertir, par exemple, que celle-ci est potentiellement exposée à participer ou à être victime d’une fusillade et l’invite à participer à un programme de prévention.</a:t>
            </a:r>
          </a:p>
        </p:txBody>
      </p:sp>
    </p:spTree>
    <p:extLst>
      <p:ext uri="{BB962C8B-B14F-4D97-AF65-F5344CB8AC3E}">
        <p14:creationId xmlns:p14="http://schemas.microsoft.com/office/powerpoint/2010/main" val="348368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92500"/>
          </a:bodyPr>
          <a:lstStyle/>
          <a:p>
            <a:pPr marL="457200" indent="-457200" algn="just">
              <a:buAutoNum type="alphaUcPeriod" startAt="2"/>
            </a:pPr>
            <a:r>
              <a:rPr lang="fr-CA" b="1" dirty="0"/>
              <a:t>Sécurité intérieure</a:t>
            </a:r>
          </a:p>
          <a:p>
            <a:pPr marL="0" indent="0" algn="just">
              <a:buNone/>
            </a:pPr>
            <a:r>
              <a:rPr lang="fr-CA" dirty="0"/>
              <a:t>Il est possible de pousser plus loin l’usage de l’IA au proﬁt de la sécurité et de la paix. L’IA peut, par exemple, être utilisée pour des </a:t>
            </a:r>
            <a:r>
              <a:rPr lang="fr-CA" b="1" dirty="0"/>
              <a:t>applications de reconnaissance faciale et/ou vocale</a:t>
            </a:r>
            <a:r>
              <a:rPr lang="fr-CA" dirty="0"/>
              <a:t>. </a:t>
            </a:r>
          </a:p>
          <a:p>
            <a:pPr marL="0" indent="0" algn="just">
              <a:buNone/>
            </a:pPr>
            <a:r>
              <a:rPr lang="fr-CA" dirty="0"/>
              <a:t>Il est aisé d’imaginer </a:t>
            </a:r>
            <a:r>
              <a:rPr lang="fr-CA" b="1" dirty="0"/>
              <a:t>l’atteinte aux droits fondamentaux</a:t>
            </a:r>
            <a:r>
              <a:rPr lang="fr-CA" dirty="0"/>
              <a:t> que de tels outils pourraient provoquer. </a:t>
            </a:r>
            <a:r>
              <a:rPr lang="fr-CA" b="1" dirty="0"/>
              <a:t>Vie privée</a:t>
            </a:r>
            <a:r>
              <a:rPr lang="fr-CA" dirty="0"/>
              <a:t>, </a:t>
            </a:r>
            <a:r>
              <a:rPr lang="fr-CA" b="1" dirty="0"/>
              <a:t>liberté de circulation</a:t>
            </a:r>
            <a:r>
              <a:rPr lang="fr-CA" dirty="0"/>
              <a:t>, </a:t>
            </a:r>
            <a:r>
              <a:rPr lang="fr-CA" b="1" dirty="0"/>
              <a:t>non-discrimination</a:t>
            </a:r>
            <a:r>
              <a:rPr lang="fr-CA" dirty="0"/>
              <a:t> sont autant de droits qui pourraient être mis à mal.</a:t>
            </a:r>
          </a:p>
          <a:p>
            <a:pPr marL="0" indent="0" algn="just">
              <a:buNone/>
            </a:pPr>
            <a:r>
              <a:rPr lang="fr-CA" dirty="0"/>
              <a:t>Pour plusieurs, il serait dommage de renoncer aux aspects positifs de cette technologie, qui peut </a:t>
            </a:r>
            <a:r>
              <a:rPr lang="fr-CA" b="1" dirty="0"/>
              <a:t>permettre de résoudre des affaires criminelles </a:t>
            </a:r>
            <a:r>
              <a:rPr lang="fr-CA" dirty="0"/>
              <a:t>(comme lors d’attentats par exemple), de prévenir la commission de certaines infractions par un effet dissuasif mais aussi de retrouver des personnes disparues, etc.</a:t>
            </a:r>
          </a:p>
        </p:txBody>
      </p:sp>
      <p:pic>
        <p:nvPicPr>
          <p:cNvPr id="5" name="Image 4">
            <a:extLst>
              <a:ext uri="{FF2B5EF4-FFF2-40B4-BE49-F238E27FC236}">
                <a16:creationId xmlns:a16="http://schemas.microsoft.com/office/drawing/2014/main" id="{68A437F7-19C7-4506-BDA3-67E5DEA8BB6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4639113"/>
            <a:ext cx="1363166" cy="713390"/>
          </a:xfrm>
          <a:prstGeom prst="rect">
            <a:avLst/>
          </a:prstGeom>
        </p:spPr>
      </p:pic>
    </p:spTree>
    <p:extLst>
      <p:ext uri="{BB962C8B-B14F-4D97-AF65-F5344CB8AC3E}">
        <p14:creationId xmlns:p14="http://schemas.microsoft.com/office/powerpoint/2010/main" val="263872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92500" lnSpcReduction="10000"/>
          </a:bodyPr>
          <a:lstStyle/>
          <a:p>
            <a:pPr marL="457200" indent="-457200" algn="just">
              <a:buAutoNum type="alphaUcPeriod" startAt="2"/>
            </a:pPr>
            <a:r>
              <a:rPr lang="fr-CA" b="1" dirty="0"/>
              <a:t>Sécurité intérieure</a:t>
            </a:r>
          </a:p>
          <a:p>
            <a:pPr marL="0" indent="0" algn="just">
              <a:buNone/>
            </a:pPr>
            <a:r>
              <a:rPr lang="fr-CA" b="1" dirty="0"/>
              <a:t>Un équilibre </a:t>
            </a:r>
            <a:r>
              <a:rPr lang="fr-CA" dirty="0"/>
              <a:t>est donc à trouver entre le </a:t>
            </a:r>
            <a:r>
              <a:rPr lang="fr-CA" b="1" dirty="0"/>
              <a:t>risque potentiel et l’avantage réel</a:t>
            </a:r>
            <a:r>
              <a:rPr lang="fr-CA" dirty="0"/>
              <a:t>. Cet équilibre se trouve dans </a:t>
            </a:r>
            <a:r>
              <a:rPr lang="fr-CA" b="1" dirty="0"/>
              <a:t>l’État de droit</a:t>
            </a:r>
            <a:r>
              <a:rPr lang="fr-CA" dirty="0"/>
              <a:t>, </a:t>
            </a:r>
            <a:r>
              <a:rPr lang="fr-CA" b="1" dirty="0"/>
              <a:t>l’éthique </a:t>
            </a:r>
            <a:r>
              <a:rPr lang="fr-CA" dirty="0"/>
              <a:t>et la loi ; un juste milieu a aussi été adopté par l’Union européenne et ses États membres. Ce positionnement diffère en partie des autres grandes puissances en IA que sont les États-Unis et la Chine.</a:t>
            </a:r>
          </a:p>
          <a:p>
            <a:pPr marL="0" indent="0" algn="just">
              <a:buNone/>
            </a:pPr>
            <a:r>
              <a:rPr lang="fr-CA" dirty="0"/>
              <a:t>À ce sujet, le RGPD, qui rappelons-le, encadre l’utilisation des données personnelles, et plus particulièrement des données biométriques, qu’il considère comme sensibles. Les données biométriques sont « les données à caractère personnel résultant d’un traitement technique spéciﬁque, relatives aux caractéristiques physiques, physiologiques ou comportementales d’une personne physique, qui permettent ou conﬁrment son identiﬁcation unique, telles que des images faciales ou des données dactyloscopiques » (article 4, paragraphe 14)</a:t>
            </a:r>
          </a:p>
        </p:txBody>
      </p:sp>
    </p:spTree>
    <p:extLst>
      <p:ext uri="{BB962C8B-B14F-4D97-AF65-F5344CB8AC3E}">
        <p14:creationId xmlns:p14="http://schemas.microsoft.com/office/powerpoint/2010/main" val="2076019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lnSpcReduction="10000"/>
          </a:bodyPr>
          <a:lstStyle/>
          <a:p>
            <a:pPr marL="457200" indent="-457200" algn="just">
              <a:buAutoNum type="alphaUcPeriod" startAt="2"/>
            </a:pPr>
            <a:r>
              <a:rPr lang="fr-CA" b="1" dirty="0"/>
              <a:t>Sécurité intérieure</a:t>
            </a:r>
          </a:p>
          <a:p>
            <a:pPr marL="0" indent="0" algn="just">
              <a:buNone/>
            </a:pPr>
            <a:r>
              <a:rPr lang="fr-CA" dirty="0"/>
              <a:t>L’utilisation de la </a:t>
            </a:r>
            <a:r>
              <a:rPr lang="fr-CA" b="1" dirty="0"/>
              <a:t>reconnaissance faciale dans les lieux publics </a:t>
            </a:r>
            <a:r>
              <a:rPr lang="fr-CA" dirty="0"/>
              <a:t>à des ﬁns d’identification est ainsi, et </a:t>
            </a:r>
            <a:r>
              <a:rPr lang="fr-CA" b="1" dirty="0"/>
              <a:t>par principe, prohibée</a:t>
            </a:r>
            <a:r>
              <a:rPr lang="fr-CA" dirty="0"/>
              <a:t>. Ce socle constitue le principe général. </a:t>
            </a:r>
          </a:p>
          <a:p>
            <a:pPr marL="0" indent="0" algn="just">
              <a:buNone/>
            </a:pPr>
            <a:r>
              <a:rPr lang="fr-CA" dirty="0"/>
              <a:t>L’article 9.1 du RGPD mentionne que : « […] le traitement des données génétiques, des données biométriques aux ﬁns d’</a:t>
            </a:r>
            <a:r>
              <a:rPr lang="fr-CA" dirty="0" err="1"/>
              <a:t>identiﬁer</a:t>
            </a:r>
            <a:r>
              <a:rPr lang="fr-CA" dirty="0"/>
              <a:t> une personne physique de manière unique, […] sont interdits ». </a:t>
            </a:r>
          </a:p>
          <a:p>
            <a:pPr marL="0" indent="0" algn="just">
              <a:buNone/>
            </a:pPr>
            <a:r>
              <a:rPr lang="fr-CA" dirty="0"/>
              <a:t>Viennent ensuite se greffer </a:t>
            </a:r>
            <a:r>
              <a:rPr lang="fr-CA" b="1" dirty="0"/>
              <a:t>un nombre limité d’exceptions</a:t>
            </a:r>
            <a:r>
              <a:rPr lang="fr-CA" dirty="0"/>
              <a:t>. La reconnaissance faciale peut par exemple s’opérer lorsque la personne </a:t>
            </a:r>
            <a:r>
              <a:rPr lang="fr-CA" b="1" dirty="0"/>
              <a:t>a donné son consentement </a:t>
            </a:r>
            <a:r>
              <a:rPr lang="fr-CA" dirty="0"/>
              <a:t>mais aussi lorsque « le traitement est nécessaire à la sauvegarde des intérêts vitaux de la personne concernée ou d’une autre personne physique ».</a:t>
            </a:r>
          </a:p>
        </p:txBody>
      </p:sp>
    </p:spTree>
    <p:extLst>
      <p:ext uri="{BB962C8B-B14F-4D97-AF65-F5344CB8AC3E}">
        <p14:creationId xmlns:p14="http://schemas.microsoft.com/office/powerpoint/2010/main" val="346889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58565"/>
          </a:xfrm>
        </p:spPr>
        <p:txBody>
          <a:bodyPr>
            <a:normAutofit fontScale="85000" lnSpcReduction="10000"/>
          </a:bodyPr>
          <a:lstStyle/>
          <a:p>
            <a:pPr marL="457200" indent="-457200" algn="just">
              <a:buAutoNum type="alphaUcPeriod" startAt="3"/>
            </a:pPr>
            <a:r>
              <a:rPr lang="fr-CA" b="1" dirty="0"/>
              <a:t>Défense (sécurité extérieure)</a:t>
            </a:r>
          </a:p>
          <a:p>
            <a:pPr marL="0" indent="0" algn="just">
              <a:buNone/>
            </a:pPr>
            <a:r>
              <a:rPr lang="fr-CA" dirty="0"/>
              <a:t>Le 18 janvier 2019, Florence Parly, ministre des Armées, présente la « </a:t>
            </a:r>
            <a:r>
              <a:rPr lang="fr-CA" b="1" dirty="0"/>
              <a:t>stratégie cyber des armées </a:t>
            </a:r>
            <a:r>
              <a:rPr lang="fr-CA" dirty="0"/>
              <a:t>», la doctrine française en la matière. Elle vise à répondre notamment aux risques dits « cyber » auxquels la France est exposée. </a:t>
            </a:r>
          </a:p>
          <a:p>
            <a:pPr marL="0" indent="0" algn="just">
              <a:buNone/>
            </a:pPr>
            <a:r>
              <a:rPr lang="fr-CA" dirty="0"/>
              <a:t>Derrière ce terme se cachent toutes les opérations d’espionnage, de sabotage, de manipulation, d’entrave et de déstabilisation </a:t>
            </a:r>
            <a:r>
              <a:rPr lang="fr-CA" b="1" dirty="0"/>
              <a:t>utilisant les outils numériques </a:t>
            </a:r>
            <a:r>
              <a:rPr lang="fr-CA" dirty="0"/>
              <a:t>et au rang desquelles se trouve l’IA.</a:t>
            </a:r>
          </a:p>
          <a:p>
            <a:pPr marL="0" indent="0" algn="just">
              <a:buNone/>
            </a:pPr>
            <a:r>
              <a:rPr lang="fr-CA" dirty="0"/>
              <a:t>« Se pensant protégés par l’anonymat de leurs claviers, certaines personnes, certains groupes et certains États se croient tout permis. Leurs codes, leurs “bombes logiques” et autres malwares ont des effets bien 142réels ». Ce phénomène est mondial ; il empire. […] Et nous n’avons probablement encore rien vu ».« […] songez à la combinaison future d’attaques cyber et d’intelligence artiﬁcielle, se livrant à un combat sur les réseaux à une vitesse </a:t>
            </a:r>
            <a:r>
              <a:rPr lang="fr-CA" dirty="0" err="1"/>
              <a:t>déﬁant</a:t>
            </a:r>
            <a:r>
              <a:rPr lang="fr-CA" dirty="0"/>
              <a:t> toute compréhension humaine ».</a:t>
            </a:r>
          </a:p>
        </p:txBody>
      </p:sp>
    </p:spTree>
    <p:extLst>
      <p:ext uri="{BB962C8B-B14F-4D97-AF65-F5344CB8AC3E}">
        <p14:creationId xmlns:p14="http://schemas.microsoft.com/office/powerpoint/2010/main" val="173384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77500" lnSpcReduction="20000"/>
          </a:bodyPr>
          <a:lstStyle/>
          <a:p>
            <a:pPr marL="457200" indent="-457200" algn="just">
              <a:buAutoNum type="alphaUcPeriod" startAt="3"/>
            </a:pPr>
            <a:r>
              <a:rPr lang="fr-CA" b="1" dirty="0"/>
              <a:t>Défense (sécurité extérieure)</a:t>
            </a:r>
          </a:p>
          <a:p>
            <a:pPr marL="0" indent="0" algn="just">
              <a:buNone/>
            </a:pPr>
            <a:r>
              <a:rPr lang="fr-CA" dirty="0"/>
              <a:t>L’IA trouvera une </a:t>
            </a:r>
            <a:r>
              <a:rPr lang="fr-CA" b="1" dirty="0"/>
              <a:t>application dans six (6) domaines de la défense nationale </a:t>
            </a:r>
            <a:r>
              <a:rPr lang="fr-CA" dirty="0"/>
              <a:t>: </a:t>
            </a:r>
          </a:p>
          <a:p>
            <a:pPr algn="just">
              <a:buFontTx/>
              <a:buChar char="-"/>
            </a:pPr>
            <a:r>
              <a:rPr lang="fr-CA" dirty="0"/>
              <a:t>contribuer à l’aide à la décision et à la planiﬁcation ;</a:t>
            </a:r>
          </a:p>
          <a:p>
            <a:pPr algn="just">
              <a:buFontTx/>
              <a:buChar char="-"/>
            </a:pPr>
            <a:r>
              <a:rPr lang="fr-CA" dirty="0"/>
              <a:t>accroître les capacités de renseignement ;</a:t>
            </a:r>
          </a:p>
          <a:p>
            <a:pPr algn="just">
              <a:buFontTx/>
              <a:buChar char="-"/>
            </a:pPr>
            <a:r>
              <a:rPr lang="fr-CA" dirty="0"/>
              <a:t>favoriser la collaboration entre diverses capacités opérationnelles (bâtiment de guerre et drones pourront par exemple travailler de concert) ;</a:t>
            </a:r>
          </a:p>
          <a:p>
            <a:pPr algn="just">
              <a:buFontTx/>
              <a:buChar char="-"/>
            </a:pPr>
            <a:r>
              <a:rPr lang="fr-CA" dirty="0"/>
              <a:t>alléger les tâches répétitives ou dangereuses en faisant notamment appel à des robots ;</a:t>
            </a:r>
          </a:p>
          <a:p>
            <a:pPr algn="just">
              <a:buFontTx/>
              <a:buChar char="-"/>
            </a:pPr>
            <a:r>
              <a:rPr lang="fr-CA" dirty="0"/>
              <a:t>suivre avec la même vélocité les opérations hostiles menées par d’autres IA ;</a:t>
            </a:r>
          </a:p>
          <a:p>
            <a:pPr algn="just">
              <a:buFontTx/>
              <a:buChar char="-"/>
            </a:pPr>
            <a:r>
              <a:rPr lang="fr-CA" dirty="0"/>
              <a:t>améliorer la logistique et la maintenance de notre matériel militaire. </a:t>
            </a:r>
          </a:p>
          <a:p>
            <a:pPr marL="0" indent="0" algn="just">
              <a:buNone/>
            </a:pPr>
            <a:r>
              <a:rPr lang="fr-CA" dirty="0"/>
              <a:t>À titre d’illustration de ce dernier point, notons que </a:t>
            </a:r>
            <a:r>
              <a:rPr lang="fr-CA" i="1" dirty="0"/>
              <a:t>l’US Air Force </a:t>
            </a:r>
            <a:r>
              <a:rPr lang="fr-CA" dirty="0"/>
              <a:t>(armée de l’air américaine) a accru de 25 % la disponibilité de ses appareils grâce à la maintenance prédictive. Dans le respect des deniers publics, cela revient à augmenter signiﬁcativement en volume la ﬂotte d’avions opérationnels.</a:t>
            </a:r>
          </a:p>
        </p:txBody>
      </p:sp>
      <p:pic>
        <p:nvPicPr>
          <p:cNvPr id="5" name="Image 4">
            <a:extLst>
              <a:ext uri="{FF2B5EF4-FFF2-40B4-BE49-F238E27FC236}">
                <a16:creationId xmlns:a16="http://schemas.microsoft.com/office/drawing/2014/main" id="{BE78C2B8-4F84-430A-8C08-108D751D72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2737" y="3316771"/>
            <a:ext cx="1161625" cy="929300"/>
          </a:xfrm>
          <a:prstGeom prst="rect">
            <a:avLst/>
          </a:prstGeom>
        </p:spPr>
      </p:pic>
    </p:spTree>
    <p:extLst>
      <p:ext uri="{BB962C8B-B14F-4D97-AF65-F5344CB8AC3E}">
        <p14:creationId xmlns:p14="http://schemas.microsoft.com/office/powerpoint/2010/main" val="3344677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92500" lnSpcReduction="10000"/>
          </a:bodyPr>
          <a:lstStyle/>
          <a:p>
            <a:pPr marL="457200" indent="-457200" algn="just">
              <a:buAutoNum type="alphaUcPeriod" startAt="3"/>
            </a:pPr>
            <a:r>
              <a:rPr lang="fr-CA" b="1" dirty="0"/>
              <a:t>Défense (sécurité extérieure)</a:t>
            </a:r>
          </a:p>
          <a:p>
            <a:pPr marL="0" indent="0" algn="just">
              <a:buNone/>
            </a:pPr>
            <a:r>
              <a:rPr lang="fr-CA" dirty="0"/>
              <a:t>En outre, elle constitue </a:t>
            </a:r>
            <a:r>
              <a:rPr lang="fr-CA" b="1" dirty="0"/>
              <a:t>à la fois un glaive et un bouclier</a:t>
            </a:r>
            <a:r>
              <a:rPr lang="fr-CA" dirty="0"/>
              <a:t>. Elle peut servir à des </a:t>
            </a:r>
            <a:r>
              <a:rPr lang="fr-CA" b="1" dirty="0"/>
              <a:t>ﬁns aussi bien offensives que défensives</a:t>
            </a:r>
            <a:r>
              <a:rPr lang="fr-CA" dirty="0"/>
              <a:t>. Cela fait qu’il est encore plus opportun de maîtriser cette technologie et d’y investir. L’investissement est </a:t>
            </a:r>
            <a:r>
              <a:rPr lang="fr-CA" b="0" i="0" dirty="0">
                <a:solidFill>
                  <a:srgbClr val="000000"/>
                </a:solidFill>
                <a:effectLst/>
              </a:rPr>
              <a:t>sans doute l’un des points d’attention importants.</a:t>
            </a:r>
          </a:p>
          <a:p>
            <a:pPr marL="0" indent="0" algn="just">
              <a:buNone/>
            </a:pPr>
            <a:r>
              <a:rPr lang="fr-CA" dirty="0"/>
              <a:t>En septembre 2018, l’Agence de recherche de l’armée américain (</a:t>
            </a:r>
            <a:r>
              <a:rPr lang="fr-CA" i="1" dirty="0" err="1"/>
              <a:t>Defense</a:t>
            </a:r>
            <a:r>
              <a:rPr lang="fr-CA" i="1" dirty="0"/>
              <a:t> Advanced </a:t>
            </a:r>
            <a:r>
              <a:rPr lang="fr-CA" i="1" dirty="0" err="1"/>
              <a:t>Research</a:t>
            </a:r>
            <a:r>
              <a:rPr lang="fr-CA" i="1" dirty="0"/>
              <a:t> </a:t>
            </a:r>
            <a:r>
              <a:rPr lang="fr-CA" i="1" dirty="0" err="1"/>
              <a:t>Projects</a:t>
            </a:r>
            <a:r>
              <a:rPr lang="fr-CA" i="1" dirty="0"/>
              <a:t> Agency</a:t>
            </a:r>
            <a:r>
              <a:rPr lang="fr-CA" dirty="0"/>
              <a:t>,) avait déjà annoncé un investissement de 2 milliards de dollars sur cinq (5) ans dans le domaine de l’IA.</a:t>
            </a:r>
          </a:p>
          <a:p>
            <a:pPr marL="0" indent="0" algn="just">
              <a:buNone/>
            </a:pPr>
            <a:r>
              <a:rPr lang="fr-CA" dirty="0"/>
              <a:t>En 2020, le département de la Défense américain pour moderniser ses systèmes de cloud </a:t>
            </a:r>
            <a:r>
              <a:rPr lang="fr-CA" dirty="0" err="1"/>
              <a:t>computing</a:t>
            </a:r>
            <a:r>
              <a:rPr lang="fr-CA" dirty="0"/>
              <a:t> (stockage et accès aux données via internet). Le budget consacré dans le cadre de cet accord (</a:t>
            </a:r>
            <a:r>
              <a:rPr lang="fr-CA" i="1" dirty="0"/>
              <a:t>Joint Enterprise </a:t>
            </a:r>
            <a:r>
              <a:rPr lang="fr-CA" i="1" dirty="0" err="1"/>
              <a:t>Defense</a:t>
            </a:r>
            <a:r>
              <a:rPr lang="fr-CA" i="1" dirty="0"/>
              <a:t> Infrastructure</a:t>
            </a:r>
            <a:r>
              <a:rPr lang="fr-CA" dirty="0"/>
              <a:t>) est de 10 milliards de dollars sur dix (10) ans. </a:t>
            </a:r>
          </a:p>
        </p:txBody>
      </p:sp>
    </p:spTree>
    <p:extLst>
      <p:ext uri="{BB962C8B-B14F-4D97-AF65-F5344CB8AC3E}">
        <p14:creationId xmlns:p14="http://schemas.microsoft.com/office/powerpoint/2010/main" val="403980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88B08E-71EE-4DDC-9E65-1E79BE272A6E}"/>
              </a:ext>
            </a:extLst>
          </p:cNvPr>
          <p:cNvSpPr>
            <a:spLocks noGrp="1"/>
          </p:cNvSpPr>
          <p:nvPr>
            <p:ph type="title"/>
          </p:nvPr>
        </p:nvSpPr>
        <p:spPr/>
        <p:txBody>
          <a:bodyPr/>
          <a:lstStyle/>
          <a:p>
            <a:r>
              <a:rPr lang="en-CA" b="1" dirty="0">
                <a:solidFill>
                  <a:srgbClr val="C00000"/>
                </a:solidFill>
              </a:rPr>
              <a:t>Plan de la SÉANCE</a:t>
            </a:r>
          </a:p>
        </p:txBody>
      </p:sp>
      <p:sp>
        <p:nvSpPr>
          <p:cNvPr id="3" name="Espace réservé du contenu 2">
            <a:extLst>
              <a:ext uri="{FF2B5EF4-FFF2-40B4-BE49-F238E27FC236}">
                <a16:creationId xmlns:a16="http://schemas.microsoft.com/office/drawing/2014/main" id="{240EA55C-C50B-49F8-AF09-A0F451D67C70}"/>
              </a:ext>
            </a:extLst>
          </p:cNvPr>
          <p:cNvSpPr>
            <a:spLocks noGrp="1"/>
          </p:cNvSpPr>
          <p:nvPr>
            <p:ph idx="1"/>
          </p:nvPr>
        </p:nvSpPr>
        <p:spPr>
          <a:xfrm>
            <a:off x="1451579" y="2015732"/>
            <a:ext cx="10275365" cy="3450613"/>
          </a:xfrm>
        </p:spPr>
        <p:txBody>
          <a:bodyPr>
            <a:normAutofit/>
          </a:bodyPr>
          <a:lstStyle/>
          <a:p>
            <a:pPr marL="514350" indent="-514350">
              <a:buFont typeface="+mj-lt"/>
              <a:buAutoNum type="arabicPeriod"/>
            </a:pPr>
            <a:r>
              <a:rPr lang="fr-CA" sz="2800" dirty="0">
                <a:solidFill>
                  <a:srgbClr val="C00000"/>
                </a:solidFill>
              </a:rPr>
              <a:t>L’IA et la souveraineté des États</a:t>
            </a:r>
          </a:p>
        </p:txBody>
      </p:sp>
    </p:spTree>
    <p:extLst>
      <p:ext uri="{BB962C8B-B14F-4D97-AF65-F5344CB8AC3E}">
        <p14:creationId xmlns:p14="http://schemas.microsoft.com/office/powerpoint/2010/main" val="331635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1853754"/>
            <a:ext cx="9603275" cy="4326329"/>
          </a:xfrm>
        </p:spPr>
        <p:txBody>
          <a:bodyPr>
            <a:normAutofit fontScale="85000" lnSpcReduction="10000"/>
          </a:bodyPr>
          <a:lstStyle/>
          <a:p>
            <a:pPr marL="457200" indent="-457200" algn="just">
              <a:buAutoNum type="alphaUcPeriod" startAt="3"/>
            </a:pPr>
            <a:r>
              <a:rPr lang="fr-CA" b="1" dirty="0"/>
              <a:t>Défense (sécurité extérieure)</a:t>
            </a:r>
          </a:p>
          <a:p>
            <a:pPr marL="0" indent="0" algn="just">
              <a:buNone/>
            </a:pPr>
            <a:r>
              <a:rPr lang="fr-CA" dirty="0"/>
              <a:t>Quant au vieux </a:t>
            </a:r>
            <a:r>
              <a:rPr lang="fr-CA" b="1" dirty="0"/>
              <a:t>mythe du « robot tueur », </a:t>
            </a:r>
            <a:r>
              <a:rPr lang="fr-CA" dirty="0"/>
              <a:t>si le débat portant sur son utilisation est intéressant et force à clariﬁer et à revisiter nos principes éthiques et notre doctrine </a:t>
            </a:r>
            <a:r>
              <a:rPr lang="fr-CA"/>
              <a:t>d’engagement.</a:t>
            </a:r>
          </a:p>
          <a:p>
            <a:pPr marL="0" indent="0" algn="just">
              <a:buNone/>
            </a:pPr>
            <a:r>
              <a:rPr lang="fr-CA"/>
              <a:t>Qu’un </a:t>
            </a:r>
            <a:r>
              <a:rPr lang="fr-CA" b="1" dirty="0"/>
              <a:t>système d’armes létales autonomes </a:t>
            </a:r>
            <a:r>
              <a:rPr lang="fr-CA" dirty="0"/>
              <a:t>(SALA) puisse « engager » une cible de façon autonome implique en amont une </a:t>
            </a:r>
            <a:r>
              <a:rPr lang="fr-CA" b="1" dirty="0"/>
              <a:t>capacité de traitement et d’interprétation particulièrement aiguë et </a:t>
            </a:r>
            <a:r>
              <a:rPr lang="fr-CA" b="1" dirty="0" err="1"/>
              <a:t>ﬁne</a:t>
            </a:r>
            <a:r>
              <a:rPr lang="fr-CA" b="1" dirty="0"/>
              <a:t> </a:t>
            </a:r>
            <a:r>
              <a:rPr lang="fr-CA" dirty="0"/>
              <a:t>de la situation dans le </a:t>
            </a:r>
            <a:r>
              <a:rPr lang="fr-CA" b="1" dirty="0"/>
              <a:t>cadre d’opérations et d’environnements complexes et mouvants</a:t>
            </a:r>
            <a:r>
              <a:rPr lang="fr-CA" dirty="0"/>
              <a:t>. </a:t>
            </a:r>
          </a:p>
          <a:p>
            <a:pPr marL="0" indent="0" algn="just">
              <a:buNone/>
            </a:pPr>
            <a:r>
              <a:rPr lang="fr-CA" dirty="0"/>
              <a:t>Techniquement, le système devrait agir selon les règles du droit international et national en vigueur et la doctrine d’engagement qui lui est applicable. Concrètement, cela revient par exemple à respecter les principes de proportion, de distinction et de précaution.</a:t>
            </a:r>
          </a:p>
          <a:p>
            <a:pPr marL="0" indent="0" algn="just">
              <a:buNone/>
            </a:pPr>
            <a:r>
              <a:rPr lang="fr-CA" dirty="0"/>
              <a:t> Cela implique d’avoir la </a:t>
            </a:r>
            <a:r>
              <a:rPr lang="fr-CA" b="1" dirty="0"/>
              <a:t>capacité de distinguer </a:t>
            </a:r>
            <a:r>
              <a:rPr lang="fr-CA" dirty="0"/>
              <a:t>un civil d’un militaire, un blessé d’un combattant opérationnel. Ceci devant s’exécuter dans une </a:t>
            </a:r>
            <a:r>
              <a:rPr lang="fr-CA" b="1" dirty="0"/>
              <a:t>pleine appréhension des incidences de et sur l’environnement</a:t>
            </a:r>
            <a:r>
              <a:rPr lang="fr-CA" dirty="0"/>
              <a:t> (présence d’hôpitaux, de substances toxiques, d’infrastructures sensibles, d’événements particuliers, etc.).</a:t>
            </a:r>
          </a:p>
        </p:txBody>
      </p:sp>
      <p:pic>
        <p:nvPicPr>
          <p:cNvPr id="5" name="Image 4">
            <a:extLst>
              <a:ext uri="{FF2B5EF4-FFF2-40B4-BE49-F238E27FC236}">
                <a16:creationId xmlns:a16="http://schemas.microsoft.com/office/drawing/2014/main" id="{9E63D297-21E6-45A9-9945-A7CBB0DEA8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4785" y="2497822"/>
            <a:ext cx="1179577" cy="1276088"/>
          </a:xfrm>
          <a:prstGeom prst="rect">
            <a:avLst/>
          </a:prstGeom>
        </p:spPr>
      </p:pic>
    </p:spTree>
    <p:extLst>
      <p:ext uri="{BB962C8B-B14F-4D97-AF65-F5344CB8AC3E}">
        <p14:creationId xmlns:p14="http://schemas.microsoft.com/office/powerpoint/2010/main" val="198222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92500" lnSpcReduction="20000"/>
          </a:bodyPr>
          <a:lstStyle/>
          <a:p>
            <a:pPr marL="0" indent="0" algn="just">
              <a:buNone/>
            </a:pPr>
            <a:r>
              <a:rPr lang="fr-CA" dirty="0"/>
              <a:t>Le Larousse déﬁnit </a:t>
            </a:r>
            <a:r>
              <a:rPr lang="fr-CA" b="1" dirty="0"/>
              <a:t>la souveraineté </a:t>
            </a:r>
            <a:r>
              <a:rPr lang="fr-CA" dirty="0"/>
              <a:t>comme le « pouvoir suprême reconnu à l’État, qui implique </a:t>
            </a:r>
            <a:r>
              <a:rPr lang="fr-CA" b="1" dirty="0"/>
              <a:t>l’exclusivité de sa compétence sur le territoire national </a:t>
            </a:r>
            <a:r>
              <a:rPr lang="fr-CA" dirty="0"/>
              <a:t>(souveraineté interne) et son indépendance absolue dans l’ordre international où il n’est limité que par ses propres engagements (souveraineté externe) ».</a:t>
            </a:r>
          </a:p>
          <a:p>
            <a:pPr marL="0" indent="0" algn="just">
              <a:buNone/>
            </a:pPr>
            <a:r>
              <a:rPr lang="fr-CA" dirty="0"/>
              <a:t> De ce fondement de l’autonomie d’un pays, découlent certains </a:t>
            </a:r>
            <a:r>
              <a:rPr lang="fr-CA" b="1" dirty="0"/>
              <a:t>pouvoirs régaliens </a:t>
            </a:r>
            <a:r>
              <a:rPr lang="fr-CA" dirty="0"/>
              <a:t>qui peuvent varier selon les systèmes en place.</a:t>
            </a:r>
          </a:p>
          <a:p>
            <a:pPr marL="0" indent="0" algn="just">
              <a:buNone/>
            </a:pPr>
            <a:r>
              <a:rPr lang="fr-CA" dirty="0"/>
              <a:t>Il est communément admis que ceux-ci comportent un « noyau » minimal comprenant notamment les domaines de :</a:t>
            </a:r>
          </a:p>
          <a:p>
            <a:pPr marL="457200" indent="-457200" algn="just">
              <a:buFont typeface="+mj-lt"/>
              <a:buAutoNum type="alphaUcPeriod"/>
            </a:pPr>
            <a:r>
              <a:rPr lang="fr-CA" dirty="0"/>
              <a:t>La justice</a:t>
            </a:r>
          </a:p>
          <a:p>
            <a:pPr marL="457200" indent="-457200" algn="just">
              <a:buFont typeface="+mj-lt"/>
              <a:buAutoNum type="alphaUcPeriod"/>
            </a:pPr>
            <a:r>
              <a:rPr lang="fr-CA" dirty="0"/>
              <a:t>La sécurité intérieure</a:t>
            </a:r>
          </a:p>
          <a:p>
            <a:pPr marL="457200" indent="-457200" algn="just">
              <a:buFont typeface="+mj-lt"/>
              <a:buAutoNum type="alphaUcPeriod"/>
            </a:pPr>
            <a:r>
              <a:rPr lang="fr-CA" dirty="0"/>
              <a:t>La défense (sécurité extérieure)</a:t>
            </a:r>
          </a:p>
        </p:txBody>
      </p:sp>
    </p:spTree>
    <p:extLst>
      <p:ext uri="{BB962C8B-B14F-4D97-AF65-F5344CB8AC3E}">
        <p14:creationId xmlns:p14="http://schemas.microsoft.com/office/powerpoint/2010/main" val="41452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lnSpcReduction="10000"/>
          </a:bodyPr>
          <a:lstStyle/>
          <a:p>
            <a:pPr marL="0" indent="0" algn="just">
              <a:buNone/>
            </a:pPr>
            <a:r>
              <a:rPr lang="fr-CA" dirty="0"/>
              <a:t>Il serait vain de simplement espérer que l’IA ne vienne pas frapper à la porte de ces fonctions souveraines et séculaires.</a:t>
            </a:r>
          </a:p>
          <a:p>
            <a:pPr marL="0" indent="0" algn="just">
              <a:buNone/>
            </a:pPr>
            <a:r>
              <a:rPr lang="fr-CA" dirty="0"/>
              <a:t>Les acteurs du secteur ont déjà commencé à investir ces espaces. Pour plusieurs, s’opposer à cette direction ne constitue plus une option, l’accompagner semble plus pertinent, l’investir serait souhaitable. </a:t>
            </a:r>
          </a:p>
          <a:p>
            <a:pPr marL="0" indent="0" algn="just">
              <a:buNone/>
            </a:pPr>
            <a:r>
              <a:rPr lang="fr-CA" dirty="0"/>
              <a:t>Pour plusieurs auteurs, </a:t>
            </a:r>
            <a:r>
              <a:rPr lang="fr-CA" b="1" dirty="0"/>
              <a:t>l’IA peut permettre à la nation</a:t>
            </a:r>
            <a:r>
              <a:rPr lang="fr-CA" dirty="0"/>
              <a:t>, à travers l’État, de </a:t>
            </a:r>
            <a:r>
              <a:rPr lang="fr-CA" b="1" dirty="0"/>
              <a:t>réaffirmer les valeurs qui l’animent et de renforcer des fonctions régaliennes </a:t>
            </a:r>
            <a:r>
              <a:rPr lang="fr-CA" dirty="0"/>
              <a:t>qui peuvent parfois sembler mises à l’épreuve (police et justice par exemple).</a:t>
            </a:r>
          </a:p>
          <a:p>
            <a:pPr marL="0" indent="0" algn="just">
              <a:buNone/>
            </a:pPr>
            <a:r>
              <a:rPr lang="fr-CA" dirty="0"/>
              <a:t>Il est donc utile de prendre conscience de la place qu’occupe déjà l’IA au sein des différents pouvoirs régaliens.</a:t>
            </a:r>
          </a:p>
        </p:txBody>
      </p:sp>
    </p:spTree>
    <p:extLst>
      <p:ext uri="{BB962C8B-B14F-4D97-AF65-F5344CB8AC3E}">
        <p14:creationId xmlns:p14="http://schemas.microsoft.com/office/powerpoint/2010/main" val="411237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1853754"/>
            <a:ext cx="9603275" cy="4310563"/>
          </a:xfrm>
        </p:spPr>
        <p:txBody>
          <a:bodyPr>
            <a:normAutofit fontScale="85000" lnSpcReduction="10000"/>
          </a:bodyPr>
          <a:lstStyle/>
          <a:p>
            <a:pPr marL="457200" indent="-457200" algn="just">
              <a:buAutoNum type="alphaUcPeriod"/>
            </a:pPr>
            <a:r>
              <a:rPr lang="fr-CA" b="1" dirty="0"/>
              <a:t>La justice</a:t>
            </a:r>
          </a:p>
          <a:p>
            <a:pPr marL="0" indent="0" algn="just">
              <a:buNone/>
            </a:pPr>
            <a:r>
              <a:rPr lang="fr-CA" dirty="0"/>
              <a:t>La science-fiction nous amène à imaginer un monde dystopique, déshumanisé où le justiciable est sans défense face à un algorithme prédictif réputé infaillible, établissant en quelques secondes sa culpabilité et sa probabilité de </a:t>
            </a:r>
            <a:r>
              <a:rPr lang="fr-CA" b="0" i="0" dirty="0">
                <a:solidFill>
                  <a:srgbClr val="000000"/>
                </a:solidFill>
                <a:effectLst/>
              </a:rPr>
              <a:t>récidive.</a:t>
            </a:r>
          </a:p>
          <a:p>
            <a:pPr marL="0" indent="0" algn="just">
              <a:buNone/>
            </a:pPr>
            <a:r>
              <a:rPr lang="fr-CA" dirty="0"/>
              <a:t>Si les craintes sont toujours légitimes et les risques doivent être considérés, il est chose certaine qu’aujourd’hui la question de </a:t>
            </a:r>
            <a:r>
              <a:rPr lang="fr-CA" b="1" dirty="0"/>
              <a:t>l’intégration de l’IA dans le domaine de la justice est une question foisonnante et suscitant de nombreux débats</a:t>
            </a:r>
            <a:r>
              <a:rPr lang="fr-CA" dirty="0"/>
              <a:t>. </a:t>
            </a:r>
          </a:p>
          <a:p>
            <a:pPr marL="0" indent="0" algn="just">
              <a:buNone/>
            </a:pPr>
            <a:r>
              <a:rPr lang="fr-CA" dirty="0"/>
              <a:t>Aﬁn d’enterrer cette image du juge « algorithmique », il est important de noter </a:t>
            </a:r>
            <a:r>
              <a:rPr lang="fr-CA" b="1" dirty="0"/>
              <a:t>qu’une telle solution est aujourd’hui tout à la fois inexistante et illégale. </a:t>
            </a:r>
          </a:p>
          <a:p>
            <a:pPr marL="0" indent="0" algn="just">
              <a:buNone/>
            </a:pPr>
            <a:r>
              <a:rPr lang="fr-CA" dirty="0"/>
              <a:t>En Europe, le </a:t>
            </a:r>
            <a:r>
              <a:rPr lang="fr-CA" i="1" dirty="0"/>
              <a:t>Règlement général sur la protection des données </a:t>
            </a:r>
            <a:r>
              <a:rPr lang="fr-CA" dirty="0"/>
              <a:t>(RGPD) énonce ainsi très clairement en son article 22 que : « La personne concernée a le droit de ne pas faire l’objet d’une décision fondée exclusivement sur un traitement automatisé, y compris le profilage, produisant des effets juridiques la concernant ou l’affectant de manière significative de façon  similaire »</a:t>
            </a:r>
          </a:p>
        </p:txBody>
      </p:sp>
      <p:pic>
        <p:nvPicPr>
          <p:cNvPr id="1026" name="Picture 2" descr="Des juges-robots au tribunal : entre fiction et appréhension | Rad">
            <a:extLst>
              <a:ext uri="{FF2B5EF4-FFF2-40B4-BE49-F238E27FC236}">
                <a16:creationId xmlns:a16="http://schemas.microsoft.com/office/drawing/2014/main" id="{EF4F2BAC-01DA-4A3A-993B-FD9276D8E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28868"/>
            <a:ext cx="1292772" cy="72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77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85000" lnSpcReduction="10000"/>
          </a:bodyPr>
          <a:lstStyle/>
          <a:p>
            <a:pPr marL="457200" indent="-457200" algn="just">
              <a:buAutoNum type="alphaUcPeriod"/>
            </a:pPr>
            <a:r>
              <a:rPr lang="fr-CA" b="1" dirty="0"/>
              <a:t>La justice</a:t>
            </a:r>
          </a:p>
          <a:p>
            <a:pPr marL="0" indent="0" algn="just">
              <a:buNone/>
            </a:pPr>
            <a:r>
              <a:rPr lang="fr-CA" b="1" dirty="0"/>
              <a:t>L’institution judiciaire </a:t>
            </a:r>
            <a:r>
              <a:rPr lang="fr-CA" dirty="0"/>
              <a:t>est aujourd’hui particulièrement </a:t>
            </a:r>
            <a:r>
              <a:rPr lang="fr-CA" b="1" dirty="0"/>
              <a:t>encombrée</a:t>
            </a:r>
            <a:r>
              <a:rPr lang="fr-CA" dirty="0"/>
              <a:t>. Par exemple, en 2019, en France le ministère de la Justice fait apparaître une durée moyenne de procédure civile de 40,2 mois en première instance et de 20,3 mois en appel. </a:t>
            </a:r>
          </a:p>
          <a:p>
            <a:pPr marL="0" indent="0" algn="just">
              <a:buNone/>
            </a:pPr>
            <a:r>
              <a:rPr lang="fr-CA" dirty="0"/>
              <a:t>Il faut savoir qu’au Canada, en raison des longs délais en matière criminelle, la Cour suprême a fixé le délai maximal à 30 mois pour les tribunaux supérieurs et de 18 mois les tribunaux inférieurs (arrêt Jordan).</a:t>
            </a:r>
          </a:p>
          <a:p>
            <a:pPr marL="0" indent="0" algn="just">
              <a:buNone/>
            </a:pPr>
            <a:r>
              <a:rPr lang="fr-CA" dirty="0"/>
              <a:t>La mise en place de </a:t>
            </a:r>
            <a:r>
              <a:rPr lang="fr-CA" b="1" dirty="0"/>
              <a:t>solutions de justice « probabiliste »</a:t>
            </a:r>
            <a:r>
              <a:rPr lang="fr-CA" dirty="0"/>
              <a:t>, s’appuyant sur les jurisprudences similaires pour estimer les issues les plus probables d’une affaire, pourrait notamment aider à désengorger l’institution judiciaire. </a:t>
            </a:r>
          </a:p>
          <a:p>
            <a:pPr marL="0" indent="0" algn="just">
              <a:buNone/>
            </a:pPr>
            <a:r>
              <a:rPr lang="fr-CA" dirty="0"/>
              <a:t>Par une </a:t>
            </a:r>
            <a:r>
              <a:rPr lang="fr-CA" b="1" dirty="0"/>
              <a:t>analyse objective de cas déjà jugés</a:t>
            </a:r>
            <a:r>
              <a:rPr lang="fr-CA" dirty="0"/>
              <a:t>, l’IA pourrait, par exemple, évaluer pour un plaignant donné ses chances de gagner un procès. Si le pronostic était pessimiste, le plaignant aurait alors un moyen de s’épargner une procédure longue, coûteuse et, probablement, infructueuse.</a:t>
            </a:r>
          </a:p>
        </p:txBody>
      </p:sp>
    </p:spTree>
    <p:extLst>
      <p:ext uri="{BB962C8B-B14F-4D97-AF65-F5344CB8AC3E}">
        <p14:creationId xmlns:p14="http://schemas.microsoft.com/office/powerpoint/2010/main" val="316850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92500" lnSpcReduction="20000"/>
          </a:bodyPr>
          <a:lstStyle/>
          <a:p>
            <a:pPr marL="457200" indent="-457200" algn="just">
              <a:buAutoNum type="alphaUcPeriod"/>
            </a:pPr>
            <a:r>
              <a:rPr lang="fr-CA" b="1" dirty="0"/>
              <a:t>La justice</a:t>
            </a:r>
          </a:p>
          <a:p>
            <a:pPr marL="0" indent="0" algn="just">
              <a:buNone/>
            </a:pPr>
            <a:r>
              <a:rPr lang="fr-CA" dirty="0"/>
              <a:t>Les juges pourraient prendre quasiment en temps réel le « pouls de la jurisprudence », se consacrer aux cas les plus délicats, les plus complexes ou bien encore ceux pour lesquels les parties ont refusé les voies de résolution à l’amiable. </a:t>
            </a:r>
          </a:p>
          <a:p>
            <a:pPr marL="0" indent="0" algn="just">
              <a:buNone/>
            </a:pPr>
            <a:r>
              <a:rPr lang="fr-CA" dirty="0"/>
              <a:t>Les solutions de justice prédictive pouvant brasser, </a:t>
            </a:r>
            <a:r>
              <a:rPr lang="fr-CA" b="1" dirty="0"/>
              <a:t>croiser une masse considérable de données </a:t>
            </a:r>
            <a:r>
              <a:rPr lang="fr-CA" dirty="0"/>
              <a:t>; il est même envisageable que le juge puisse s’en servir pour accéder à un niveau de compréhension jusque-là impossible à atteindre et d’ainsi pleinement donner vie au principe de personnalisation des peines en droit criminel.</a:t>
            </a:r>
          </a:p>
          <a:p>
            <a:pPr marL="0" indent="0" algn="just">
              <a:buNone/>
            </a:pPr>
            <a:r>
              <a:rPr lang="fr-CA" dirty="0"/>
              <a:t>Ceci </a:t>
            </a:r>
            <a:r>
              <a:rPr lang="fr-CA" b="1" dirty="0"/>
              <a:t>contribue à un meilleur accès du justiciable </a:t>
            </a:r>
            <a:r>
              <a:rPr lang="fr-CA" dirty="0"/>
              <a:t>aux services de justice et à un rapprochement du citoyen de l’institution judiciaire. Mais si le système pourrait être plus aisé d’accès et potentiellement moins onéreux pour le contribuable comme pour le justiciable, </a:t>
            </a:r>
            <a:r>
              <a:rPr lang="fr-CA" b="1" dirty="0"/>
              <a:t>le nombre de cas pourrait paradoxalement augmenter.</a:t>
            </a:r>
          </a:p>
        </p:txBody>
      </p:sp>
    </p:spTree>
    <p:extLst>
      <p:ext uri="{BB962C8B-B14F-4D97-AF65-F5344CB8AC3E}">
        <p14:creationId xmlns:p14="http://schemas.microsoft.com/office/powerpoint/2010/main" val="81960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037749"/>
          </a:xfrm>
        </p:spPr>
        <p:txBody>
          <a:bodyPr>
            <a:normAutofit fontScale="77500" lnSpcReduction="20000"/>
          </a:bodyPr>
          <a:lstStyle/>
          <a:p>
            <a:pPr marL="457200" indent="-457200" algn="just">
              <a:buAutoNum type="alphaUcPeriod"/>
            </a:pPr>
            <a:r>
              <a:rPr lang="fr-CA" b="1" dirty="0"/>
              <a:t>La justice</a:t>
            </a:r>
          </a:p>
          <a:p>
            <a:pPr marL="0" indent="0" algn="just">
              <a:buNone/>
            </a:pPr>
            <a:r>
              <a:rPr lang="fr-CA" b="1" dirty="0"/>
              <a:t>Le devoir de conseil de l’avocat </a:t>
            </a:r>
            <a:r>
              <a:rPr lang="fr-CA" dirty="0"/>
              <a:t>prendrait une nouvelle dimension en guidant et en allouant un temps à plus haute valeur ajoutée à son client. En </a:t>
            </a:r>
            <a:r>
              <a:rPr lang="fr-CA" b="1" dirty="0"/>
              <a:t>limitant son temps et donc les coûts</a:t>
            </a:r>
            <a:r>
              <a:rPr lang="fr-CA" dirty="0"/>
              <a:t>, l’avocat serait ainsi amené à tester en amont différentes voies de recours aﬁn d’évaluer les chances potentielles de les voir aboutir et ainsi de conseiller son client sur les différents traitements possibles. Cet outil d’aide à la décision augmenterait la productivité des avocats tout en permettant potentiellement de réduire les coûts pour le client (en réduisant les temps de recherche par exemple).</a:t>
            </a:r>
          </a:p>
          <a:p>
            <a:pPr marL="0" indent="0" algn="just">
              <a:buNone/>
            </a:pPr>
            <a:r>
              <a:rPr lang="fr-CA" dirty="0"/>
              <a:t>La mise en place d’un système de justice prédictive ne serait pas seulement le gage d’une justice plus rapide. Il pourrait </a:t>
            </a:r>
            <a:r>
              <a:rPr lang="fr-CA" b="1" dirty="0"/>
              <a:t>favoriser de nouveaux modes de règlement des litiges</a:t>
            </a:r>
            <a:r>
              <a:rPr lang="fr-CA" dirty="0"/>
              <a:t>. </a:t>
            </a:r>
          </a:p>
          <a:p>
            <a:pPr marL="0" indent="0" algn="just">
              <a:buNone/>
            </a:pPr>
            <a:r>
              <a:rPr lang="fr-CA" dirty="0"/>
              <a:t>Les parties, </a:t>
            </a:r>
            <a:r>
              <a:rPr lang="fr-CA" b="1" dirty="0"/>
              <a:t>connaissant à l’avance leurs chances de succès et d’échecs </a:t>
            </a:r>
            <a:r>
              <a:rPr lang="fr-CA" dirty="0"/>
              <a:t>seront sans doute plus enclines à trouver un accord en dehors des prétoires. Ce « déplacement » des affaires, hors des cours et des tribunaux, devrait contribuer à réduire le nombre de cas traités par ces derniers. Le temps ainsi dégagé pour l’ensemble des praticiens du droit (du juge à l’avocat) pourrait permettre d’atteindre une qualité de traitement encore plus élevée.</a:t>
            </a:r>
          </a:p>
        </p:txBody>
      </p:sp>
      <p:pic>
        <p:nvPicPr>
          <p:cNvPr id="5" name="Image 4">
            <a:extLst>
              <a:ext uri="{FF2B5EF4-FFF2-40B4-BE49-F238E27FC236}">
                <a16:creationId xmlns:a16="http://schemas.microsoft.com/office/drawing/2014/main" id="{E247AA82-C063-4504-BAC3-1B61659226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32" y="4034606"/>
            <a:ext cx="1260630" cy="639179"/>
          </a:xfrm>
          <a:prstGeom prst="rect">
            <a:avLst/>
          </a:prstGeom>
        </p:spPr>
      </p:pic>
    </p:spTree>
    <p:extLst>
      <p:ext uri="{BB962C8B-B14F-4D97-AF65-F5344CB8AC3E}">
        <p14:creationId xmlns:p14="http://schemas.microsoft.com/office/powerpoint/2010/main" val="71320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DE8E90-B761-4D79-BED8-B24309CAE8EA}"/>
              </a:ext>
            </a:extLst>
          </p:cNvPr>
          <p:cNvSpPr>
            <a:spLocks noGrp="1"/>
          </p:cNvSpPr>
          <p:nvPr>
            <p:ph type="title"/>
          </p:nvPr>
        </p:nvSpPr>
        <p:spPr/>
        <p:txBody>
          <a:bodyPr/>
          <a:lstStyle/>
          <a:p>
            <a:r>
              <a:rPr lang="fr-CA" dirty="0">
                <a:solidFill>
                  <a:srgbClr val="C00000"/>
                </a:solidFill>
              </a:rPr>
              <a:t>1. L’IA et la souveraineté des états</a:t>
            </a:r>
          </a:p>
        </p:txBody>
      </p:sp>
      <p:sp>
        <p:nvSpPr>
          <p:cNvPr id="3" name="Espace réservé du contenu 2">
            <a:extLst>
              <a:ext uri="{FF2B5EF4-FFF2-40B4-BE49-F238E27FC236}">
                <a16:creationId xmlns:a16="http://schemas.microsoft.com/office/drawing/2014/main" id="{DAA9CB5A-DD97-477C-B1FD-57EF9231AAC9}"/>
              </a:ext>
            </a:extLst>
          </p:cNvPr>
          <p:cNvSpPr>
            <a:spLocks noGrp="1"/>
          </p:cNvSpPr>
          <p:nvPr>
            <p:ph idx="1"/>
          </p:nvPr>
        </p:nvSpPr>
        <p:spPr>
          <a:xfrm>
            <a:off x="1294362" y="2015732"/>
            <a:ext cx="9603275" cy="4180116"/>
          </a:xfrm>
        </p:spPr>
        <p:txBody>
          <a:bodyPr>
            <a:normAutofit fontScale="92500" lnSpcReduction="20000"/>
          </a:bodyPr>
          <a:lstStyle/>
          <a:p>
            <a:pPr marL="457200" indent="-457200" algn="just">
              <a:buAutoNum type="alphaUcPeriod"/>
            </a:pPr>
            <a:r>
              <a:rPr lang="fr-CA" b="1" dirty="0"/>
              <a:t>La justice</a:t>
            </a:r>
          </a:p>
          <a:p>
            <a:pPr marL="0" indent="0" algn="just">
              <a:buNone/>
            </a:pPr>
            <a:r>
              <a:rPr lang="fr-CA" dirty="0"/>
              <a:t>Ce n’est ici faire preuve d’aucun angélisme sur ce qu’est une IA de justice prédictive et sur ce qu’elle peut apporter. Il ne s’agit </a:t>
            </a:r>
            <a:r>
              <a:rPr lang="fr-CA" b="1" dirty="0"/>
              <a:t>nullement de jouer le progrès technique contre la tradition de justice. </a:t>
            </a:r>
          </a:p>
          <a:p>
            <a:pPr marL="0" indent="0" algn="just">
              <a:buNone/>
            </a:pPr>
            <a:r>
              <a:rPr lang="fr-CA" dirty="0"/>
              <a:t>Remplacer la justice des hommes par celle des algorithmes serait à tout le moins controversé, en plus d’être illégal comme nous l’avons expliqué avec le RGPD. </a:t>
            </a:r>
          </a:p>
          <a:p>
            <a:pPr marL="0" indent="0" algn="just">
              <a:buNone/>
            </a:pPr>
            <a:r>
              <a:rPr lang="fr-CA" dirty="0"/>
              <a:t>Cela aboutirait à l’anéantissement de l’État de droit, à la négation même du principe de justice et à la destruction de ce pilier fondamental de la démocratie. </a:t>
            </a:r>
            <a:r>
              <a:rPr lang="fr-CA" b="1" dirty="0"/>
              <a:t>L’IA ne doit en aucun cas empêcher le justiciable d’avoir recours à un traitement effectué par des hommes</a:t>
            </a:r>
            <a:r>
              <a:rPr lang="fr-CA" dirty="0"/>
              <a:t>. Les solutions de justice prédictive ont leurs limites. </a:t>
            </a:r>
          </a:p>
          <a:p>
            <a:pPr marL="0" indent="0" algn="just">
              <a:buNone/>
            </a:pPr>
            <a:r>
              <a:rPr lang="fr-CA" dirty="0"/>
              <a:t>Pour plusieurs auteurs, elles doivent entrer dans la panoplie des hommes de droit pour ce qu’elles sont, de simples outils apportant un confort supplémentaire, mais non des certitudes.</a:t>
            </a:r>
          </a:p>
        </p:txBody>
      </p:sp>
    </p:spTree>
    <p:extLst>
      <p:ext uri="{BB962C8B-B14F-4D97-AF65-F5344CB8AC3E}">
        <p14:creationId xmlns:p14="http://schemas.microsoft.com/office/powerpoint/2010/main" val="3907585383"/>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22352</TotalTime>
  <Words>2851</Words>
  <Application>Microsoft Office PowerPoint</Application>
  <PresentationFormat>Grand écran</PresentationFormat>
  <Paragraphs>110</Paragraphs>
  <Slides>20</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Calibri</vt:lpstr>
      <vt:lpstr>Gill Sans MT</vt:lpstr>
      <vt:lpstr>Galerie</vt:lpstr>
      <vt:lpstr>Interaction professionnelle en ia -360-A54-BB  COURS 6</vt:lpstr>
      <vt:lpstr>Plan de la SÉANCE</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lpstr>1. L’IA et la souveraineté des états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Contexte légal en gestion des ressources humaines  410-016-LG</dc:title>
  <dc:creator>C-A Guilbault</dc:creator>
  <cp:lastModifiedBy>Charles-Antoine Guilbault</cp:lastModifiedBy>
  <cp:revision>1110</cp:revision>
  <dcterms:created xsi:type="dcterms:W3CDTF">2018-05-15T00:52:42Z</dcterms:created>
  <dcterms:modified xsi:type="dcterms:W3CDTF">2021-11-16T23:31:58Z</dcterms:modified>
</cp:coreProperties>
</file>