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fr-C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893" dt="2021-05-20T14:00:05.742"/>
    <p1510:client id="{3F413DB0-21D6-44E4-B0D1-F97C0B576825}" v="29" dt="2021-05-14T17:47:57.869"/>
    <p1510:client id="{45446754-50DB-F4BD-F59C-B4A07848313E}" v="167" dt="2021-05-21T13:48:47.159"/>
    <p1510:client id="{4717766E-F27C-DF79-7E6E-33139FB39F5A}" v="331" dt="2021-05-14T19:27:33.105"/>
    <p1510:client id="{58F58E09-0A2A-3683-FA3C-DE67BC717335}" v="206" dt="2021-05-20T14:53:26.005"/>
    <p1510:client id="{6B98C497-1314-C288-A286-6A2206091289}" v="661" dt="2021-05-14T16:42:31.685"/>
    <p1510:client id="{86E8C9F4-8D2D-7E56-34C1-B42F2269E736}" v="40" dt="2021-05-14T17:51:25.799"/>
    <p1510:client id="{92955553-F5B1-D9D4-F81E-617F84CA371D}" v="6" dt="2021-05-20T13:39:35.877"/>
    <p1510:client id="{93829A5E-09A5-F6E1-0CE3-6D26CD4CB187}" v="243" dt="2021-05-21T13:20:20.919"/>
    <p1510:client id="{AFC2DD26-5B75-4399-97F1-C49DA65D6033}" v="116" dt="2021-05-17T12:20:25.385"/>
    <p1510:client id="{CA38398F-42F1-14A6-2B23-E34806EBF858}" v="4" dt="2021-05-18T13:14:57.885"/>
    <p1510:client id="{CF696F43-A880-79C7-4F5E-07286CE4D7FA}" v="360" dt="2021-05-20T13:46:47.218"/>
    <p1510:client id="{DD23370F-2039-4822-AFB5-329AB7C679B2}" v="19" dt="2021-05-14T17:54:55.137"/>
    <p1510:client id="{DD8640EC-2619-8D2A-8783-CDD2B2CA66E7}" v="686" dt="2021-05-17T13:38:45.616"/>
    <p1510:client id="{F63F680E-483A-0A22-6D42-289FEF803360}" v="430" dt="2021-05-17T04:57:03.301"/>
    <p1510:client id="{FA3B033E-842A-44F7-894C-2A2A8F769E91}" v="15" dt="2021-05-14T16:29:19.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14:43:15.985"/>
    </inkml:context>
    <inkml:brush xml:id="br0">
      <inkml:brushProperty name="width" value="0.1" units="cm"/>
      <inkml:brushProperty name="height" value="0.1" units="cm"/>
    </inkml:brush>
  </inkml:definitions>
  <inkml:trace contextRef="#ctx0" brushRef="#br0">20717 2037 16383 0 0,'0'0'-16383'0'0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14:43:15.994"/>
    </inkml:context>
    <inkml:brush xml:id="br0">
      <inkml:brushProperty name="width" value="0.1" units="cm"/>
      <inkml:brushProperty name="height" value="0.1" units="cm"/>
      <inkml:brushProperty name="color" value="#CC0066"/>
    </inkml:brush>
  </inkml:definitions>
  <inkml:trace contextRef="#ctx0" brushRef="#br0">19822 9128 16383 0 0,'0'7'0'0'0,"-7"2"0"0"0,-2 7 0 0 0,0 7 0 0 0,2 7 0 0 0,2 5 0 0 0,-5 4 0 0 0,-1 2 0 0 0,2 0 0 0 0,-5 2 0 0 0,0-1 0 0 0,2 0 0 0 0,4-1 0 0 0,3 0 0 0 0,-5 0 0 0 0,-1 0 0 0 0,2 0 0 0 0,3-1 0 0 0,1 1 0 0 0,3 0 0 0 0,0-1 0 0 0,2-6-16383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14:43:15.995"/>
    </inkml:context>
    <inkml:brush xml:id="br0">
      <inkml:brushProperty name="width" value="0.1" units="cm"/>
      <inkml:brushProperty name="height" value="0.1" units="cm"/>
      <inkml:brushProperty name="color" value="#CC0066"/>
    </inkml:brush>
  </inkml:definitions>
  <inkml:trace contextRef="#ctx0" brushRef="#br0">19726 9657 16383 0 0,'-7'0'0'0'0,"-9"0"0"0"0,-9 0 0 0 0,-7 0 0 0 0,-5 0 0 0 0,-3 0 0 0 0,5 0-16383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14:43:15.996"/>
    </inkml:context>
    <inkml:brush xml:id="br0">
      <inkml:brushProperty name="width" value="0.1" units="cm"/>
      <inkml:brushProperty name="height" value="0.1" units="cm"/>
      <inkml:brushProperty name="color" value="#CC0066"/>
    </inkml:brush>
  </inkml:definitions>
  <inkml:trace contextRef="#ctx0" brushRef="#br0">19738 9102 16383 0 0,'0'7'0'0'0,"0"9"0"0"0,0 9 0 0 0,0 14 0 0 0,0 7 0 0 0,0 3 0 0 0,0 0 0 0 0,0-2 0 0 0,0-1 0 0 0,0-3 0 0 0,7-7 0 0 0,2-4 0 0 0,0 0 0 0 0,-2 2 0 0 0,5-6 0 0 0,7 0 0 0 0,8 2 0 0 0,-2 3 0 0 0,-4 2 0 0 0,1-4 0 0 0,-3-1 0 0 0,-5 2 0 0 0,-5 2 0 0 0,-4 2 0 0 0,-3-5-16383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14:43:15.997"/>
    </inkml:context>
    <inkml:brush xml:id="br0">
      <inkml:brushProperty name="width" value="0.1" units="cm"/>
      <inkml:brushProperty name="height" value="0.1" units="cm"/>
      <inkml:brushProperty name="color" value="#CC0066"/>
    </inkml:brush>
  </inkml:definitions>
  <inkml:trace contextRef="#ctx0" brushRef="#br0">19870 9684 16383 0 0,'7'0'0'0'0,"9"0"0"0"0,9 0 0 0 0,7 0 0 0 0,5 0 0 0 0,3 0 0 0 0,2 0 0 0 0,-6 0-16383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14:43:15.998"/>
    </inkml:context>
    <inkml:brush xml:id="br0">
      <inkml:brushProperty name="width" value="0.1" units="cm"/>
      <inkml:brushProperty name="height" value="0.1" units="cm"/>
      <inkml:brushProperty name="color" value="#CC0066"/>
    </inkml:brush>
  </inkml:definitions>
  <inkml:trace contextRef="#ctx0" brushRef="#br0">19738 7805 16383 0 0,'0'0'-16383'0'0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14:43:15.999"/>
    </inkml:context>
    <inkml:brush xml:id="br0">
      <inkml:brushProperty name="width" value="0.1" units="cm"/>
      <inkml:brushProperty name="height" value="0.1" units="cm"/>
      <inkml:brushProperty name="color" value="#CC0066"/>
    </inkml:brush>
  </inkml:definitions>
  <inkml:trace contextRef="#ctx0" brushRef="#br0">19897 7805 16383 0 0,'0'0'-16383'0'0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14:43:16"/>
    </inkml:context>
    <inkml:brush xml:id="br0">
      <inkml:brushProperty name="width" value="0.1" units="cm"/>
      <inkml:brushProperty name="height" value="0.1" units="cm"/>
      <inkml:brushProperty name="color" value="#CC0066"/>
    </inkml:brush>
  </inkml:definitions>
  <inkml:trace contextRef="#ctx0" brushRef="#br0">19685 7990 16383 0 0,'0'7'0'0'0,"0"9"0"0"0,7 2 0 0 0,9-2 0 0 0,9-4 0 0 0,0 3 0 0 0,3-1 0 0 0,3-2 0 0 0,4-5 0 0 0,-5-9 0 0 0,1-5 0 0 0,0 0 0 0 0,-4-8 0 0 0,-6-6 0 0 0,-1-1 0 0 0,-3 4-16383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14:43:16.001"/>
    </inkml:context>
    <inkml:brush xml:id="br0">
      <inkml:brushProperty name="width" value="0.1" units="cm"/>
      <inkml:brushProperty name="height" value="0.1" units="cm"/>
      <inkml:brushProperty name="color" value="#CC0066"/>
    </inkml:brush>
  </inkml:definitions>
  <inkml:trace contextRef="#ctx0" brushRef="#br0">19817 7858 16383 0 0,'0'0'-16383'0'0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14:43:15.986"/>
    </inkml:context>
    <inkml:brush xml:id="br0">
      <inkml:brushProperty name="width" value="0.1" units="cm"/>
      <inkml:brushProperty name="height" value="0.1" units="cm"/>
    </inkml:brush>
  </inkml:definitions>
  <inkml:trace contextRef="#ctx0" brushRef="#br0">21545 2085 16383 0 0,'-6'0'0'0'0,"-9"0"0"0"0,-13-7 0 0 0,-15-7 0 0 0,-13-2 0 0 0,-8 2 0 0 0,-13 3 0 0 0,-12 4 0 0 0,-9 2 0 0 0,-6 3 0 0 0,-11 2 0 0 0,-4 0 0 0 0,-7 0 0 0 0,-1 1 0 0 0,3 6 0 0 0,4 14 0 0 0,10 10 0 0 0,11 6 0 0 0,10 2 0 0 0,8 2 0 0 0,5-1 0 0 0,3 0 0 0 0,2 4 0 0 0,0-4 0 0 0,0 3 0 0 0,0 1 0 0 0,-1-2 0 0 0,0-1 0 0 0,6 5 0 0 0,1 1 0 0 0,6 4 0 0 0,1 6 0 0 0,-3 0 0 0 0,9 9 0 0 0,2-1 0 0 0,2 1 0 0 0,4 8 0 0 0,2-2 0 0 0,3-2 0 0 0,2 13 0 0 0,0 11 0 0 0,1 20 0 0 0,1 16 0 0 0,5 16 0 0 0,2 15 0 0 0,6 11 0 0 0,7 13 0 0 0,5 13 0 0 0,5 16 0 0 0,3 3 0 0 0,2 1 0 0 0,1-11 0 0 0,1-29 0 0 0,-1-26 0 0 0,0-19 0 0 0,6-15 0 0 0,14-2 0 0 0,10 4 0 0 0,11 0 0 0 0,12 4 0 0 0,15 7 0 0 0,9 5 0 0 0,15-2 0 0 0,10 2 0 0 0,13 1 0 0 0,12 16 0 0 0,14 6 0 0 0,9 1 0 0 0,-3-8 0 0 0,-2-5 0 0 0,-14-21 0 0 0,-16-20 0 0 0,-9-16 0 0 0,-5-10 0 0 0,-1 0 0 0 0,14-2 0 0 0,5-1 0 0 0,20-2 0 0 0,17 5 0 0 0,7-4 0 0 0,6-3 0 0 0,0-8 0 0 0,-5-15 0 0 0,-12-16 0 0 0,-13-13 0 0 0,-18-11 0 0 0,-17-7 0 0 0,-8-4 0 0 0,-15-2 0 0 0,-14 0 0 0 0,-13 0 0 0 0,-16 1-16383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14:43:15.987"/>
    </inkml:context>
    <inkml:brush xml:id="br0">
      <inkml:brushProperty name="width" value="0.1" units="cm"/>
      <inkml:brushProperty name="height" value="0.1" units="cm"/>
    </inkml:brush>
  </inkml:definitions>
  <inkml:trace contextRef="#ctx0" brushRef="#br0">20638 2363 16383 0 0,'0'-6'0'0'0,"6"-8"0"0"0,8-9 0 0 0,15-5 0 0 0,8-6 0 0 0,10-8 0 0 0,16-10 0 0 0,34-14 0 0 0,51-22 0 0 0,37-13 0 0 0,30-16 0 0 0,23-5 0 0 0,14 5 0 0 0,1 10 0 0 0,-17 17 0 0 0,-25 18 0 0 0,-22 15 0 0 0,-26 10 0 0 0,-21 14 0 0 0,-23 12 0 0 0,-12 4 0 0 0,-7 5 0 0 0,5 4 0 0 0,4 3 0 0 0,1 3 0 0 0,7 2 0 0 0,2 0 0 0 0,6 1 0 0 0,0 0 0 0 0,-9 0 0 0 0,-5-1 0 0 0,-9 7 0 0 0,-4 14 0 0 0,7 3 0 0 0,4 5 0 0 0,-5 2 0 0 0,-6 3 0 0 0,-9-4 0 0 0,-6-2 0 0 0,-5 2 0 0 0,-4 1 0 0 0,-8 1 0 0 0,-8 2 0 0 0,-3 2 0 0 0,-4 6 0 0 0,2 3 0 0 0,4 12 0 0 0,-1 9 0 0 0,2-1 0 0 0,3 2 0 0 0,-2-6 0 0 0,-5-5 0 0 0,-5-8 0 0 0,-5 2 0 0 0,-4-2 0 0 0,4-3 0 0 0,0 9 0 0 0,12 15 0 0 0,2 14 0 0 0,35 54 0 0 0,14 24 0 0 0,-5 8 0 0 0,-13-18 0 0 0,-17-28 0 0 0,-13-24 0 0 0,-5-2 0 0 0,-11-13 0 0 0,-1-1 0 0 0,-1 3 0 0 0,-8 0 0 0 0,-9-2 0 0 0,-3-4 0 0 0,2 4 0 0 0,-4 0 0 0 0,-4 11 0 0 0,0 7 0 0 0,-1 5 0 0 0,-3 3 0 0 0,-4-4 0 0 0,-3-9 0 0 0,-2-8 0 0 0,-2-6 0 0 0,0 0 0 0 0,-1 6 0 0 0,0 0 0 0 0,1 3 0 0 0,-1 4 0 0 0,1-1 0 0 0,0 2 0 0 0,0-10 0 0 0,0-13 0 0 0,0-7 0 0 0,0-2 0 0 0,0 0 0 0 0,0-5 0 0 0,0 6 0 0 0,0 4 0 0 0,0 9 0 0 0,-6 4 0 0 0,-9 6 0 0 0,-1 6 0 0 0,-4 0 0 0 0,-6-4 0 0 0,-3-5 0 0 0,2-5 0 0 0,-6-4 0 0 0,-4 4 0 0 0,-2 1 0 0 0,0-2 0 0 0,0 4 0 0 0,-6 1 0 0 0,-1-2 0 0 0,1-3 0 0 0,1-2 0 0 0,-3-8 0 0 0,-1-11 0 0 0,3-2 0 0 0,1-4 0 0 0,3-6 0 0 0,2-4 0 0 0,-4 2 0 0 0,-8 7 0 0 0,-2-6 0 0 0,3-4 0 0 0,3-4 0 0 0,4-1 0 0 0,-4-1 0 0 0,0-7 0 0 0,3-2 0 0 0,-5 0 0 0 0,-6-3 0 0 0,0-1 0 0 0,-3 9 0 0 0,-4-2 0 0 0,3 1 0 0 0,-2 2 0 0 0,4 6 0 0 0,-1 4 0 0 0,3 0 0 0 0,-2 0 0 0 0,-2-2 0 0 0,1-2 0 0 0,5-6 0 0 0,-7-4 0 0 0,0-1 0 0 0,-2 2 0 0 0,3-4 0 0 0,6-7 0 0 0,-1 0 0 0 0,3-4 0 0 0,-3-4 0 0 0,-4-4 0 0 0,-5-3 0 0 0,-4-3 0 0 0,-9 6 0 0 0,-4 0 0 0 0,-7 0 0 0 0,-8-1 0 0 0,-6 4 0 0 0,2 1 0 0 0,5-2 0 0 0,13-3 0 0 0,19 5 0 0 0,15 0 0 0 0,15 4 0 0 0,7 0 0 0 0,1 3 0 0 0,-1-1 0 0 0,3 3 0 0 0,0 4 0 0 0,-3-2 0 0 0,3 1 0 0 0,-1-3 0 0 0,-3 1 0 0 0,-4-2 0 0 0,5 0 0 0 0,-1-1 0 0 0,-2-5 0 0 0,-2 2 0 0 0,-3-2 0 0 0,-1 3 0 0 0,-8 6 0 0 0,-2-2 0 0 0,-7-4 0 0 0,-1-4 0 0 0,3-5 0 0 0,3-3 0 0 0,3-3 0 0 0,3-1 0 0 0,2 0 0 0 0,1-1 0 0 0,1 0 0 0 0,0 0 0 0 0,0 7 0 0 0,0 2 0 0 0,0-1 0 0 0,0 0 0 0 0,0-3 0 0 0,-1-1 0 0 0,1-1 0 0 0,-1-2 0 0 0,1 0 0 0 0,-1 0 0 0 0,1 0 0 0 0,-1-1 0 0 0,1 1 0 0 0,-1 0 0 0 0,1 0 0 0 0,5 0-16383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14:43:15.988"/>
    </inkml:context>
    <inkml:brush xml:id="br0">
      <inkml:brushProperty name="width" value="0.1" units="cm"/>
      <inkml:brushProperty name="height" value="0.1" units="cm"/>
    </inkml:brush>
  </inkml:definitions>
  <inkml:trace contextRef="#ctx0" brushRef="#br0">21460 7121 16383 0 0,'0'7'0'0'0,"0"7"0"0"0,0 8 0 0 0,-6 13 0 0 0,-2 13 0 0 0,-6 16 0 0 0,-7 23 0 0 0,0 15 0 0 0,-2 9 0 0 0,-4 16 0 0 0,-3-1 0 0 0,-3-9 0 0 0,4-19 0 0 0,1-13 0 0 0,-1-15 0 0 0,5-13 0 0 0,5-4 0 0 0,1 1 0 0 0,-3-2 0 0 0,2 9 0 0 0,-2 6 0 0 0,-4 4 0 0 0,3-3 0 0 0,-1-2 0 0 0,2-5 0 0 0,13-13 0 0 0,12-21 0 0 0,13-21 0 0 0,15-25 0 0 0,15-27 0 0 0,12-24 0 0 0,14-32 0 0 0,8-16 0 0 0,2-8 0 0 0,-1-7 0 0 0,-8 8 0 0 0,-10 17 0 0 0,-10 10 0 0 0,-8 14 0 0 0,-5 10 0 0 0,-11 11 0 0 0,-9 4 0 0 0,-2 5 0 0 0,1 0 0 0 0,-2-3 0 0 0,-5 1 0 0 0,2 5 0 0 0,5-2 0 0 0,5 2 0 0 0,-2 3 0 0 0,2-2 0 0 0,2-5 0 0 0,-3 0 0 0 0,-5 4 0 0 0,-1 4 0 0 0,4-2 0 0 0,-3 0 0 0 0,3 3 0 0 0,-4 3 0 0 0,-3 3 0 0 0,-6 2 0 0 0,-3 7-16383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14:43:15.989"/>
    </inkml:context>
    <inkml:brush xml:id="br0">
      <inkml:brushProperty name="width" value="0.1" units="cm"/>
      <inkml:brushProperty name="height" value="0.1" units="cm"/>
      <inkml:brushProperty name="color" value="#CC0066"/>
    </inkml:brush>
  </inkml:definitions>
  <inkml:trace contextRef="#ctx0" brushRef="#br0">20001 7583 16383 0 0,'-7'0'0'0'0,"-9"0"0"0"0,-9 0 0 0 0,-7 0 0 0 0,-5 0 0 0 0,-3 0 0 0 0,-2 0 0 0 0,0 0 0 0 0,6 7 0 0 0,3 9 0 0 0,7 9 0 0 0,1 0 0 0 0,5 3 0 0 0,5 3 0 0 0,6 4 0 0 0,4 3 0 0 0,-4-6 0 0 0,0-1 0 0 0,1 2 0 0 0,2 1 0 0 0,2 2 0 0 0,2 2 0 0 0,1 2 0 0 0,1 0 0 0 0,0 1 0 0 0,0 0 0 0 0,0 0 0 0 0,1 0 0 0 0,-1 0 0 0 0,0 0 0 0 0,0 0 0 0 0,7 0 0 0 0,9-7 0 0 0,2-3 0 0 0,5-6 0 0 0,5-7 0 0 0,-1-1 0 0 0,0-2 0 0 0,4-4 0 0 0,2-4 0 0 0,4-3 0 0 0,2-3 0 0 0,1 0 0 0 0,0-2 0 0 0,2 0 0 0 0,-1 1 0 0 0,0-1 0 0 0,0 1 0 0 0,0-1 0 0 0,0 1 0 0 0,0-7 0 0 0,-7-9 0 0 0,-3-2 0 0 0,-6-5 0 0 0,-7-5 0 0 0,0-5 0 0 0,3 3 0 0 0,-1 0 0 0 0,-4-2 0 0 0,-5-2 0 0 0,-4-3 0 0 0,-4-2 0 0 0,-2-1 0 0 0,-1 0 0 0 0,-1-1 0 0 0,1 0 0 0 0,-1-1 0 0 0,0 1 0 0 0,0 0 0 0 0,1 0 0 0 0,0 1 0 0 0,0-1 0 0 0,-7 7 0 0 0,-2 3 0 0 0,-7 6 0 0 0,-7 7 0 0 0,0 0 0 0 0,-3-3 0 0 0,-4-6 0 0 0,-3 2 0 0 0,3-2 0 0 0,0 4 0 0 0,-2 6 0 0 0,-2 6 0 0 0,-2 4 0 0 0,-3 4 0 0 0,0 2 0 0 0,-2 2 0 0 0,7 0-16383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14:43:15.990"/>
    </inkml:context>
    <inkml:brush xml:id="br0">
      <inkml:brushProperty name="width" value="0.1" units="cm"/>
      <inkml:brushProperty name="height" value="0.1" units="cm"/>
      <inkml:brushProperty name="color" value="#CC0066"/>
    </inkml:brush>
  </inkml:definitions>
  <inkml:trace contextRef="#ctx0" brushRef="#br0">19764 8096 16383 0 0,'0'7'0'0'0,"0"9"0"0"0,0 9 0 0 0,0 7 0 0 0,0 5 0 0 0,0 3 0 0 0,0 2 0 0 0,0 1 0 0 0,0-1 0 0 0,0 0 0 0 0,0 0 0 0 0,0-1 0 0 0,0 1 0 0 0,0-2 0 0 0,0 1 0 0 0,0 0 0 0 0,0-1 0 0 0,0 1 0 0 0,0 0 0 0 0,0-8-16383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14:43:15.991"/>
    </inkml:context>
    <inkml:brush xml:id="br0">
      <inkml:brushProperty name="width" value="0.1" units="cm"/>
      <inkml:brushProperty name="height" value="0.1" units="cm"/>
      <inkml:brushProperty name="color" value="#CC0066"/>
    </inkml:brush>
  </inkml:definitions>
  <inkml:trace contextRef="#ctx0" brushRef="#br0">19985 8599 16383 0 0,'-7'0'0'0'0,"-9"0"0"0"0,-9 0 0 0 0,-7 0 0 0 0,-5 0 0 0 0,-3 0 0 0 0,-2 0 0 0 0,0 7 0 0 0,-1 9 0 0 0,1 2 0 0 0,0 5 0 0 0,1 5 0 0 0,0-2 0 0 0,0 2 0 0 0,0-5 0 0 0,1-5 0 0 0,6 0 0 0 0,9-2-16383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14:43:15.992"/>
    </inkml:context>
    <inkml:brush xml:id="br0">
      <inkml:brushProperty name="width" value="0.1" units="cm"/>
      <inkml:brushProperty name="height" value="0.1" units="cm"/>
      <inkml:brushProperty name="color" value="#CC0066"/>
    </inkml:brush>
  </inkml:definitions>
  <inkml:trace contextRef="#ctx0" brushRef="#br0">19791 8599 16383 0 0,'7'0'0'0'0,"9"0"0"0"0,9 0 0 0 0,7 0 0 0 0,5 0 0 0 0,3 0 0 0 0,2 0 0 0 0,0 0 0 0 0,1 0 0 0 0,-8 7 0 0 0,-9 9 0 0 0,-10 9 0 0 0,0 7 0 0 0,-3 5 0 0 0,-3-4-16383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0T14:43:15.993"/>
    </inkml:context>
    <inkml:brush xml:id="br0">
      <inkml:brushProperty name="width" value="0.1" units="cm"/>
      <inkml:brushProperty name="height" value="0.1" units="cm"/>
      <inkml:brushProperty name="color" value="#CC0066"/>
    </inkml:brush>
  </inkml:definitions>
  <inkml:trace contextRef="#ctx0" brushRef="#br0">19764 8599 16383 0 0,'0'7'0'0'0,"0"9"0"0"0,0 9 0 0 0,0 14 0 0 0,0 7 0 0 0,0 3 0 0 0,0 0 0 0 0,0-2 0 0 0,0-1 0 0 0,0-2 0 0 0,0-2 0 0 0,0 0 0 0 0,0-2 0 0 0,0 1 0 0 0,0-1 0 0 0,0 1 0 0 0,0-1 0 0 0,0 1 0 0 0,0-1 0 0 0,0-6-16383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64A8DC-C4AF-4652-AC32-ADFAD1738180}"/>
              </a:ext>
            </a:extLst>
          </p:cNvPr>
          <p:cNvSpPr>
            <a:spLocks noGrp="1"/>
          </p:cNvSpPr>
          <p:nvPr>
            <p:ph type="ctrTitle"/>
          </p:nvPr>
        </p:nvSpPr>
        <p:spPr>
          <a:xfrm>
            <a:off x="1524000" y="1122363"/>
            <a:ext cx="9144000" cy="2387600"/>
          </a:xfrm>
        </p:spPr>
        <p:txBody>
          <a:bodyPr anchor="b"/>
          <a:lstStyle>
            <a:lvl1pPr algn="ctr">
              <a:defRPr sz="6000"/>
            </a:lvl1pPr>
          </a:lstStyle>
          <a:p>
            <a:r>
              <a:rPr lang="fr-CA"/>
              <a:t>Modifiez le style du titre</a:t>
            </a:r>
          </a:p>
        </p:txBody>
      </p:sp>
      <p:sp>
        <p:nvSpPr>
          <p:cNvPr id="3" name="Sous-titre 2">
            <a:extLst>
              <a:ext uri="{FF2B5EF4-FFF2-40B4-BE49-F238E27FC236}">
                <a16:creationId xmlns:a16="http://schemas.microsoft.com/office/drawing/2014/main" id="{3847FE07-1509-4618-BFDD-2F2A07A123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CA"/>
              <a:t>Modifier le style des sous-titres du masque</a:t>
            </a:r>
          </a:p>
        </p:txBody>
      </p:sp>
      <p:sp>
        <p:nvSpPr>
          <p:cNvPr id="4" name="Espace réservé de la date 3">
            <a:extLst>
              <a:ext uri="{FF2B5EF4-FFF2-40B4-BE49-F238E27FC236}">
                <a16:creationId xmlns:a16="http://schemas.microsoft.com/office/drawing/2014/main" id="{E883199F-26E1-4DB1-9CA8-7E8CED47D5B0}"/>
              </a:ext>
            </a:extLst>
          </p:cNvPr>
          <p:cNvSpPr>
            <a:spLocks noGrp="1"/>
          </p:cNvSpPr>
          <p:nvPr>
            <p:ph type="dt" sz="half" idx="10"/>
          </p:nvPr>
        </p:nvSpPr>
        <p:spPr/>
        <p:txBody>
          <a:bodyPr/>
          <a:lstStyle/>
          <a:p>
            <a:fld id="{0F83F41A-0AC9-46AE-80E5-213A985D2FBC}" type="datetimeFigureOut">
              <a:rPr lang="fr-CA" smtClean="0"/>
              <a:t>2021-05-21</a:t>
            </a:fld>
            <a:endParaRPr lang="fr-CA"/>
          </a:p>
        </p:txBody>
      </p:sp>
      <p:sp>
        <p:nvSpPr>
          <p:cNvPr id="5" name="Espace réservé du pied de page 4">
            <a:extLst>
              <a:ext uri="{FF2B5EF4-FFF2-40B4-BE49-F238E27FC236}">
                <a16:creationId xmlns:a16="http://schemas.microsoft.com/office/drawing/2014/main" id="{878972CB-BD9A-4995-92F2-5CC190BFA27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C0CFE87-B16B-4990-9241-968139C62E0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2624365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6405F9-9DFF-4742-9857-F192A455EA4B}"/>
              </a:ext>
            </a:extLst>
          </p:cNvPr>
          <p:cNvSpPr>
            <a:spLocks noGrp="1"/>
          </p:cNvSpPr>
          <p:nvPr>
            <p:ph type="title"/>
          </p:nvPr>
        </p:nvSpPr>
        <p:spPr/>
        <p:txBody>
          <a:bodyPr/>
          <a:lstStyle/>
          <a:p>
            <a:r>
              <a:rPr lang="fr-CA"/>
              <a:t>Modifiez le style du titre</a:t>
            </a:r>
          </a:p>
        </p:txBody>
      </p:sp>
      <p:sp>
        <p:nvSpPr>
          <p:cNvPr id="3" name="Espace réservé du texte vertical 2">
            <a:extLst>
              <a:ext uri="{FF2B5EF4-FFF2-40B4-BE49-F238E27FC236}">
                <a16:creationId xmlns:a16="http://schemas.microsoft.com/office/drawing/2014/main" id="{6A7E0B7C-2D83-463E-8FBF-B5C1896806B5}"/>
              </a:ext>
            </a:extLst>
          </p:cNvPr>
          <p:cNvSpPr>
            <a:spLocks noGrp="1"/>
          </p:cNvSpPr>
          <p:nvPr>
            <p:ph type="body" orient="vert" idx="1"/>
          </p:nvPr>
        </p:nvSpPr>
        <p:spPr/>
        <p:txBody>
          <a:bodyPr vert="eaVert"/>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898AF828-D8A2-445A-9F05-B6C6E20EC721}"/>
              </a:ext>
            </a:extLst>
          </p:cNvPr>
          <p:cNvSpPr>
            <a:spLocks noGrp="1"/>
          </p:cNvSpPr>
          <p:nvPr>
            <p:ph type="dt" sz="half" idx="10"/>
          </p:nvPr>
        </p:nvSpPr>
        <p:spPr/>
        <p:txBody>
          <a:bodyPr/>
          <a:lstStyle/>
          <a:p>
            <a:fld id="{0F83F41A-0AC9-46AE-80E5-213A985D2FBC}" type="datetimeFigureOut">
              <a:rPr lang="fr-CA" smtClean="0"/>
              <a:t>2021-05-21</a:t>
            </a:fld>
            <a:endParaRPr lang="fr-CA"/>
          </a:p>
        </p:txBody>
      </p:sp>
      <p:sp>
        <p:nvSpPr>
          <p:cNvPr id="5" name="Espace réservé du pied de page 4">
            <a:extLst>
              <a:ext uri="{FF2B5EF4-FFF2-40B4-BE49-F238E27FC236}">
                <a16:creationId xmlns:a16="http://schemas.microsoft.com/office/drawing/2014/main" id="{26E58E7C-83BF-4AD8-9C5D-C6119982942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BE92182-C482-4E0F-B08D-1366FDD1D31C}"/>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711805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BE969EE-D58A-4102-801C-5E0126DD9109}"/>
              </a:ext>
            </a:extLst>
          </p:cNvPr>
          <p:cNvSpPr>
            <a:spLocks noGrp="1"/>
          </p:cNvSpPr>
          <p:nvPr>
            <p:ph type="title" orient="vert"/>
          </p:nvPr>
        </p:nvSpPr>
        <p:spPr>
          <a:xfrm>
            <a:off x="8724900" y="365125"/>
            <a:ext cx="2628900" cy="5811838"/>
          </a:xfrm>
        </p:spPr>
        <p:txBody>
          <a:bodyPr vert="eaVert"/>
          <a:lstStyle/>
          <a:p>
            <a:r>
              <a:rPr lang="fr-CA"/>
              <a:t>Modifiez le style du titre</a:t>
            </a:r>
          </a:p>
        </p:txBody>
      </p:sp>
      <p:sp>
        <p:nvSpPr>
          <p:cNvPr id="3" name="Espace réservé du texte vertical 2">
            <a:extLst>
              <a:ext uri="{FF2B5EF4-FFF2-40B4-BE49-F238E27FC236}">
                <a16:creationId xmlns:a16="http://schemas.microsoft.com/office/drawing/2014/main" id="{A0D73470-3533-4D82-9B78-D347A794D930}"/>
              </a:ext>
            </a:extLst>
          </p:cNvPr>
          <p:cNvSpPr>
            <a:spLocks noGrp="1"/>
          </p:cNvSpPr>
          <p:nvPr>
            <p:ph type="body" orient="vert" idx="1"/>
          </p:nvPr>
        </p:nvSpPr>
        <p:spPr>
          <a:xfrm>
            <a:off x="838200" y="365125"/>
            <a:ext cx="7734300" cy="5811838"/>
          </a:xfrm>
        </p:spPr>
        <p:txBody>
          <a:bodyPr vert="eaVert"/>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6D558D78-E782-4B90-BA62-E390635F2521}"/>
              </a:ext>
            </a:extLst>
          </p:cNvPr>
          <p:cNvSpPr>
            <a:spLocks noGrp="1"/>
          </p:cNvSpPr>
          <p:nvPr>
            <p:ph type="dt" sz="half" idx="10"/>
          </p:nvPr>
        </p:nvSpPr>
        <p:spPr/>
        <p:txBody>
          <a:bodyPr/>
          <a:lstStyle/>
          <a:p>
            <a:fld id="{0F83F41A-0AC9-46AE-80E5-213A985D2FBC}" type="datetimeFigureOut">
              <a:rPr lang="fr-CA" smtClean="0"/>
              <a:t>2021-05-21</a:t>
            </a:fld>
            <a:endParaRPr lang="fr-CA"/>
          </a:p>
        </p:txBody>
      </p:sp>
      <p:sp>
        <p:nvSpPr>
          <p:cNvPr id="5" name="Espace réservé du pied de page 4">
            <a:extLst>
              <a:ext uri="{FF2B5EF4-FFF2-40B4-BE49-F238E27FC236}">
                <a16:creationId xmlns:a16="http://schemas.microsoft.com/office/drawing/2014/main" id="{39380A4C-292A-49BF-8242-23B985FB0F82}"/>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C8B678AC-A9FC-4025-A2BA-C102B4D1D057}"/>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68744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E0A43-A785-43F0-8AA7-AC17391A63ED}"/>
              </a:ext>
            </a:extLst>
          </p:cNvPr>
          <p:cNvSpPr>
            <a:spLocks noGrp="1"/>
          </p:cNvSpPr>
          <p:nvPr>
            <p:ph type="title"/>
          </p:nvPr>
        </p:nvSpPr>
        <p:spPr/>
        <p:txBody>
          <a:bodyPr/>
          <a:lstStyle/>
          <a:p>
            <a:r>
              <a:rPr lang="fr-CA"/>
              <a:t>Modifiez le style du titre</a:t>
            </a:r>
          </a:p>
        </p:txBody>
      </p:sp>
      <p:sp>
        <p:nvSpPr>
          <p:cNvPr id="3" name="Espace réservé du contenu 2">
            <a:extLst>
              <a:ext uri="{FF2B5EF4-FFF2-40B4-BE49-F238E27FC236}">
                <a16:creationId xmlns:a16="http://schemas.microsoft.com/office/drawing/2014/main" id="{5585E074-1D09-47C4-A46B-064D1B3C87E4}"/>
              </a:ext>
            </a:extLst>
          </p:cNvPr>
          <p:cNvSpPr>
            <a:spLocks noGrp="1"/>
          </p:cNvSpPr>
          <p:nvPr>
            <p:ph idx="1"/>
          </p:nvPr>
        </p:nvSpPr>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06640D95-E024-4ACF-95D4-78E3288C9D2A}"/>
              </a:ext>
            </a:extLst>
          </p:cNvPr>
          <p:cNvSpPr>
            <a:spLocks noGrp="1"/>
          </p:cNvSpPr>
          <p:nvPr>
            <p:ph type="dt" sz="half" idx="10"/>
          </p:nvPr>
        </p:nvSpPr>
        <p:spPr/>
        <p:txBody>
          <a:bodyPr/>
          <a:lstStyle/>
          <a:p>
            <a:fld id="{0F83F41A-0AC9-46AE-80E5-213A985D2FBC}" type="datetimeFigureOut">
              <a:rPr lang="fr-CA" smtClean="0"/>
              <a:t>2021-05-21</a:t>
            </a:fld>
            <a:endParaRPr lang="fr-CA"/>
          </a:p>
        </p:txBody>
      </p:sp>
      <p:sp>
        <p:nvSpPr>
          <p:cNvPr id="5" name="Espace réservé du pied de page 4">
            <a:extLst>
              <a:ext uri="{FF2B5EF4-FFF2-40B4-BE49-F238E27FC236}">
                <a16:creationId xmlns:a16="http://schemas.microsoft.com/office/drawing/2014/main" id="{5BD43D00-AD54-43BB-8A14-13A12C3F282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47467E55-6C86-4043-BBFB-E556A2890C4C}"/>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236331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63D82C-E584-4782-931A-D51D73EA300E}"/>
              </a:ext>
            </a:extLst>
          </p:cNvPr>
          <p:cNvSpPr>
            <a:spLocks noGrp="1"/>
          </p:cNvSpPr>
          <p:nvPr>
            <p:ph type="title"/>
          </p:nvPr>
        </p:nvSpPr>
        <p:spPr>
          <a:xfrm>
            <a:off x="831850" y="1709738"/>
            <a:ext cx="10515600" cy="2852737"/>
          </a:xfrm>
        </p:spPr>
        <p:txBody>
          <a:bodyPr anchor="b"/>
          <a:lstStyle>
            <a:lvl1pPr>
              <a:defRPr sz="6000"/>
            </a:lvl1pPr>
          </a:lstStyle>
          <a:p>
            <a:r>
              <a:rPr lang="fr-CA"/>
              <a:t>Modifiez le style du titre</a:t>
            </a:r>
          </a:p>
        </p:txBody>
      </p:sp>
      <p:sp>
        <p:nvSpPr>
          <p:cNvPr id="3" name="Espace réservé du texte 2">
            <a:extLst>
              <a:ext uri="{FF2B5EF4-FFF2-40B4-BE49-F238E27FC236}">
                <a16:creationId xmlns:a16="http://schemas.microsoft.com/office/drawing/2014/main" id="{73127DEC-569E-438D-9D27-57F5BA6D4C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CA"/>
              <a:t>Modifier les styles du texte du masque</a:t>
            </a:r>
          </a:p>
        </p:txBody>
      </p:sp>
      <p:sp>
        <p:nvSpPr>
          <p:cNvPr id="4" name="Espace réservé de la date 3">
            <a:extLst>
              <a:ext uri="{FF2B5EF4-FFF2-40B4-BE49-F238E27FC236}">
                <a16:creationId xmlns:a16="http://schemas.microsoft.com/office/drawing/2014/main" id="{A42A6EAB-7978-428A-BCCC-2035D003D52A}"/>
              </a:ext>
            </a:extLst>
          </p:cNvPr>
          <p:cNvSpPr>
            <a:spLocks noGrp="1"/>
          </p:cNvSpPr>
          <p:nvPr>
            <p:ph type="dt" sz="half" idx="10"/>
          </p:nvPr>
        </p:nvSpPr>
        <p:spPr/>
        <p:txBody>
          <a:bodyPr/>
          <a:lstStyle/>
          <a:p>
            <a:fld id="{0F83F41A-0AC9-46AE-80E5-213A985D2FBC}" type="datetimeFigureOut">
              <a:rPr lang="fr-CA" smtClean="0"/>
              <a:t>2021-05-21</a:t>
            </a:fld>
            <a:endParaRPr lang="fr-CA"/>
          </a:p>
        </p:txBody>
      </p:sp>
      <p:sp>
        <p:nvSpPr>
          <p:cNvPr id="5" name="Espace réservé du pied de page 4">
            <a:extLst>
              <a:ext uri="{FF2B5EF4-FFF2-40B4-BE49-F238E27FC236}">
                <a16:creationId xmlns:a16="http://schemas.microsoft.com/office/drawing/2014/main" id="{E6D8126A-EF0E-41E0-8629-D6C6B7CBC2A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2CCED88-001B-4D14-BB72-1D848781AED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960066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A8DA14-A54C-4B6C-8BFD-6480D4487E60}"/>
              </a:ext>
            </a:extLst>
          </p:cNvPr>
          <p:cNvSpPr>
            <a:spLocks noGrp="1"/>
          </p:cNvSpPr>
          <p:nvPr>
            <p:ph type="title"/>
          </p:nvPr>
        </p:nvSpPr>
        <p:spPr/>
        <p:txBody>
          <a:bodyPr/>
          <a:lstStyle/>
          <a:p>
            <a:r>
              <a:rPr lang="fr-CA"/>
              <a:t>Modifiez le style du titre</a:t>
            </a:r>
          </a:p>
        </p:txBody>
      </p:sp>
      <p:sp>
        <p:nvSpPr>
          <p:cNvPr id="3" name="Espace réservé du contenu 2">
            <a:extLst>
              <a:ext uri="{FF2B5EF4-FFF2-40B4-BE49-F238E27FC236}">
                <a16:creationId xmlns:a16="http://schemas.microsoft.com/office/drawing/2014/main" id="{BEEBBF4F-1C1D-4B75-BCF6-827B12EBB6D8}"/>
              </a:ext>
            </a:extLst>
          </p:cNvPr>
          <p:cNvSpPr>
            <a:spLocks noGrp="1"/>
          </p:cNvSpPr>
          <p:nvPr>
            <p:ph sz="half" idx="1"/>
          </p:nvPr>
        </p:nvSpPr>
        <p:spPr>
          <a:xfrm>
            <a:off x="838200" y="1825625"/>
            <a:ext cx="5181600" cy="435133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a:extLst>
              <a:ext uri="{FF2B5EF4-FFF2-40B4-BE49-F238E27FC236}">
                <a16:creationId xmlns:a16="http://schemas.microsoft.com/office/drawing/2014/main" id="{6E3D5836-D4AE-4771-B4E8-FA427937C40E}"/>
              </a:ext>
            </a:extLst>
          </p:cNvPr>
          <p:cNvSpPr>
            <a:spLocks noGrp="1"/>
          </p:cNvSpPr>
          <p:nvPr>
            <p:ph sz="half" idx="2"/>
          </p:nvPr>
        </p:nvSpPr>
        <p:spPr>
          <a:xfrm>
            <a:off x="6172200" y="1825625"/>
            <a:ext cx="5181600" cy="435133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4">
            <a:extLst>
              <a:ext uri="{FF2B5EF4-FFF2-40B4-BE49-F238E27FC236}">
                <a16:creationId xmlns:a16="http://schemas.microsoft.com/office/drawing/2014/main" id="{33A8E883-F68A-46FF-A17F-BE871585EE58}"/>
              </a:ext>
            </a:extLst>
          </p:cNvPr>
          <p:cNvSpPr>
            <a:spLocks noGrp="1"/>
          </p:cNvSpPr>
          <p:nvPr>
            <p:ph type="dt" sz="half" idx="10"/>
          </p:nvPr>
        </p:nvSpPr>
        <p:spPr/>
        <p:txBody>
          <a:bodyPr/>
          <a:lstStyle/>
          <a:p>
            <a:fld id="{0F83F41A-0AC9-46AE-80E5-213A985D2FBC}" type="datetimeFigureOut">
              <a:rPr lang="fr-CA" smtClean="0"/>
              <a:t>2021-05-21</a:t>
            </a:fld>
            <a:endParaRPr lang="fr-CA"/>
          </a:p>
        </p:txBody>
      </p:sp>
      <p:sp>
        <p:nvSpPr>
          <p:cNvPr id="6" name="Espace réservé du pied de page 5">
            <a:extLst>
              <a:ext uri="{FF2B5EF4-FFF2-40B4-BE49-F238E27FC236}">
                <a16:creationId xmlns:a16="http://schemas.microsoft.com/office/drawing/2014/main" id="{E2A726C6-D85A-4303-B69F-95C43747B002}"/>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A120E401-FF19-4C9C-938F-23874992156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4761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CED65-165B-4F21-9346-DEEA150FCD28}"/>
              </a:ext>
            </a:extLst>
          </p:cNvPr>
          <p:cNvSpPr>
            <a:spLocks noGrp="1"/>
          </p:cNvSpPr>
          <p:nvPr>
            <p:ph type="title"/>
          </p:nvPr>
        </p:nvSpPr>
        <p:spPr>
          <a:xfrm>
            <a:off x="839788" y="365125"/>
            <a:ext cx="10515600" cy="1325563"/>
          </a:xfrm>
        </p:spPr>
        <p:txBody>
          <a:bodyPr/>
          <a:lstStyle/>
          <a:p>
            <a:r>
              <a:rPr lang="fr-CA"/>
              <a:t>Modifiez le style du titre</a:t>
            </a:r>
          </a:p>
        </p:txBody>
      </p:sp>
      <p:sp>
        <p:nvSpPr>
          <p:cNvPr id="3" name="Espace réservé du texte 2">
            <a:extLst>
              <a:ext uri="{FF2B5EF4-FFF2-40B4-BE49-F238E27FC236}">
                <a16:creationId xmlns:a16="http://schemas.microsoft.com/office/drawing/2014/main" id="{B0C55C23-F218-4028-82D4-26506EB7E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Modifier les styles du texte du masque</a:t>
            </a:r>
          </a:p>
        </p:txBody>
      </p:sp>
      <p:sp>
        <p:nvSpPr>
          <p:cNvPr id="4" name="Espace réservé du contenu 3">
            <a:extLst>
              <a:ext uri="{FF2B5EF4-FFF2-40B4-BE49-F238E27FC236}">
                <a16:creationId xmlns:a16="http://schemas.microsoft.com/office/drawing/2014/main" id="{F3AA1FE5-6935-46E4-BAB5-F2102BA9D35E}"/>
              </a:ext>
            </a:extLst>
          </p:cNvPr>
          <p:cNvSpPr>
            <a:spLocks noGrp="1"/>
          </p:cNvSpPr>
          <p:nvPr>
            <p:ph sz="half" idx="2"/>
          </p:nvPr>
        </p:nvSpPr>
        <p:spPr>
          <a:xfrm>
            <a:off x="839788" y="2505075"/>
            <a:ext cx="5157787" cy="368458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u texte 4">
            <a:extLst>
              <a:ext uri="{FF2B5EF4-FFF2-40B4-BE49-F238E27FC236}">
                <a16:creationId xmlns:a16="http://schemas.microsoft.com/office/drawing/2014/main" id="{DC925E6B-CC53-42AE-ABD6-24F6728EC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Modifier les styles du texte du masque</a:t>
            </a:r>
          </a:p>
        </p:txBody>
      </p:sp>
      <p:sp>
        <p:nvSpPr>
          <p:cNvPr id="6" name="Espace réservé du contenu 5">
            <a:extLst>
              <a:ext uri="{FF2B5EF4-FFF2-40B4-BE49-F238E27FC236}">
                <a16:creationId xmlns:a16="http://schemas.microsoft.com/office/drawing/2014/main" id="{0CA9E9DA-B1D6-4260-82D4-5DD5191202FC}"/>
              </a:ext>
            </a:extLst>
          </p:cNvPr>
          <p:cNvSpPr>
            <a:spLocks noGrp="1"/>
          </p:cNvSpPr>
          <p:nvPr>
            <p:ph sz="quarter" idx="4"/>
          </p:nvPr>
        </p:nvSpPr>
        <p:spPr>
          <a:xfrm>
            <a:off x="6172200" y="2505075"/>
            <a:ext cx="5183188" cy="368458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7" name="Espace réservé de la date 6">
            <a:extLst>
              <a:ext uri="{FF2B5EF4-FFF2-40B4-BE49-F238E27FC236}">
                <a16:creationId xmlns:a16="http://schemas.microsoft.com/office/drawing/2014/main" id="{84EF37AF-B11E-4861-8F3F-E7167F1D7588}"/>
              </a:ext>
            </a:extLst>
          </p:cNvPr>
          <p:cNvSpPr>
            <a:spLocks noGrp="1"/>
          </p:cNvSpPr>
          <p:nvPr>
            <p:ph type="dt" sz="half" idx="10"/>
          </p:nvPr>
        </p:nvSpPr>
        <p:spPr/>
        <p:txBody>
          <a:bodyPr/>
          <a:lstStyle/>
          <a:p>
            <a:fld id="{0F83F41A-0AC9-46AE-80E5-213A985D2FBC}" type="datetimeFigureOut">
              <a:rPr lang="fr-CA" smtClean="0"/>
              <a:t>2021-05-21</a:t>
            </a:fld>
            <a:endParaRPr lang="fr-CA"/>
          </a:p>
        </p:txBody>
      </p:sp>
      <p:sp>
        <p:nvSpPr>
          <p:cNvPr id="8" name="Espace réservé du pied de page 7">
            <a:extLst>
              <a:ext uri="{FF2B5EF4-FFF2-40B4-BE49-F238E27FC236}">
                <a16:creationId xmlns:a16="http://schemas.microsoft.com/office/drawing/2014/main" id="{7D1A84F1-A5F7-4393-BD31-E7FFCC7476B8}"/>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09911845-779A-4E9B-AA29-E6688FDC8B74}"/>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939761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9417A0-29EC-4C25-ACD7-F57E45BF9B96}"/>
              </a:ext>
            </a:extLst>
          </p:cNvPr>
          <p:cNvSpPr>
            <a:spLocks noGrp="1"/>
          </p:cNvSpPr>
          <p:nvPr>
            <p:ph type="title"/>
          </p:nvPr>
        </p:nvSpPr>
        <p:spPr/>
        <p:txBody>
          <a:bodyPr/>
          <a:lstStyle/>
          <a:p>
            <a:r>
              <a:rPr lang="fr-CA"/>
              <a:t>Modifiez le style du titre</a:t>
            </a:r>
          </a:p>
        </p:txBody>
      </p:sp>
      <p:sp>
        <p:nvSpPr>
          <p:cNvPr id="3" name="Espace réservé de la date 2">
            <a:extLst>
              <a:ext uri="{FF2B5EF4-FFF2-40B4-BE49-F238E27FC236}">
                <a16:creationId xmlns:a16="http://schemas.microsoft.com/office/drawing/2014/main" id="{87955530-F545-40DA-B995-C8736F634CDB}"/>
              </a:ext>
            </a:extLst>
          </p:cNvPr>
          <p:cNvSpPr>
            <a:spLocks noGrp="1"/>
          </p:cNvSpPr>
          <p:nvPr>
            <p:ph type="dt" sz="half" idx="10"/>
          </p:nvPr>
        </p:nvSpPr>
        <p:spPr/>
        <p:txBody>
          <a:bodyPr/>
          <a:lstStyle/>
          <a:p>
            <a:fld id="{0F83F41A-0AC9-46AE-80E5-213A985D2FBC}" type="datetimeFigureOut">
              <a:rPr lang="fr-CA" smtClean="0"/>
              <a:t>2021-05-21</a:t>
            </a:fld>
            <a:endParaRPr lang="fr-CA"/>
          </a:p>
        </p:txBody>
      </p:sp>
      <p:sp>
        <p:nvSpPr>
          <p:cNvPr id="4" name="Espace réservé du pied de page 3">
            <a:extLst>
              <a:ext uri="{FF2B5EF4-FFF2-40B4-BE49-F238E27FC236}">
                <a16:creationId xmlns:a16="http://schemas.microsoft.com/office/drawing/2014/main" id="{8E4A9854-DB18-4952-8D69-4FC903BB74E3}"/>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E9A72ACA-943A-4870-9C84-070A0070C520}"/>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66452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789C7BD-AC20-46EB-8178-4A794AE12EFF}"/>
              </a:ext>
            </a:extLst>
          </p:cNvPr>
          <p:cNvSpPr>
            <a:spLocks noGrp="1"/>
          </p:cNvSpPr>
          <p:nvPr>
            <p:ph type="dt" sz="half" idx="10"/>
          </p:nvPr>
        </p:nvSpPr>
        <p:spPr/>
        <p:txBody>
          <a:bodyPr/>
          <a:lstStyle/>
          <a:p>
            <a:fld id="{0F83F41A-0AC9-46AE-80E5-213A985D2FBC}" type="datetimeFigureOut">
              <a:rPr lang="fr-CA" smtClean="0"/>
              <a:t>2021-05-21</a:t>
            </a:fld>
            <a:endParaRPr lang="fr-CA"/>
          </a:p>
        </p:txBody>
      </p:sp>
      <p:sp>
        <p:nvSpPr>
          <p:cNvPr id="3" name="Espace réservé du pied de page 2">
            <a:extLst>
              <a:ext uri="{FF2B5EF4-FFF2-40B4-BE49-F238E27FC236}">
                <a16:creationId xmlns:a16="http://schemas.microsoft.com/office/drawing/2014/main" id="{AB8B409C-04DE-40E9-8ED8-0A88D3CFD592}"/>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F47B2809-9912-4EE7-B2BA-A1B8F25E69DE}"/>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1815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E3CFBE-0450-4DCB-A2A4-33530269FF4D}"/>
              </a:ext>
            </a:extLst>
          </p:cNvPr>
          <p:cNvSpPr>
            <a:spLocks noGrp="1"/>
          </p:cNvSpPr>
          <p:nvPr>
            <p:ph type="title"/>
          </p:nvPr>
        </p:nvSpPr>
        <p:spPr>
          <a:xfrm>
            <a:off x="839788" y="457200"/>
            <a:ext cx="3932237" cy="1600200"/>
          </a:xfrm>
        </p:spPr>
        <p:txBody>
          <a:bodyPr anchor="b"/>
          <a:lstStyle>
            <a:lvl1pPr>
              <a:defRPr sz="3200"/>
            </a:lvl1pPr>
          </a:lstStyle>
          <a:p>
            <a:r>
              <a:rPr lang="fr-CA"/>
              <a:t>Modifiez le style du titre</a:t>
            </a:r>
          </a:p>
        </p:txBody>
      </p:sp>
      <p:sp>
        <p:nvSpPr>
          <p:cNvPr id="3" name="Espace réservé du contenu 2">
            <a:extLst>
              <a:ext uri="{FF2B5EF4-FFF2-40B4-BE49-F238E27FC236}">
                <a16:creationId xmlns:a16="http://schemas.microsoft.com/office/drawing/2014/main" id="{92B87E0F-6A58-4F4B-8701-85A38AF378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texte 3">
            <a:extLst>
              <a:ext uri="{FF2B5EF4-FFF2-40B4-BE49-F238E27FC236}">
                <a16:creationId xmlns:a16="http://schemas.microsoft.com/office/drawing/2014/main" id="{1AD191F1-2C4A-4163-9CFC-9E355CBB2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Modifier les styles du texte du masque</a:t>
            </a:r>
          </a:p>
        </p:txBody>
      </p:sp>
      <p:sp>
        <p:nvSpPr>
          <p:cNvPr id="5" name="Espace réservé de la date 4">
            <a:extLst>
              <a:ext uri="{FF2B5EF4-FFF2-40B4-BE49-F238E27FC236}">
                <a16:creationId xmlns:a16="http://schemas.microsoft.com/office/drawing/2014/main" id="{2ED4F01F-3C8D-4081-A8D6-1080982C0E6C}"/>
              </a:ext>
            </a:extLst>
          </p:cNvPr>
          <p:cNvSpPr>
            <a:spLocks noGrp="1"/>
          </p:cNvSpPr>
          <p:nvPr>
            <p:ph type="dt" sz="half" idx="10"/>
          </p:nvPr>
        </p:nvSpPr>
        <p:spPr/>
        <p:txBody>
          <a:bodyPr/>
          <a:lstStyle/>
          <a:p>
            <a:fld id="{0F83F41A-0AC9-46AE-80E5-213A985D2FBC}" type="datetimeFigureOut">
              <a:rPr lang="fr-CA" smtClean="0"/>
              <a:t>2021-05-21</a:t>
            </a:fld>
            <a:endParaRPr lang="fr-CA"/>
          </a:p>
        </p:txBody>
      </p:sp>
      <p:sp>
        <p:nvSpPr>
          <p:cNvPr id="6" name="Espace réservé du pied de page 5">
            <a:extLst>
              <a:ext uri="{FF2B5EF4-FFF2-40B4-BE49-F238E27FC236}">
                <a16:creationId xmlns:a16="http://schemas.microsoft.com/office/drawing/2014/main" id="{E28FC714-3204-4BCF-BE19-1C5F41D31BDA}"/>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3748F61-7DCD-44C1-B55E-46842A457C2B}"/>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67162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5A1516-2FDA-4214-AD7B-304867BCFD62}"/>
              </a:ext>
            </a:extLst>
          </p:cNvPr>
          <p:cNvSpPr>
            <a:spLocks noGrp="1"/>
          </p:cNvSpPr>
          <p:nvPr>
            <p:ph type="title"/>
          </p:nvPr>
        </p:nvSpPr>
        <p:spPr>
          <a:xfrm>
            <a:off x="839788" y="457200"/>
            <a:ext cx="3932237" cy="1600200"/>
          </a:xfrm>
        </p:spPr>
        <p:txBody>
          <a:bodyPr anchor="b"/>
          <a:lstStyle>
            <a:lvl1pPr>
              <a:defRPr sz="3200"/>
            </a:lvl1pPr>
          </a:lstStyle>
          <a:p>
            <a:r>
              <a:rPr lang="fr-CA"/>
              <a:t>Modifiez le style du titre</a:t>
            </a:r>
          </a:p>
        </p:txBody>
      </p:sp>
      <p:sp>
        <p:nvSpPr>
          <p:cNvPr id="3" name="Espace réservé pour une image  2">
            <a:extLst>
              <a:ext uri="{FF2B5EF4-FFF2-40B4-BE49-F238E27FC236}">
                <a16:creationId xmlns:a16="http://schemas.microsoft.com/office/drawing/2014/main" id="{C1AB3FAF-630F-42F3-ACC3-86572AF5E3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C9350950-C105-41DC-AE5B-8FD1234C5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Modifier les styles du texte du masque</a:t>
            </a:r>
          </a:p>
        </p:txBody>
      </p:sp>
      <p:sp>
        <p:nvSpPr>
          <p:cNvPr id="5" name="Espace réservé de la date 4">
            <a:extLst>
              <a:ext uri="{FF2B5EF4-FFF2-40B4-BE49-F238E27FC236}">
                <a16:creationId xmlns:a16="http://schemas.microsoft.com/office/drawing/2014/main" id="{CD119FC2-C928-42DD-8C06-688C404BFF27}"/>
              </a:ext>
            </a:extLst>
          </p:cNvPr>
          <p:cNvSpPr>
            <a:spLocks noGrp="1"/>
          </p:cNvSpPr>
          <p:nvPr>
            <p:ph type="dt" sz="half" idx="10"/>
          </p:nvPr>
        </p:nvSpPr>
        <p:spPr/>
        <p:txBody>
          <a:bodyPr/>
          <a:lstStyle/>
          <a:p>
            <a:fld id="{0F83F41A-0AC9-46AE-80E5-213A985D2FBC}" type="datetimeFigureOut">
              <a:rPr lang="fr-CA" smtClean="0"/>
              <a:t>2021-05-21</a:t>
            </a:fld>
            <a:endParaRPr lang="fr-CA"/>
          </a:p>
        </p:txBody>
      </p:sp>
      <p:sp>
        <p:nvSpPr>
          <p:cNvPr id="6" name="Espace réservé du pied de page 5">
            <a:extLst>
              <a:ext uri="{FF2B5EF4-FFF2-40B4-BE49-F238E27FC236}">
                <a16:creationId xmlns:a16="http://schemas.microsoft.com/office/drawing/2014/main" id="{8125B4E9-BA30-4571-AB97-93CF700A7E14}"/>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55EA017F-EFBE-433E-A23D-28DB82985BF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92321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D239FE0-7C23-49D6-9493-47D4D11FD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CA"/>
              <a:t>Modifiez le style du titre</a:t>
            </a:r>
          </a:p>
        </p:txBody>
      </p:sp>
      <p:sp>
        <p:nvSpPr>
          <p:cNvPr id="3" name="Espace réservé du texte 2">
            <a:extLst>
              <a:ext uri="{FF2B5EF4-FFF2-40B4-BE49-F238E27FC236}">
                <a16:creationId xmlns:a16="http://schemas.microsoft.com/office/drawing/2014/main" id="{7A032DBC-96EA-4E25-A233-66395E3D7E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69442B95-01A5-48D3-BC5F-4DF713F266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3F41A-0AC9-46AE-80E5-213A985D2FBC}" type="datetimeFigureOut">
              <a:rPr lang="fr-CA" smtClean="0"/>
              <a:t>2021-05-21</a:t>
            </a:fld>
            <a:endParaRPr lang="fr-CA"/>
          </a:p>
        </p:txBody>
      </p:sp>
      <p:sp>
        <p:nvSpPr>
          <p:cNvPr id="5" name="Espace réservé du pied de page 4">
            <a:extLst>
              <a:ext uri="{FF2B5EF4-FFF2-40B4-BE49-F238E27FC236}">
                <a16:creationId xmlns:a16="http://schemas.microsoft.com/office/drawing/2014/main" id="{D689C65C-841D-41BE-BA1A-DCEA6F77C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92D1C6A3-3E42-4155-8258-05F0292F3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8EC9D-5697-4E5B-8ED7-1432B59ABEA1}" type="slidenum">
              <a:rPr lang="fr-CA" smtClean="0"/>
              <a:t>‹n°›</a:t>
            </a:fld>
            <a:endParaRPr lang="fr-CA"/>
          </a:p>
        </p:txBody>
      </p:sp>
    </p:spTree>
    <p:extLst>
      <p:ext uri="{BB962C8B-B14F-4D97-AF65-F5344CB8AC3E}">
        <p14:creationId xmlns:p14="http://schemas.microsoft.com/office/powerpoint/2010/main" val="1907054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C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2.png"/><Relationship Id="rId21"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customXml" Target="../ink/ink6.xml"/><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customXml" Target="../ink/ink17.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6.png"/><Relationship Id="rId24" Type="http://schemas.openxmlformats.org/officeDocument/2006/relationships/customXml" Target="../ink/ink12.xml"/><Relationship Id="rId32" Type="http://schemas.openxmlformats.org/officeDocument/2006/relationships/image" Target="../media/image16.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10.png"/><Relationship Id="rId31" Type="http://schemas.openxmlformats.org/officeDocument/2006/relationships/customXml" Target="../ink/ink16.xml"/><Relationship Id="rId4" Type="http://schemas.openxmlformats.org/officeDocument/2006/relationships/customXml" Target="../ink/ink2.xml"/><Relationship Id="rId9" Type="http://schemas.openxmlformats.org/officeDocument/2006/relationships/image" Target="../media/image5.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4.png"/><Relationship Id="rId30" Type="http://schemas.openxmlformats.org/officeDocument/2006/relationships/customXml" Target="../ink/ink15.xml"/><Relationship Id="rId8"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8">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 4">
            <a:extLst>
              <a:ext uri="{FF2B5EF4-FFF2-40B4-BE49-F238E27FC236}">
                <a16:creationId xmlns:a16="http://schemas.microsoft.com/office/drawing/2014/main" id="{D8F5B0A6-B615-49C2-BDBA-EAA50A7AE96E}"/>
              </a:ext>
            </a:extLst>
          </p:cNvPr>
          <p:cNvPicPr>
            <a:picLocks noChangeAspect="1"/>
          </p:cNvPicPr>
          <p:nvPr/>
        </p:nvPicPr>
        <p:blipFill>
          <a:blip r:embed="rId2"/>
          <a:stretch>
            <a:fillRect/>
          </a:stretch>
        </p:blipFill>
        <p:spPr>
          <a:xfrm>
            <a:off x="1193505" y="364566"/>
            <a:ext cx="5942509" cy="5942509"/>
          </a:xfrm>
          <a:prstGeom prst="rect">
            <a:avLst/>
          </a:prstGeom>
        </p:spPr>
      </p:pic>
    </p:spTree>
    <p:extLst>
      <p:ext uri="{BB962C8B-B14F-4D97-AF65-F5344CB8AC3E}">
        <p14:creationId xmlns:p14="http://schemas.microsoft.com/office/powerpoint/2010/main" val="95408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074DF12-0597-490B-920C-0D57B091D03B}"/>
              </a:ext>
            </a:extLst>
          </p:cNvPr>
          <p:cNvSpPr txBox="1"/>
          <p:nvPr/>
        </p:nvSpPr>
        <p:spPr>
          <a:xfrm>
            <a:off x="375250" y="257957"/>
            <a:ext cx="3232030" cy="2523768"/>
          </a:xfrm>
          <a:prstGeom prst="rect">
            <a:avLst/>
          </a:prstGeom>
          <a:solidFill>
            <a:schemeClr val="accent6">
              <a:lumMod val="20000"/>
              <a:lumOff val="80000"/>
            </a:schemeClr>
          </a:solid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sz="1400"/>
              <a:t>Salut Ricardo,</a:t>
            </a:r>
            <a:endParaRPr lang="fr-CA" sz="1400">
              <a:cs typeface="Calibri"/>
            </a:endParaRPr>
          </a:p>
          <a:p>
            <a:r>
              <a:rPr lang="fr-CA" sz="1400">
                <a:cs typeface="Calibri"/>
              </a:rPr>
              <a:t>C'est fut un plaisir de travailler avec toi. Nous avons bien ramé sur des belles, et parfois des mouvementées rivières, au sein de l'équipe Site Builder. Merci pour tout ton apport dans notre équipe.</a:t>
            </a:r>
          </a:p>
          <a:p>
            <a:r>
              <a:rPr lang="fr-CA" sz="1400">
                <a:cs typeface="Calibri"/>
              </a:rPr>
              <a:t>Je te souhaite une belle continuité et des beaux défis dans la nouvelle aventure que tu entreprends</a:t>
            </a:r>
          </a:p>
          <a:p>
            <a:r>
              <a:rPr lang="fr-CA" sz="1400">
                <a:cs typeface="Calibri"/>
              </a:rPr>
              <a:t>Au revoir, et bonne chance pour la suite</a:t>
            </a:r>
          </a:p>
          <a:p>
            <a:r>
              <a:rPr lang="fr-CA">
                <a:latin typeface="Blackadder ITC"/>
                <a:cs typeface="Calibri"/>
              </a:rPr>
              <a:t>Myriam</a:t>
            </a:r>
          </a:p>
        </p:txBody>
      </p:sp>
      <p:sp>
        <p:nvSpPr>
          <p:cNvPr id="3" name="Rectangle : coins arrondis 2">
            <a:extLst>
              <a:ext uri="{FF2B5EF4-FFF2-40B4-BE49-F238E27FC236}">
                <a16:creationId xmlns:a16="http://schemas.microsoft.com/office/drawing/2014/main" id="{78D79A42-1D18-4A6D-9938-EE01B494B9E1}"/>
              </a:ext>
            </a:extLst>
          </p:cNvPr>
          <p:cNvSpPr/>
          <p:nvPr/>
        </p:nvSpPr>
        <p:spPr>
          <a:xfrm>
            <a:off x="8536102" y="2584117"/>
            <a:ext cx="3521970" cy="247133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CA" sz="1400">
                <a:solidFill>
                  <a:schemeClr val="tx1"/>
                </a:solidFill>
                <a:cs typeface="Calibri"/>
              </a:rPr>
              <a:t>Bonjour Ricardo,</a:t>
            </a:r>
            <a:br>
              <a:rPr lang="fr-CA" sz="1400">
                <a:solidFill>
                  <a:schemeClr val="tx1"/>
                </a:solidFill>
                <a:cs typeface="Calibri"/>
              </a:rPr>
            </a:br>
            <a:br>
              <a:rPr lang="fr-CA" sz="1400">
                <a:solidFill>
                  <a:schemeClr val="tx1"/>
                </a:solidFill>
                <a:cs typeface="Calibri"/>
              </a:rPr>
            </a:br>
            <a:r>
              <a:rPr lang="fr-CA" sz="1400">
                <a:solidFill>
                  <a:schemeClr val="tx1"/>
                </a:solidFill>
                <a:cs typeface="Calibri"/>
              </a:rPr>
              <a:t>Merci pour la patience et la persévérance face à la complexité des défis des derniers mois. Tu es toujours en mode solutions. C'est une grande qualité que j'ai beaucoup appréciée chez toi.</a:t>
            </a:r>
            <a:br>
              <a:rPr lang="fr-CA" sz="1400">
                <a:solidFill>
                  <a:schemeClr val="tx1"/>
                </a:solidFill>
                <a:cs typeface="Calibri"/>
              </a:rPr>
            </a:br>
            <a:br>
              <a:rPr lang="fr-CA" sz="1400">
                <a:cs typeface="Calibri"/>
              </a:rPr>
            </a:br>
            <a:r>
              <a:rPr lang="fr-CA" sz="1400">
                <a:solidFill>
                  <a:schemeClr val="tx1"/>
                </a:solidFill>
                <a:cs typeface="Calibri"/>
              </a:rPr>
              <a:t>Merci pour la contribution des derniers mois, et bonne suite!</a:t>
            </a:r>
            <a:br>
              <a:rPr lang="fr-CA" sz="1400">
                <a:solidFill>
                  <a:schemeClr val="tx1"/>
                </a:solidFill>
                <a:cs typeface="Calibri"/>
              </a:rPr>
            </a:br>
            <a:r>
              <a:rPr lang="fr-CA" sz="1400" i="1">
                <a:solidFill>
                  <a:schemeClr val="tx1"/>
                </a:solidFill>
                <a:cs typeface="Calibri"/>
              </a:rPr>
              <a:t>Philippe</a:t>
            </a:r>
            <a:endParaRPr lang="fr-FR">
              <a:solidFill>
                <a:schemeClr val="tx1"/>
              </a:solidFill>
            </a:endParaRPr>
          </a:p>
        </p:txBody>
      </p:sp>
      <p:sp>
        <p:nvSpPr>
          <p:cNvPr id="4" name="Rectangle : coins arrondis 3">
            <a:extLst>
              <a:ext uri="{FF2B5EF4-FFF2-40B4-BE49-F238E27FC236}">
                <a16:creationId xmlns:a16="http://schemas.microsoft.com/office/drawing/2014/main" id="{1001B595-1109-4F69-9110-47394968191D}"/>
              </a:ext>
            </a:extLst>
          </p:cNvPr>
          <p:cNvSpPr/>
          <p:nvPr/>
        </p:nvSpPr>
        <p:spPr>
          <a:xfrm>
            <a:off x="262855" y="2936846"/>
            <a:ext cx="2817303" cy="253067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fr-CA" sz="1400">
                <a:solidFill>
                  <a:schemeClr val="tx1">
                    <a:lumMod val="50000"/>
                    <a:lumOff val="50000"/>
                  </a:schemeClr>
                </a:solidFill>
                <a:ea typeface="+mn-lt"/>
                <a:cs typeface="+mn-lt"/>
              </a:rPr>
              <a:t>Je te donne le </a:t>
            </a:r>
            <a:r>
              <a:rPr lang="fr-CA" sz="1400" err="1">
                <a:solidFill>
                  <a:schemeClr val="tx1">
                    <a:lumMod val="50000"/>
                    <a:lumOff val="50000"/>
                  </a:schemeClr>
                </a:solidFill>
                <a:ea typeface="+mn-lt"/>
                <a:cs typeface="+mn-lt"/>
              </a:rPr>
              <a:t>trophé</a:t>
            </a:r>
            <a:r>
              <a:rPr lang="fr-CA" sz="1400">
                <a:solidFill>
                  <a:schemeClr val="tx1">
                    <a:lumMod val="50000"/>
                    <a:lumOff val="50000"/>
                  </a:schemeClr>
                </a:solidFill>
                <a:ea typeface="+mn-lt"/>
                <a:cs typeface="+mn-lt"/>
              </a:rPr>
              <a:t> d'avoir appris </a:t>
            </a:r>
            <a:r>
              <a:rPr lang="fr-CA" sz="1400" err="1">
                <a:solidFill>
                  <a:schemeClr val="tx1">
                    <a:lumMod val="50000"/>
                    <a:lumOff val="50000"/>
                  </a:schemeClr>
                </a:solidFill>
                <a:ea typeface="+mn-lt"/>
                <a:cs typeface="+mn-lt"/>
              </a:rPr>
              <a:t>Angular</a:t>
            </a:r>
            <a:r>
              <a:rPr lang="fr-CA" sz="1400">
                <a:solidFill>
                  <a:schemeClr val="tx1">
                    <a:lumMod val="50000"/>
                    <a:lumOff val="50000"/>
                  </a:schemeClr>
                </a:solidFill>
                <a:ea typeface="+mn-lt"/>
                <a:cs typeface="+mn-lt"/>
              </a:rPr>
              <a:t> dans un temps record!</a:t>
            </a:r>
            <a:endParaRPr lang="fr-FR" sz="1400">
              <a:solidFill>
                <a:schemeClr val="tx1">
                  <a:lumMod val="50000"/>
                  <a:lumOff val="50000"/>
                </a:schemeClr>
              </a:solidFill>
              <a:cs typeface="Calibri"/>
            </a:endParaRPr>
          </a:p>
          <a:p>
            <a:r>
              <a:rPr lang="fr-CA" sz="1400">
                <a:solidFill>
                  <a:schemeClr val="tx1">
                    <a:lumMod val="50000"/>
                    <a:lumOff val="50000"/>
                  </a:schemeClr>
                </a:solidFill>
                <a:ea typeface="+mn-lt"/>
                <a:cs typeface="+mn-lt"/>
              </a:rPr>
              <a:t>En plus, tu as toujours été prêt à m'aider sur les sujets backends que je ne comprenais pas.</a:t>
            </a:r>
            <a:endParaRPr lang="fr-CA" sz="1400">
              <a:solidFill>
                <a:schemeClr val="tx1">
                  <a:lumMod val="50000"/>
                  <a:lumOff val="50000"/>
                </a:schemeClr>
              </a:solidFill>
              <a:cs typeface="Calibri"/>
            </a:endParaRPr>
          </a:p>
          <a:p>
            <a:r>
              <a:rPr lang="fr-CA" sz="1400">
                <a:solidFill>
                  <a:schemeClr val="tx1">
                    <a:lumMod val="50000"/>
                    <a:lumOff val="50000"/>
                  </a:schemeClr>
                </a:solidFill>
                <a:ea typeface="+mn-lt"/>
                <a:cs typeface="+mn-lt"/>
              </a:rPr>
              <a:t>Merci Ricardo et sois heureux dans tes prochains défis!</a:t>
            </a:r>
            <a:endParaRPr lang="fr-CA" sz="1400">
              <a:solidFill>
                <a:schemeClr val="tx1">
                  <a:lumMod val="50000"/>
                  <a:lumOff val="50000"/>
                </a:schemeClr>
              </a:solidFill>
              <a:cs typeface="Calibri"/>
            </a:endParaRPr>
          </a:p>
          <a:p>
            <a:pPr algn="r"/>
            <a:r>
              <a:rPr lang="fr-CA" sz="1400" err="1">
                <a:solidFill>
                  <a:schemeClr val="tx1">
                    <a:lumMod val="50000"/>
                    <a:lumOff val="50000"/>
                  </a:schemeClr>
                </a:solidFill>
                <a:ea typeface="+mn-lt"/>
                <a:cs typeface="+mn-lt"/>
              </a:rPr>
              <a:t>Adios</a:t>
            </a:r>
            <a:r>
              <a:rPr lang="fr-CA" sz="1400">
                <a:solidFill>
                  <a:schemeClr val="tx1">
                    <a:lumMod val="50000"/>
                    <a:lumOff val="50000"/>
                  </a:schemeClr>
                </a:solidFill>
                <a:ea typeface="+mn-lt"/>
                <a:cs typeface="+mn-lt"/>
              </a:rPr>
              <a:t>! </a:t>
            </a:r>
          </a:p>
          <a:p>
            <a:pPr algn="r"/>
            <a:r>
              <a:rPr lang="fr-CA" sz="1400" i="1">
                <a:solidFill>
                  <a:schemeClr val="tx1">
                    <a:lumMod val="50000"/>
                    <a:lumOff val="50000"/>
                  </a:schemeClr>
                </a:solidFill>
                <a:ea typeface="+mn-lt"/>
                <a:cs typeface="+mn-lt"/>
              </a:rPr>
              <a:t>Filipe</a:t>
            </a:r>
            <a:endParaRPr lang="fr-CA" sz="1400" i="1">
              <a:solidFill>
                <a:schemeClr val="tx1">
                  <a:lumMod val="50000"/>
                  <a:lumOff val="50000"/>
                </a:schemeClr>
              </a:solidFill>
              <a:cs typeface="Calibri"/>
            </a:endParaRPr>
          </a:p>
        </p:txBody>
      </p:sp>
      <p:sp>
        <p:nvSpPr>
          <p:cNvPr id="5" name="Rectangle : coins arrondis 4">
            <a:extLst>
              <a:ext uri="{FF2B5EF4-FFF2-40B4-BE49-F238E27FC236}">
                <a16:creationId xmlns:a16="http://schemas.microsoft.com/office/drawing/2014/main" id="{6A3BDDC8-D427-4B0B-A410-F7B349C78F92}"/>
              </a:ext>
            </a:extLst>
          </p:cNvPr>
          <p:cNvSpPr/>
          <p:nvPr/>
        </p:nvSpPr>
        <p:spPr>
          <a:xfrm>
            <a:off x="8771854" y="196319"/>
            <a:ext cx="2817303" cy="2156363"/>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fr-FR" sz="1400">
                <a:solidFill>
                  <a:schemeClr val="tx1">
                    <a:lumMod val="50000"/>
                    <a:lumOff val="50000"/>
                  </a:schemeClr>
                </a:solidFill>
                <a:ea typeface="+mn-lt"/>
                <a:cs typeface="+mn-lt"/>
              </a:rPr>
              <a:t>Bonjour Ricardo, ça a été un plaisir de travailler avec toi.  Je te remercie beaucoup pour ton énergie, ta passion et tout ce que tu as fait dans le train.  La meilleure des chances dans tes prochains défis !</a:t>
            </a:r>
          </a:p>
          <a:p>
            <a:pPr algn="r"/>
            <a:r>
              <a:rPr lang="fr-CA" sz="1400" i="1">
                <a:solidFill>
                  <a:schemeClr val="tx1">
                    <a:lumMod val="50000"/>
                    <a:lumOff val="50000"/>
                  </a:schemeClr>
                </a:solidFill>
                <a:ea typeface="+mn-lt"/>
                <a:cs typeface="+mn-lt"/>
              </a:rPr>
              <a:t>Robert K</a:t>
            </a:r>
            <a:endParaRPr lang="fr-CA" sz="1400" i="1">
              <a:solidFill>
                <a:schemeClr val="tx1">
                  <a:lumMod val="50000"/>
                  <a:lumOff val="50000"/>
                </a:schemeClr>
              </a:solidFill>
              <a:cs typeface="Calibri"/>
            </a:endParaRPr>
          </a:p>
        </p:txBody>
      </p:sp>
      <p:sp>
        <p:nvSpPr>
          <p:cNvPr id="6" name="ZoneTexte 5">
            <a:extLst>
              <a:ext uri="{FF2B5EF4-FFF2-40B4-BE49-F238E27FC236}">
                <a16:creationId xmlns:a16="http://schemas.microsoft.com/office/drawing/2014/main" id="{5AD1D725-05B8-4547-A29A-61B5001F7B37}"/>
              </a:ext>
            </a:extLst>
          </p:cNvPr>
          <p:cNvSpPr txBox="1"/>
          <p:nvPr/>
        </p:nvSpPr>
        <p:spPr>
          <a:xfrm>
            <a:off x="4358105" y="507862"/>
            <a:ext cx="3071153" cy="2308324"/>
          </a:xfrm>
          <a:prstGeom prst="rect">
            <a:avLst/>
          </a:prstGeom>
          <a:noFill/>
          <a:ln>
            <a:solidFill>
              <a:srgbClr val="4472C4"/>
            </a:solidFill>
          </a:ln>
        </p:spPr>
        <p:txBody>
          <a:bodyPr wrap="square" rtlCol="0">
            <a:spAutoFit/>
          </a:bodyPr>
          <a:lstStyle/>
          <a:p>
            <a:endParaRPr lang="fr-CA">
              <a:solidFill>
                <a:srgbClr val="0070C0"/>
              </a:solidFill>
              <a:latin typeface="Agency FB" panose="020B0503020202020204" pitchFamily="34" charset="0"/>
            </a:endParaRPr>
          </a:p>
          <a:p>
            <a:r>
              <a:rPr lang="fr-CA">
                <a:solidFill>
                  <a:srgbClr val="0070C0"/>
                </a:solidFill>
                <a:latin typeface="Agency FB" panose="020B0503020202020204" pitchFamily="34" charset="0"/>
              </a:rPr>
              <a:t>Merci </a:t>
            </a:r>
            <a:r>
              <a:rPr lang="fr-CA" b="1" i="1">
                <a:solidFill>
                  <a:srgbClr val="0070C0"/>
                </a:solidFill>
                <a:latin typeface="Agency FB" panose="020B0503020202020204" pitchFamily="34" charset="0"/>
              </a:rPr>
              <a:t>Ricardo</a:t>
            </a:r>
            <a:r>
              <a:rPr lang="fr-CA">
                <a:solidFill>
                  <a:srgbClr val="0070C0"/>
                </a:solidFill>
                <a:latin typeface="Agency FB" panose="020B0503020202020204" pitchFamily="34" charset="0"/>
              </a:rPr>
              <a:t> pour ta parfaite collaboration et ton esprit de partage que tu as fait montre sur chaque sprint.  Je te souhaite beaucoup de succès dans tes prochains défis</a:t>
            </a:r>
          </a:p>
          <a:p>
            <a:pPr algn="r"/>
            <a:r>
              <a:rPr lang="fr-CA">
                <a:solidFill>
                  <a:srgbClr val="0070C0"/>
                </a:solidFill>
              </a:rPr>
              <a:t> </a:t>
            </a:r>
            <a:r>
              <a:rPr lang="fr-CA" i="1">
                <a:solidFill>
                  <a:srgbClr val="0070C0"/>
                </a:solidFill>
                <a:latin typeface="Agency FB" panose="020B0503020202020204" pitchFamily="34" charset="0"/>
              </a:rPr>
              <a:t>Edem</a:t>
            </a:r>
          </a:p>
          <a:p>
            <a:endParaRPr lang="fr-CA">
              <a:solidFill>
                <a:srgbClr val="0070C0"/>
              </a:solidFill>
            </a:endParaRPr>
          </a:p>
        </p:txBody>
      </p:sp>
      <p:sp>
        <p:nvSpPr>
          <p:cNvPr id="8" name="Rectangle: Rounded Corners 7">
            <a:extLst>
              <a:ext uri="{FF2B5EF4-FFF2-40B4-BE49-F238E27FC236}">
                <a16:creationId xmlns:a16="http://schemas.microsoft.com/office/drawing/2014/main" id="{C57E7F1D-BDEC-43FD-BD0A-FC57416EF9EF}"/>
              </a:ext>
            </a:extLst>
          </p:cNvPr>
          <p:cNvSpPr/>
          <p:nvPr/>
        </p:nvSpPr>
        <p:spPr>
          <a:xfrm>
            <a:off x="5827593" y="3591434"/>
            <a:ext cx="2617303" cy="2534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ea typeface="+mn-lt"/>
                <a:cs typeface="+mn-lt"/>
              </a:rPr>
              <a:t>Ricardo, je </a:t>
            </a:r>
            <a:r>
              <a:rPr lang="en-GB" sz="1200" err="1">
                <a:ea typeface="+mn-lt"/>
                <a:cs typeface="+mn-lt"/>
              </a:rPr>
              <a:t>te</a:t>
            </a:r>
            <a:r>
              <a:rPr lang="en-GB" sz="1200">
                <a:ea typeface="+mn-lt"/>
                <a:cs typeface="+mn-lt"/>
              </a:rPr>
              <a:t> dis un grand merci pour tout </a:t>
            </a:r>
            <a:r>
              <a:rPr lang="en-GB" sz="1200" err="1">
                <a:ea typeface="+mn-lt"/>
                <a:cs typeface="+mn-lt"/>
              </a:rPr>
              <a:t>ce</a:t>
            </a:r>
            <a:r>
              <a:rPr lang="en-GB" sz="1200">
                <a:ea typeface="+mn-lt"/>
                <a:cs typeface="+mn-lt"/>
              </a:rPr>
              <a:t> que </a:t>
            </a:r>
            <a:r>
              <a:rPr lang="en-GB" sz="1200" err="1">
                <a:ea typeface="+mn-lt"/>
                <a:cs typeface="+mn-lt"/>
              </a:rPr>
              <a:t>tu</a:t>
            </a:r>
            <a:r>
              <a:rPr lang="en-GB" sz="1200">
                <a:ea typeface="+mn-lt"/>
                <a:cs typeface="+mn-lt"/>
              </a:rPr>
              <a:t> as </a:t>
            </a:r>
            <a:r>
              <a:rPr lang="en-GB" sz="1200" err="1">
                <a:ea typeface="+mn-lt"/>
                <a:cs typeface="+mn-lt"/>
              </a:rPr>
              <a:t>apporté</a:t>
            </a:r>
            <a:r>
              <a:rPr lang="en-GB" sz="1200">
                <a:ea typeface="+mn-lt"/>
                <a:cs typeface="+mn-lt"/>
              </a:rPr>
              <a:t> au </a:t>
            </a:r>
            <a:r>
              <a:rPr lang="en-GB" sz="1200" err="1">
                <a:ea typeface="+mn-lt"/>
                <a:cs typeface="+mn-lt"/>
              </a:rPr>
              <a:t>projet</a:t>
            </a:r>
            <a:r>
              <a:rPr lang="en-GB" sz="1200">
                <a:ea typeface="+mn-lt"/>
                <a:cs typeface="+mn-lt"/>
              </a:rPr>
              <a:t>. Tu es </a:t>
            </a:r>
            <a:r>
              <a:rPr lang="en-GB" sz="1200" err="1">
                <a:ea typeface="+mn-lt"/>
                <a:cs typeface="+mn-lt"/>
              </a:rPr>
              <a:t>discret</a:t>
            </a:r>
            <a:r>
              <a:rPr lang="en-GB" sz="1200">
                <a:ea typeface="+mn-lt"/>
                <a:cs typeface="+mn-lt"/>
              </a:rPr>
              <a:t> </a:t>
            </a:r>
            <a:r>
              <a:rPr lang="en-GB" sz="1200" err="1">
                <a:ea typeface="+mn-lt"/>
                <a:cs typeface="+mn-lt"/>
              </a:rPr>
              <a:t>mais</a:t>
            </a:r>
            <a:r>
              <a:rPr lang="en-GB" sz="1200">
                <a:ea typeface="+mn-lt"/>
                <a:cs typeface="+mn-lt"/>
              </a:rPr>
              <a:t> </a:t>
            </a:r>
            <a:r>
              <a:rPr lang="en-GB" sz="1200" err="1">
                <a:ea typeface="+mn-lt"/>
                <a:cs typeface="+mn-lt"/>
              </a:rPr>
              <a:t>toujours</a:t>
            </a:r>
            <a:r>
              <a:rPr lang="en-GB" sz="1200">
                <a:ea typeface="+mn-lt"/>
                <a:cs typeface="+mn-lt"/>
              </a:rPr>
              <a:t> prêt à aider et surtout à </a:t>
            </a:r>
            <a:r>
              <a:rPr lang="en-GB" sz="1200" err="1">
                <a:ea typeface="+mn-lt"/>
                <a:cs typeface="+mn-lt"/>
              </a:rPr>
              <a:t>partager</a:t>
            </a:r>
            <a:r>
              <a:rPr lang="en-GB" sz="1200">
                <a:ea typeface="+mn-lt"/>
                <a:cs typeface="+mn-lt"/>
              </a:rPr>
              <a:t> ton </a:t>
            </a:r>
            <a:r>
              <a:rPr lang="en-GB" sz="1200" err="1">
                <a:ea typeface="+mn-lt"/>
                <a:cs typeface="+mn-lt"/>
              </a:rPr>
              <a:t>avis</a:t>
            </a:r>
            <a:r>
              <a:rPr lang="en-GB" sz="1200">
                <a:ea typeface="+mn-lt"/>
                <a:cs typeface="+mn-lt"/>
              </a:rPr>
              <a:t> pour </a:t>
            </a:r>
            <a:r>
              <a:rPr lang="en-GB" sz="1200" err="1">
                <a:ea typeface="+mn-lt"/>
                <a:cs typeface="+mn-lt"/>
              </a:rPr>
              <a:t>qu'en</a:t>
            </a:r>
            <a:r>
              <a:rPr lang="en-GB" sz="1200">
                <a:ea typeface="+mn-lt"/>
                <a:cs typeface="+mn-lt"/>
              </a:rPr>
              <a:t> </a:t>
            </a:r>
            <a:r>
              <a:rPr lang="en-GB" sz="1200" err="1">
                <a:ea typeface="+mn-lt"/>
                <a:cs typeface="+mn-lt"/>
              </a:rPr>
              <a:t>groupe</a:t>
            </a:r>
            <a:r>
              <a:rPr lang="en-GB" sz="1200">
                <a:ea typeface="+mn-lt"/>
                <a:cs typeface="+mn-lt"/>
              </a:rPr>
              <a:t> nous </a:t>
            </a:r>
            <a:r>
              <a:rPr lang="en-GB" sz="1200" err="1">
                <a:ea typeface="+mn-lt"/>
                <a:cs typeface="+mn-lt"/>
              </a:rPr>
              <a:t>nous</a:t>
            </a:r>
            <a:r>
              <a:rPr lang="en-GB" sz="1200">
                <a:ea typeface="+mn-lt"/>
                <a:cs typeface="+mn-lt"/>
              </a:rPr>
              <a:t> </a:t>
            </a:r>
            <a:r>
              <a:rPr lang="en-GB" sz="1200" err="1">
                <a:ea typeface="+mn-lt"/>
                <a:cs typeface="+mn-lt"/>
              </a:rPr>
              <a:t>améliorons</a:t>
            </a:r>
            <a:r>
              <a:rPr lang="en-GB" sz="1200">
                <a:ea typeface="+mn-lt"/>
                <a:cs typeface="+mn-lt"/>
              </a:rPr>
              <a:t>.</a:t>
            </a:r>
            <a:endParaRPr lang="en-US" sz="1200">
              <a:ea typeface="+mn-lt"/>
              <a:cs typeface="+mn-lt"/>
            </a:endParaRPr>
          </a:p>
          <a:p>
            <a:r>
              <a:rPr lang="en-GB" sz="1200">
                <a:ea typeface="+mn-lt"/>
                <a:cs typeface="+mn-lt"/>
              </a:rPr>
              <a:t>Je </a:t>
            </a:r>
            <a:r>
              <a:rPr lang="en-GB" sz="1200" err="1">
                <a:ea typeface="+mn-lt"/>
                <a:cs typeface="+mn-lt"/>
              </a:rPr>
              <a:t>te</a:t>
            </a:r>
            <a:r>
              <a:rPr lang="en-GB" sz="1200">
                <a:ea typeface="+mn-lt"/>
                <a:cs typeface="+mn-lt"/>
              </a:rPr>
              <a:t> </a:t>
            </a:r>
            <a:r>
              <a:rPr lang="en-GB" sz="1200" err="1">
                <a:ea typeface="+mn-lt"/>
                <a:cs typeface="+mn-lt"/>
              </a:rPr>
              <a:t>souhaite</a:t>
            </a:r>
            <a:r>
              <a:rPr lang="en-GB" sz="1200">
                <a:ea typeface="+mn-lt"/>
                <a:cs typeface="+mn-lt"/>
              </a:rPr>
              <a:t> </a:t>
            </a:r>
            <a:r>
              <a:rPr lang="en-GB" sz="1200" err="1">
                <a:ea typeface="+mn-lt"/>
                <a:cs typeface="+mn-lt"/>
              </a:rPr>
              <a:t>d'avoir</a:t>
            </a:r>
            <a:r>
              <a:rPr lang="en-GB" sz="1200">
                <a:ea typeface="+mn-lt"/>
                <a:cs typeface="+mn-lt"/>
              </a:rPr>
              <a:t> beaucoup de fun et </a:t>
            </a:r>
            <a:r>
              <a:rPr lang="en-GB" sz="1200" err="1">
                <a:ea typeface="+mn-lt"/>
                <a:cs typeface="+mn-lt"/>
              </a:rPr>
              <a:t>d'apprendre</a:t>
            </a:r>
            <a:r>
              <a:rPr lang="en-GB" sz="1200">
                <a:ea typeface="+mn-lt"/>
                <a:cs typeface="+mn-lt"/>
              </a:rPr>
              <a:t> de </a:t>
            </a:r>
            <a:r>
              <a:rPr lang="en-GB" sz="1200" err="1">
                <a:ea typeface="+mn-lt"/>
                <a:cs typeface="+mn-lt"/>
              </a:rPr>
              <a:t>nouvellescompétences</a:t>
            </a:r>
            <a:r>
              <a:rPr lang="en-GB" sz="1200">
                <a:ea typeface="+mn-lt"/>
                <a:cs typeface="+mn-lt"/>
              </a:rPr>
              <a:t> dans ton </a:t>
            </a:r>
            <a:r>
              <a:rPr lang="en-GB" sz="1200" err="1">
                <a:ea typeface="+mn-lt"/>
                <a:cs typeface="+mn-lt"/>
              </a:rPr>
              <a:t>futur</a:t>
            </a:r>
            <a:r>
              <a:rPr lang="en-GB" sz="1200">
                <a:ea typeface="+mn-lt"/>
                <a:cs typeface="+mn-lt"/>
              </a:rPr>
              <a:t> </a:t>
            </a:r>
            <a:r>
              <a:rPr lang="en-GB" sz="1200" err="1">
                <a:ea typeface="+mn-lt"/>
                <a:cs typeface="+mn-lt"/>
              </a:rPr>
              <a:t>rôle</a:t>
            </a:r>
            <a:r>
              <a:rPr lang="en-GB" sz="1200">
                <a:ea typeface="+mn-lt"/>
                <a:cs typeface="+mn-lt"/>
              </a:rPr>
              <a:t> ! Julien</a:t>
            </a:r>
            <a:endParaRPr lang="en-US" sz="1200">
              <a:cs typeface="Calibri"/>
            </a:endParaRPr>
          </a:p>
        </p:txBody>
      </p:sp>
      <p:sp>
        <p:nvSpPr>
          <p:cNvPr id="9" name="ZoneTexte 5">
            <a:extLst>
              <a:ext uri="{FF2B5EF4-FFF2-40B4-BE49-F238E27FC236}">
                <a16:creationId xmlns:a16="http://schemas.microsoft.com/office/drawing/2014/main" id="{EF9636B9-7828-4200-B86F-F43513D584B9}"/>
              </a:ext>
            </a:extLst>
          </p:cNvPr>
          <p:cNvSpPr txBox="1"/>
          <p:nvPr/>
        </p:nvSpPr>
        <p:spPr>
          <a:xfrm>
            <a:off x="3224081" y="2933684"/>
            <a:ext cx="2502995" cy="3046988"/>
          </a:xfrm>
          <a:prstGeom prst="rect">
            <a:avLst/>
          </a:prstGeom>
          <a:solidFill>
            <a:schemeClr val="accent4">
              <a:lumMod val="20000"/>
              <a:lumOff val="80000"/>
            </a:schemeClr>
          </a:solidFill>
          <a:ln>
            <a:solidFill>
              <a:srgbClr val="4472C4"/>
            </a:solidFill>
          </a:ln>
        </p:spPr>
        <p:txBody>
          <a:bodyPr wrap="square" lIns="91440" tIns="45720" rIns="91440" bIns="45720" rtlCol="0" anchor="t">
            <a:spAutoFit/>
          </a:bodyPr>
          <a:lstStyle/>
          <a:p>
            <a:r>
              <a:rPr lang="fr-CA" sz="1200">
                <a:solidFill>
                  <a:schemeClr val="accent6">
                    <a:lumMod val="50000"/>
                  </a:schemeClr>
                </a:solidFill>
                <a:latin typeface="Verdana"/>
                <a:ea typeface="Verdana"/>
                <a:cs typeface="Verdana"/>
              </a:rPr>
              <a:t>Ricardo,</a:t>
            </a:r>
          </a:p>
          <a:p>
            <a:r>
              <a:rPr lang="fr-CA" sz="1200">
                <a:solidFill>
                  <a:schemeClr val="accent6">
                    <a:lumMod val="50000"/>
                  </a:schemeClr>
                </a:solidFill>
                <a:latin typeface="Verdana"/>
                <a:ea typeface="Verdana"/>
                <a:cs typeface="Verdana"/>
              </a:rPr>
              <a:t>C'est vraiment triste te voir partir … </a:t>
            </a:r>
          </a:p>
          <a:p>
            <a:r>
              <a:rPr lang="fr-CA" sz="1200">
                <a:solidFill>
                  <a:schemeClr val="accent6">
                    <a:lumMod val="50000"/>
                  </a:schemeClr>
                </a:solidFill>
                <a:latin typeface="Verdana"/>
                <a:ea typeface="Verdana"/>
                <a:cs typeface="Verdana"/>
              </a:rPr>
              <a:t>Je n'ai pas trop travaille avec toi mais sur la petite </a:t>
            </a:r>
            <a:r>
              <a:rPr lang="fr-CA" sz="1200" err="1">
                <a:solidFill>
                  <a:schemeClr val="accent6">
                    <a:lumMod val="50000"/>
                  </a:schemeClr>
                </a:solidFill>
                <a:latin typeface="Verdana"/>
                <a:ea typeface="Verdana"/>
                <a:cs typeface="Verdana"/>
              </a:rPr>
              <a:t>quantite</a:t>
            </a:r>
            <a:r>
              <a:rPr lang="fr-CA" sz="1200">
                <a:solidFill>
                  <a:schemeClr val="accent6">
                    <a:lumMod val="50000"/>
                  </a:schemeClr>
                </a:solidFill>
                <a:latin typeface="Verdana"/>
                <a:ea typeface="Verdana"/>
                <a:cs typeface="Verdana"/>
              </a:rPr>
              <a:t> de travail qu'on a partage (</a:t>
            </a:r>
            <a:r>
              <a:rPr lang="fr-CA" sz="1200" err="1">
                <a:solidFill>
                  <a:schemeClr val="accent6">
                    <a:lumMod val="50000"/>
                  </a:schemeClr>
                </a:solidFill>
                <a:latin typeface="Verdana"/>
                <a:ea typeface="Verdana"/>
                <a:cs typeface="Verdana"/>
              </a:rPr>
              <a:t>Angular</a:t>
            </a:r>
            <a:r>
              <a:rPr lang="fr-CA" sz="1200">
                <a:solidFill>
                  <a:schemeClr val="accent6">
                    <a:lumMod val="50000"/>
                  </a:schemeClr>
                </a:solidFill>
                <a:latin typeface="Verdana"/>
                <a:ea typeface="Verdana"/>
                <a:cs typeface="Verdana"/>
              </a:rPr>
              <a:t>, Java, MET), était suffisant pour te dire que tu es exceptionnel et que tu es </a:t>
            </a:r>
            <a:r>
              <a:rPr lang="fr-CA" sz="1200" err="1">
                <a:solidFill>
                  <a:schemeClr val="accent6">
                    <a:lumMod val="50000"/>
                  </a:schemeClr>
                </a:solidFill>
                <a:latin typeface="Verdana"/>
                <a:ea typeface="Verdana"/>
                <a:cs typeface="Verdana"/>
              </a:rPr>
              <a:t>tres</a:t>
            </a:r>
            <a:r>
              <a:rPr lang="fr-CA" sz="1200">
                <a:solidFill>
                  <a:schemeClr val="accent6">
                    <a:lumMod val="50000"/>
                  </a:schemeClr>
                </a:solidFill>
                <a:latin typeface="Verdana"/>
                <a:ea typeface="Verdana"/>
                <a:cs typeface="Verdana"/>
              </a:rPr>
              <a:t> gentil et tu as une grande </a:t>
            </a:r>
            <a:r>
              <a:rPr lang="fr-CA" sz="1200" err="1">
                <a:solidFill>
                  <a:schemeClr val="accent6">
                    <a:lumMod val="50000"/>
                  </a:schemeClr>
                </a:solidFill>
                <a:latin typeface="Verdana"/>
                <a:ea typeface="Verdana"/>
                <a:cs typeface="Verdana"/>
              </a:rPr>
              <a:t>volonte</a:t>
            </a:r>
            <a:r>
              <a:rPr lang="fr-CA" sz="1200">
                <a:solidFill>
                  <a:schemeClr val="accent6">
                    <a:lumMod val="50000"/>
                  </a:schemeClr>
                </a:solidFill>
                <a:latin typeface="Verdana"/>
                <a:ea typeface="Verdana"/>
                <a:cs typeface="Verdana"/>
              </a:rPr>
              <a:t> d'apprentissage …</a:t>
            </a:r>
          </a:p>
          <a:p>
            <a:r>
              <a:rPr lang="fr-CA" sz="1200">
                <a:solidFill>
                  <a:schemeClr val="accent6">
                    <a:lumMod val="50000"/>
                  </a:schemeClr>
                </a:solidFill>
                <a:latin typeface="Verdana"/>
                <a:ea typeface="Verdana"/>
                <a:cs typeface="Verdana"/>
              </a:rPr>
              <a:t>Je te souhaite tout le </a:t>
            </a:r>
            <a:r>
              <a:rPr lang="fr-CA" sz="1200" err="1">
                <a:solidFill>
                  <a:schemeClr val="accent6">
                    <a:lumMod val="50000"/>
                  </a:schemeClr>
                </a:solidFill>
                <a:latin typeface="Verdana"/>
                <a:ea typeface="Verdana"/>
                <a:cs typeface="Verdana"/>
              </a:rPr>
              <a:t>succes</a:t>
            </a:r>
            <a:r>
              <a:rPr lang="fr-CA" sz="1200">
                <a:solidFill>
                  <a:schemeClr val="accent6">
                    <a:lumMod val="50000"/>
                  </a:schemeClr>
                </a:solidFill>
                <a:latin typeface="Verdana"/>
                <a:ea typeface="Verdana"/>
                <a:cs typeface="Verdana"/>
              </a:rPr>
              <a:t> dans tes nouveaux projets </a:t>
            </a:r>
          </a:p>
          <a:p>
            <a:r>
              <a:rPr lang="fr-CA" sz="1200" err="1">
                <a:solidFill>
                  <a:schemeClr val="accent6">
                    <a:lumMod val="50000"/>
                  </a:schemeClr>
                </a:solidFill>
                <a:latin typeface="Verdana"/>
                <a:ea typeface="Verdana"/>
                <a:cs typeface="Verdana"/>
              </a:rPr>
              <a:t>Arbia</a:t>
            </a:r>
            <a:endParaRPr lang="fr-CA" sz="1200">
              <a:solidFill>
                <a:schemeClr val="accent6">
                  <a:lumMod val="50000"/>
                </a:schemeClr>
              </a:solidFill>
              <a:latin typeface="Verdana"/>
              <a:ea typeface="Verdana"/>
              <a:cs typeface="Verdana"/>
            </a:endParaRPr>
          </a:p>
          <a:p>
            <a:endParaRPr lang="fr-CA" sz="1200">
              <a:solidFill>
                <a:schemeClr val="accent6">
                  <a:lumMod val="50000"/>
                </a:schemeClr>
              </a:solidFill>
              <a:latin typeface="Verdana"/>
              <a:ea typeface="Verdana"/>
              <a:cs typeface="Verdana"/>
            </a:endParaRPr>
          </a:p>
        </p:txBody>
      </p:sp>
    </p:spTree>
    <p:extLst>
      <p:ext uri="{BB962C8B-B14F-4D97-AF65-F5344CB8AC3E}">
        <p14:creationId xmlns:p14="http://schemas.microsoft.com/office/powerpoint/2010/main" val="341975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D7FB958-181E-47A3-8361-929E1E94254B}"/>
              </a:ext>
            </a:extLst>
          </p:cNvPr>
          <p:cNvSpPr txBox="1"/>
          <p:nvPr/>
        </p:nvSpPr>
        <p:spPr>
          <a:xfrm>
            <a:off x="1040658" y="408211"/>
            <a:ext cx="3232030" cy="954107"/>
          </a:xfrm>
          <a:prstGeom prst="rect">
            <a:avLst/>
          </a:prstGeom>
          <a:solidFill>
            <a:srgbClr val="92D050"/>
          </a:solid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sz="1400"/>
              <a:t>Bon succès Ricardo pour la suite et merci pour ta conftribution à la réussite de nos projets durant toutes ces années.</a:t>
            </a:r>
          </a:p>
          <a:p>
            <a:r>
              <a:rPr lang="fr-CA" sz="1400">
                <a:cs typeface="Calibri"/>
              </a:rPr>
              <a:t>Jean-Marc</a:t>
            </a:r>
          </a:p>
        </p:txBody>
      </p:sp>
      <p:sp>
        <p:nvSpPr>
          <p:cNvPr id="2" name="TextBox 1">
            <a:extLst>
              <a:ext uri="{FF2B5EF4-FFF2-40B4-BE49-F238E27FC236}">
                <a16:creationId xmlns:a16="http://schemas.microsoft.com/office/drawing/2014/main" id="{161D2F8E-5491-46DA-B40C-4F9D9C62E0B9}"/>
              </a:ext>
            </a:extLst>
          </p:cNvPr>
          <p:cNvSpPr txBox="1"/>
          <p:nvPr/>
        </p:nvSpPr>
        <p:spPr>
          <a:xfrm>
            <a:off x="910095" y="1521417"/>
            <a:ext cx="3354521" cy="2462213"/>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solidFill>
                  <a:schemeClr val="bg1">
                    <a:lumMod val="95000"/>
                  </a:schemeClr>
                </a:solidFill>
              </a:rPr>
              <a:t>Estimado</a:t>
            </a:r>
            <a:r>
              <a:rPr lang="en-US" sz="1400">
                <a:solidFill>
                  <a:schemeClr val="bg1">
                    <a:lumMod val="95000"/>
                  </a:schemeClr>
                </a:solidFill>
              </a:rPr>
              <a:t> Ricardo,</a:t>
            </a:r>
            <a:endParaRPr lang="en-US" sz="1400">
              <a:solidFill>
                <a:schemeClr val="bg1">
                  <a:lumMod val="95000"/>
                </a:schemeClr>
              </a:solidFill>
              <a:cs typeface="Calibri"/>
            </a:endParaRPr>
          </a:p>
          <a:p>
            <a:r>
              <a:rPr lang="en-US" sz="1400" err="1">
                <a:solidFill>
                  <a:schemeClr val="bg1">
                    <a:lumMod val="95000"/>
                  </a:schemeClr>
                </a:solidFill>
                <a:cs typeface="Calibri"/>
              </a:rPr>
              <a:t>Pruebas</a:t>
            </a:r>
            <a:r>
              <a:rPr lang="en-US" sz="1400">
                <a:solidFill>
                  <a:schemeClr val="bg1">
                    <a:lumMod val="95000"/>
                  </a:schemeClr>
                </a:solidFill>
                <a:cs typeface="Calibri"/>
              </a:rPr>
              <a:t> una </a:t>
            </a:r>
            <a:r>
              <a:rPr lang="en-US" sz="1400" err="1">
                <a:solidFill>
                  <a:schemeClr val="bg1">
                    <a:lumMod val="95000"/>
                  </a:schemeClr>
                </a:solidFill>
                <a:cs typeface="Calibri"/>
              </a:rPr>
              <a:t>vez</a:t>
            </a:r>
            <a:r>
              <a:rPr lang="en-US" sz="1400">
                <a:solidFill>
                  <a:schemeClr val="bg1">
                    <a:lumMod val="95000"/>
                  </a:schemeClr>
                </a:solidFill>
                <a:cs typeface="Calibri"/>
              </a:rPr>
              <a:t> </a:t>
            </a:r>
            <a:r>
              <a:rPr lang="en-US" sz="1400" err="1">
                <a:solidFill>
                  <a:schemeClr val="bg1">
                    <a:lumMod val="95000"/>
                  </a:schemeClr>
                </a:solidFill>
                <a:cs typeface="Calibri"/>
              </a:rPr>
              <a:t>más</a:t>
            </a:r>
            <a:r>
              <a:rPr lang="en-US" sz="1400">
                <a:solidFill>
                  <a:schemeClr val="bg1">
                    <a:lumMod val="95000"/>
                  </a:schemeClr>
                </a:solidFill>
                <a:cs typeface="Calibri"/>
              </a:rPr>
              <a:t> que </a:t>
            </a:r>
            <a:r>
              <a:rPr lang="en-US" sz="1400" err="1">
                <a:solidFill>
                  <a:schemeClr val="bg1">
                    <a:lumMod val="95000"/>
                  </a:schemeClr>
                </a:solidFill>
                <a:cs typeface="Calibri"/>
              </a:rPr>
              <a:t>eres</a:t>
            </a:r>
            <a:r>
              <a:rPr lang="en-US" sz="1400">
                <a:solidFill>
                  <a:schemeClr val="bg1">
                    <a:lumMod val="95000"/>
                  </a:schemeClr>
                </a:solidFill>
                <a:cs typeface="Calibri"/>
              </a:rPr>
              <a:t> un maestro del drama, al </a:t>
            </a:r>
            <a:r>
              <a:rPr lang="en-US" sz="1400" err="1">
                <a:solidFill>
                  <a:schemeClr val="bg1">
                    <a:lumMod val="95000"/>
                  </a:schemeClr>
                </a:solidFill>
                <a:cs typeface="Calibri"/>
              </a:rPr>
              <a:t>tiempo</a:t>
            </a:r>
            <a:r>
              <a:rPr lang="en-US" sz="1400">
                <a:solidFill>
                  <a:schemeClr val="bg1">
                    <a:lumMod val="95000"/>
                  </a:schemeClr>
                </a:solidFill>
                <a:cs typeface="Calibri"/>
              </a:rPr>
              <a:t> que </a:t>
            </a:r>
            <a:r>
              <a:rPr lang="en-US" sz="1400" err="1">
                <a:solidFill>
                  <a:schemeClr val="bg1">
                    <a:lumMod val="95000"/>
                  </a:schemeClr>
                </a:solidFill>
                <a:cs typeface="Calibri"/>
              </a:rPr>
              <a:t>nos</a:t>
            </a:r>
            <a:r>
              <a:rPr lang="en-US" sz="1400">
                <a:solidFill>
                  <a:schemeClr val="bg1">
                    <a:lumMod val="95000"/>
                  </a:schemeClr>
                </a:solidFill>
                <a:cs typeface="Calibri"/>
              </a:rPr>
              <a:t> </a:t>
            </a:r>
            <a:r>
              <a:rPr lang="en-US" sz="1400" err="1">
                <a:solidFill>
                  <a:schemeClr val="bg1">
                    <a:lumMod val="95000"/>
                  </a:schemeClr>
                </a:solidFill>
                <a:cs typeface="Calibri"/>
              </a:rPr>
              <a:t>llenas</a:t>
            </a:r>
            <a:r>
              <a:rPr lang="en-US" sz="1400">
                <a:solidFill>
                  <a:schemeClr val="bg1">
                    <a:lumMod val="95000"/>
                  </a:schemeClr>
                </a:solidFill>
                <a:cs typeface="Calibri"/>
              </a:rPr>
              <a:t> de </a:t>
            </a:r>
            <a:r>
              <a:rPr lang="en-US" sz="1400" err="1">
                <a:solidFill>
                  <a:schemeClr val="bg1">
                    <a:lumMod val="95000"/>
                  </a:schemeClr>
                </a:solidFill>
                <a:cs typeface="Calibri"/>
              </a:rPr>
              <a:t>orgullo</a:t>
            </a:r>
            <a:r>
              <a:rPr lang="en-US" sz="1400">
                <a:solidFill>
                  <a:schemeClr val="bg1">
                    <a:lumMod val="95000"/>
                  </a:schemeClr>
                </a:solidFill>
                <a:cs typeface="Calibri"/>
              </a:rPr>
              <a:t> por </a:t>
            </a:r>
            <a:r>
              <a:rPr lang="en-US" sz="1400" err="1">
                <a:solidFill>
                  <a:schemeClr val="bg1">
                    <a:lumMod val="95000"/>
                  </a:schemeClr>
                </a:solidFill>
                <a:cs typeface="Calibri"/>
              </a:rPr>
              <a:t>haber</a:t>
            </a:r>
            <a:r>
              <a:rPr lang="en-US" sz="1400">
                <a:solidFill>
                  <a:schemeClr val="bg1">
                    <a:lumMod val="95000"/>
                  </a:schemeClr>
                </a:solidFill>
                <a:cs typeface="Calibri"/>
              </a:rPr>
              <a:t> </a:t>
            </a:r>
            <a:r>
              <a:rPr lang="en-US" sz="1400" err="1">
                <a:solidFill>
                  <a:schemeClr val="bg1">
                    <a:lumMod val="95000"/>
                  </a:schemeClr>
                </a:solidFill>
                <a:cs typeface="Calibri"/>
              </a:rPr>
              <a:t>trabajado</a:t>
            </a:r>
            <a:r>
              <a:rPr lang="en-US" sz="1400">
                <a:solidFill>
                  <a:schemeClr val="bg1">
                    <a:lumMod val="95000"/>
                  </a:schemeClr>
                </a:solidFill>
                <a:cs typeface="Calibri"/>
              </a:rPr>
              <a:t> </a:t>
            </a:r>
            <a:r>
              <a:rPr lang="en-US" sz="1400" err="1">
                <a:solidFill>
                  <a:schemeClr val="bg1">
                    <a:lumMod val="95000"/>
                  </a:schemeClr>
                </a:solidFill>
                <a:cs typeface="Calibri"/>
              </a:rPr>
              <a:t>contigo</a:t>
            </a:r>
            <a:r>
              <a:rPr lang="en-US" sz="1400">
                <a:solidFill>
                  <a:schemeClr val="bg1">
                    <a:lumMod val="95000"/>
                  </a:schemeClr>
                </a:solidFill>
                <a:cs typeface="Calibri"/>
              </a:rPr>
              <a:t>, de </a:t>
            </a:r>
            <a:r>
              <a:rPr lang="en-US" sz="1400" err="1">
                <a:solidFill>
                  <a:schemeClr val="bg1">
                    <a:lumMod val="95000"/>
                  </a:schemeClr>
                </a:solidFill>
                <a:cs typeface="Calibri"/>
              </a:rPr>
              <a:t>felicidad</a:t>
            </a:r>
            <a:r>
              <a:rPr lang="en-US" sz="1400">
                <a:solidFill>
                  <a:schemeClr val="bg1">
                    <a:lumMod val="95000"/>
                  </a:schemeClr>
                </a:solidFill>
                <a:cs typeface="Calibri"/>
              </a:rPr>
              <a:t> </a:t>
            </a:r>
            <a:r>
              <a:rPr lang="en-US" sz="1400" err="1">
                <a:solidFill>
                  <a:schemeClr val="bg1">
                    <a:lumMod val="95000"/>
                  </a:schemeClr>
                </a:solidFill>
                <a:cs typeface="Calibri"/>
              </a:rPr>
              <a:t>porque</a:t>
            </a:r>
            <a:r>
              <a:rPr lang="en-US" sz="1400">
                <a:solidFill>
                  <a:schemeClr val="bg1">
                    <a:lumMod val="95000"/>
                  </a:schemeClr>
                </a:solidFill>
                <a:cs typeface="Calibri"/>
              </a:rPr>
              <a:t> </a:t>
            </a:r>
            <a:r>
              <a:rPr lang="en-US" sz="1400" err="1">
                <a:solidFill>
                  <a:schemeClr val="bg1">
                    <a:lumMod val="95000"/>
                  </a:schemeClr>
                </a:solidFill>
                <a:cs typeface="Calibri"/>
              </a:rPr>
              <a:t>progresas</a:t>
            </a:r>
            <a:r>
              <a:rPr lang="en-US" sz="1400">
                <a:solidFill>
                  <a:schemeClr val="bg1">
                    <a:lumMod val="95000"/>
                  </a:schemeClr>
                </a:solidFill>
                <a:cs typeface="Calibri"/>
              </a:rPr>
              <a:t> </a:t>
            </a:r>
            <a:r>
              <a:rPr lang="en-US" sz="1400" err="1">
                <a:solidFill>
                  <a:schemeClr val="bg1">
                    <a:lumMod val="95000"/>
                  </a:schemeClr>
                </a:solidFill>
                <a:cs typeface="Calibri"/>
              </a:rPr>
              <a:t>en</a:t>
            </a:r>
            <a:r>
              <a:rPr lang="en-US" sz="1400">
                <a:solidFill>
                  <a:schemeClr val="bg1">
                    <a:lumMod val="95000"/>
                  </a:schemeClr>
                </a:solidFill>
                <a:cs typeface="Calibri"/>
              </a:rPr>
              <a:t> </a:t>
            </a:r>
            <a:r>
              <a:rPr lang="en-US" sz="1400" err="1">
                <a:solidFill>
                  <a:schemeClr val="bg1">
                    <a:lumMod val="95000"/>
                  </a:schemeClr>
                </a:solidFill>
                <a:cs typeface="Calibri"/>
              </a:rPr>
              <a:t>tu</a:t>
            </a:r>
            <a:r>
              <a:rPr lang="en-US" sz="1400">
                <a:solidFill>
                  <a:schemeClr val="bg1">
                    <a:lumMod val="95000"/>
                  </a:schemeClr>
                </a:solidFill>
                <a:cs typeface="Calibri"/>
              </a:rPr>
              <a:t> </a:t>
            </a:r>
            <a:r>
              <a:rPr lang="en-US" sz="1400" err="1">
                <a:solidFill>
                  <a:schemeClr val="bg1">
                    <a:lumMod val="95000"/>
                  </a:schemeClr>
                </a:solidFill>
                <a:cs typeface="Calibri"/>
              </a:rPr>
              <a:t>carrera</a:t>
            </a:r>
            <a:r>
              <a:rPr lang="en-US" sz="1400">
                <a:solidFill>
                  <a:schemeClr val="bg1">
                    <a:lumMod val="95000"/>
                  </a:schemeClr>
                </a:solidFill>
                <a:cs typeface="Calibri"/>
              </a:rPr>
              <a:t> </a:t>
            </a:r>
            <a:r>
              <a:rPr lang="en-US" sz="1400" err="1">
                <a:solidFill>
                  <a:schemeClr val="bg1">
                    <a:lumMod val="95000"/>
                  </a:schemeClr>
                </a:solidFill>
                <a:cs typeface="Calibri"/>
              </a:rPr>
              <a:t>pero</a:t>
            </a:r>
            <a:r>
              <a:rPr lang="en-US" sz="1400">
                <a:solidFill>
                  <a:schemeClr val="bg1">
                    <a:lumMod val="95000"/>
                  </a:schemeClr>
                </a:solidFill>
                <a:cs typeface="Calibri"/>
              </a:rPr>
              <a:t> </a:t>
            </a:r>
            <a:r>
              <a:rPr lang="en-US" sz="1400" err="1">
                <a:solidFill>
                  <a:schemeClr val="bg1">
                    <a:lumMod val="95000"/>
                  </a:schemeClr>
                </a:solidFill>
                <a:cs typeface="Calibri"/>
              </a:rPr>
              <a:t>tambien</a:t>
            </a:r>
            <a:r>
              <a:rPr lang="en-US" sz="1400">
                <a:solidFill>
                  <a:schemeClr val="bg1">
                    <a:lumMod val="95000"/>
                  </a:schemeClr>
                </a:solidFill>
                <a:cs typeface="Calibri"/>
              </a:rPr>
              <a:t> de tristeza </a:t>
            </a:r>
            <a:r>
              <a:rPr lang="en-US" sz="1400" err="1">
                <a:solidFill>
                  <a:schemeClr val="bg1">
                    <a:lumMod val="95000"/>
                  </a:schemeClr>
                </a:solidFill>
                <a:cs typeface="Calibri"/>
              </a:rPr>
              <a:t>poque</a:t>
            </a:r>
            <a:r>
              <a:rPr lang="en-US" sz="1400">
                <a:solidFill>
                  <a:schemeClr val="bg1">
                    <a:lumMod val="95000"/>
                  </a:schemeClr>
                </a:solidFill>
                <a:cs typeface="Calibri"/>
              </a:rPr>
              <a:t> </a:t>
            </a:r>
            <a:r>
              <a:rPr lang="en-US" sz="1400" err="1">
                <a:solidFill>
                  <a:schemeClr val="bg1">
                    <a:lumMod val="95000"/>
                  </a:schemeClr>
                </a:solidFill>
                <a:cs typeface="Calibri"/>
              </a:rPr>
              <a:t>nos</a:t>
            </a:r>
            <a:r>
              <a:rPr lang="en-US" sz="1400">
                <a:solidFill>
                  <a:schemeClr val="bg1">
                    <a:lumMod val="95000"/>
                  </a:schemeClr>
                </a:solidFill>
                <a:cs typeface="Calibri"/>
              </a:rPr>
              <a:t> </a:t>
            </a:r>
            <a:r>
              <a:rPr lang="en-US" sz="1400" err="1">
                <a:solidFill>
                  <a:schemeClr val="bg1">
                    <a:lumMod val="95000"/>
                  </a:schemeClr>
                </a:solidFill>
                <a:cs typeface="Calibri"/>
              </a:rPr>
              <a:t>dejas</a:t>
            </a:r>
            <a:r>
              <a:rPr lang="en-US" sz="1400">
                <a:solidFill>
                  <a:schemeClr val="bg1">
                    <a:lumMod val="95000"/>
                  </a:schemeClr>
                </a:solidFill>
                <a:cs typeface="Calibri"/>
              </a:rPr>
              <a:t> </a:t>
            </a:r>
            <a:r>
              <a:rPr lang="en-US" sz="1400" err="1">
                <a:solidFill>
                  <a:schemeClr val="bg1">
                    <a:lumMod val="95000"/>
                  </a:schemeClr>
                </a:solidFill>
                <a:cs typeface="Calibri"/>
              </a:rPr>
              <a:t>atrás</a:t>
            </a:r>
            <a:r>
              <a:rPr lang="en-US" sz="1400">
                <a:solidFill>
                  <a:schemeClr val="bg1">
                    <a:lumMod val="95000"/>
                  </a:schemeClr>
                </a:solidFill>
                <a:cs typeface="Calibri"/>
              </a:rPr>
              <a:t>.</a:t>
            </a:r>
          </a:p>
          <a:p>
            <a:r>
              <a:rPr lang="en-US" sz="1400" err="1">
                <a:solidFill>
                  <a:schemeClr val="bg1">
                    <a:lumMod val="95000"/>
                  </a:schemeClr>
                </a:solidFill>
                <a:cs typeface="Calibri"/>
              </a:rPr>
              <a:t>Te</a:t>
            </a:r>
            <a:r>
              <a:rPr lang="en-US" sz="1400">
                <a:solidFill>
                  <a:schemeClr val="bg1">
                    <a:lumMod val="95000"/>
                  </a:schemeClr>
                </a:solidFill>
                <a:cs typeface="Calibri"/>
              </a:rPr>
              <a:t> </a:t>
            </a:r>
            <a:r>
              <a:rPr lang="en-US" sz="1400" err="1">
                <a:solidFill>
                  <a:schemeClr val="bg1">
                    <a:lumMod val="95000"/>
                  </a:schemeClr>
                </a:solidFill>
                <a:cs typeface="Calibri"/>
              </a:rPr>
              <a:t>deseo</a:t>
            </a:r>
            <a:r>
              <a:rPr lang="en-US" sz="1400">
                <a:solidFill>
                  <a:schemeClr val="bg1">
                    <a:lumMod val="95000"/>
                  </a:schemeClr>
                </a:solidFill>
                <a:cs typeface="Calibri"/>
              </a:rPr>
              <a:t> </a:t>
            </a:r>
            <a:r>
              <a:rPr lang="en-US" sz="1400" err="1">
                <a:solidFill>
                  <a:schemeClr val="bg1">
                    <a:lumMod val="95000"/>
                  </a:schemeClr>
                </a:solidFill>
                <a:cs typeface="Calibri"/>
              </a:rPr>
              <a:t>el</a:t>
            </a:r>
            <a:r>
              <a:rPr lang="en-US" sz="1400">
                <a:solidFill>
                  <a:schemeClr val="bg1">
                    <a:lumMod val="95000"/>
                  </a:schemeClr>
                </a:solidFill>
                <a:cs typeface="Calibri"/>
              </a:rPr>
              <a:t> mayor de los </a:t>
            </a:r>
            <a:r>
              <a:rPr lang="en-US" sz="1400" err="1">
                <a:solidFill>
                  <a:schemeClr val="bg1">
                    <a:lumMod val="95000"/>
                  </a:schemeClr>
                </a:solidFill>
                <a:cs typeface="Calibri"/>
              </a:rPr>
              <a:t>éxitos</a:t>
            </a:r>
            <a:r>
              <a:rPr lang="en-US" sz="1400">
                <a:solidFill>
                  <a:schemeClr val="bg1">
                    <a:lumMod val="95000"/>
                  </a:schemeClr>
                </a:solidFill>
                <a:cs typeface="Calibri"/>
              </a:rPr>
              <a:t> y hasta </a:t>
            </a:r>
            <a:r>
              <a:rPr lang="en-US" sz="1400" err="1">
                <a:solidFill>
                  <a:schemeClr val="bg1">
                    <a:lumMod val="95000"/>
                  </a:schemeClr>
                </a:solidFill>
                <a:cs typeface="Calibri"/>
              </a:rPr>
              <a:t>muy</a:t>
            </a:r>
            <a:r>
              <a:rPr lang="en-US" sz="1400">
                <a:solidFill>
                  <a:schemeClr val="bg1">
                    <a:lumMod val="95000"/>
                  </a:schemeClr>
                </a:solidFill>
                <a:cs typeface="Calibri"/>
              </a:rPr>
              <a:t> pronto.</a:t>
            </a:r>
          </a:p>
          <a:p>
            <a:endParaRPr lang="en-US" sz="1400">
              <a:solidFill>
                <a:schemeClr val="bg1">
                  <a:lumMod val="95000"/>
                </a:schemeClr>
              </a:solidFill>
              <a:cs typeface="Calibri"/>
            </a:endParaRPr>
          </a:p>
          <a:p>
            <a:r>
              <a:rPr lang="en-US" sz="1400">
                <a:solidFill>
                  <a:schemeClr val="bg1">
                    <a:lumMod val="95000"/>
                  </a:schemeClr>
                </a:solidFill>
                <a:cs typeface="Calibri"/>
              </a:rPr>
              <a:t>Fernando</a:t>
            </a:r>
          </a:p>
        </p:txBody>
      </p:sp>
      <p:sp>
        <p:nvSpPr>
          <p:cNvPr id="4" name="ZoneTexte 3">
            <a:extLst>
              <a:ext uri="{FF2B5EF4-FFF2-40B4-BE49-F238E27FC236}">
                <a16:creationId xmlns:a16="http://schemas.microsoft.com/office/drawing/2014/main" id="{462E92F9-A94C-4932-8AC4-603C67C7AFA1}"/>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CA">
              <a:cs typeface="Calibri"/>
            </a:endParaRPr>
          </a:p>
        </p:txBody>
      </p:sp>
      <p:sp>
        <p:nvSpPr>
          <p:cNvPr id="8" name="ZoneTexte 7">
            <a:extLst>
              <a:ext uri="{FF2B5EF4-FFF2-40B4-BE49-F238E27FC236}">
                <a16:creationId xmlns:a16="http://schemas.microsoft.com/office/drawing/2014/main" id="{88786B48-EDE4-43A5-AF10-1657AE339540}"/>
              </a:ext>
            </a:extLst>
          </p:cNvPr>
          <p:cNvSpPr txBox="1"/>
          <p:nvPr/>
        </p:nvSpPr>
        <p:spPr>
          <a:xfrm>
            <a:off x="5295900" y="37719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CA">
              <a:cs typeface="Calibri"/>
            </a:endParaRPr>
          </a:p>
        </p:txBody>
      </p:sp>
      <p:sp>
        <p:nvSpPr>
          <p:cNvPr id="5" name="ZoneTexte 4">
            <a:extLst>
              <a:ext uri="{FF2B5EF4-FFF2-40B4-BE49-F238E27FC236}">
                <a16:creationId xmlns:a16="http://schemas.microsoft.com/office/drawing/2014/main" id="{3882103B-C8E6-4BD9-B16A-2A7D3C9B6A38}"/>
              </a:ext>
            </a:extLst>
          </p:cNvPr>
          <p:cNvSpPr txBox="1"/>
          <p:nvPr/>
        </p:nvSpPr>
        <p:spPr>
          <a:xfrm>
            <a:off x="4724400" y="3200400"/>
            <a:ext cx="2743200" cy="830997"/>
          </a:xfrm>
          <a:prstGeom prst="rect">
            <a:avLst/>
          </a:prstGeom>
          <a:solidFill>
            <a:srgbClr val="00B0F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sz="1200">
                <a:cs typeface="Calibri"/>
              </a:rPr>
              <a:t>Salut Ricardo, </a:t>
            </a:r>
          </a:p>
          <a:p>
            <a:r>
              <a:rPr lang="fr-CA" sz="1200">
                <a:cs typeface="Calibri"/>
              </a:rPr>
              <a:t>Bon succès dans tes nouveaux défis et ce fût agréable te travailler avec toi.</a:t>
            </a:r>
          </a:p>
          <a:p>
            <a:r>
              <a:rPr lang="fr-CA" sz="1200">
                <a:cs typeface="Calibri"/>
              </a:rPr>
              <a:t>Serge</a:t>
            </a:r>
          </a:p>
        </p:txBody>
      </p:sp>
      <mc:AlternateContent xmlns:mc="http://schemas.openxmlformats.org/markup-compatibility/2006" xmlns:p14="http://schemas.microsoft.com/office/powerpoint/2010/main">
        <mc:Choice Requires="p14">
          <p:contentPart p14:bwMode="auto" r:id="rId2">
            <p14:nvContentPartPr>
              <p14:cNvPr id="6" name="Encre 5">
                <a:extLst>
                  <a:ext uri="{FF2B5EF4-FFF2-40B4-BE49-F238E27FC236}">
                    <a16:creationId xmlns:a16="http://schemas.microsoft.com/office/drawing/2014/main" id="{BB3E7FC2-4AC0-4D1C-9E2D-A61192C7B9B9}"/>
                  </a:ext>
                </a:extLst>
              </p14:cNvPr>
              <p14:cNvContentPartPr/>
              <p14:nvPr/>
            </p14:nvContentPartPr>
            <p14:xfrm>
              <a:off x="9524999" y="893378"/>
              <a:ext cx="9525" cy="9525"/>
            </p14:xfrm>
          </p:contentPart>
        </mc:Choice>
        <mc:Fallback xmlns="">
          <p:pic>
            <p:nvPicPr>
              <p:cNvPr id="6" name="Encre 5">
                <a:extLst>
                  <a:ext uri="{FF2B5EF4-FFF2-40B4-BE49-F238E27FC236}">
                    <a16:creationId xmlns:a16="http://schemas.microsoft.com/office/drawing/2014/main" id="{BB3E7FC2-4AC0-4D1C-9E2D-A61192C7B9B9}"/>
                  </a:ext>
                </a:extLst>
              </p:cNvPr>
              <p:cNvPicPr/>
              <p:nvPr/>
            </p:nvPicPr>
            <p:blipFill>
              <a:blip r:embed="rId3"/>
              <a:stretch>
                <a:fillRect/>
              </a:stretch>
            </p:blipFill>
            <p:spPr>
              <a:xfrm>
                <a:off x="9048749" y="417128"/>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Encre 10">
                <a:extLst>
                  <a:ext uri="{FF2B5EF4-FFF2-40B4-BE49-F238E27FC236}">
                    <a16:creationId xmlns:a16="http://schemas.microsoft.com/office/drawing/2014/main" id="{90FEE53E-47C7-4F8C-9A33-32EC688A6B88}"/>
                  </a:ext>
                </a:extLst>
              </p14:cNvPr>
              <p14:cNvContentPartPr/>
              <p14:nvPr/>
            </p14:nvContentPartPr>
            <p14:xfrm>
              <a:off x="8393091" y="879104"/>
              <a:ext cx="1419225" cy="2505075"/>
            </p14:xfrm>
          </p:contentPart>
        </mc:Choice>
        <mc:Fallback xmlns="">
          <p:pic>
            <p:nvPicPr>
              <p:cNvPr id="11" name="Encre 10">
                <a:extLst>
                  <a:ext uri="{FF2B5EF4-FFF2-40B4-BE49-F238E27FC236}">
                    <a16:creationId xmlns:a16="http://schemas.microsoft.com/office/drawing/2014/main" id="{90FEE53E-47C7-4F8C-9A33-32EC688A6B88}"/>
                  </a:ext>
                </a:extLst>
              </p:cNvPr>
              <p:cNvPicPr/>
              <p:nvPr/>
            </p:nvPicPr>
            <p:blipFill>
              <a:blip r:embed="rId5"/>
              <a:stretch>
                <a:fillRect/>
              </a:stretch>
            </p:blipFill>
            <p:spPr>
              <a:xfrm>
                <a:off x="8375149" y="861087"/>
                <a:ext cx="1454750" cy="254074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Encre 11">
                <a:extLst>
                  <a:ext uri="{FF2B5EF4-FFF2-40B4-BE49-F238E27FC236}">
                    <a16:creationId xmlns:a16="http://schemas.microsoft.com/office/drawing/2014/main" id="{3F64CA2A-A0BF-4DDA-84EF-BB8EA302DE89}"/>
                  </a:ext>
                </a:extLst>
              </p14:cNvPr>
              <p14:cNvContentPartPr/>
              <p14:nvPr/>
            </p14:nvContentPartPr>
            <p14:xfrm>
              <a:off x="9485585" y="418923"/>
              <a:ext cx="2409825" cy="2914650"/>
            </p14:xfrm>
          </p:contentPart>
        </mc:Choice>
        <mc:Fallback xmlns="">
          <p:pic>
            <p:nvPicPr>
              <p:cNvPr id="12" name="Encre 11">
                <a:extLst>
                  <a:ext uri="{FF2B5EF4-FFF2-40B4-BE49-F238E27FC236}">
                    <a16:creationId xmlns:a16="http://schemas.microsoft.com/office/drawing/2014/main" id="{3F64CA2A-A0BF-4DDA-84EF-BB8EA302DE89}"/>
                  </a:ext>
                </a:extLst>
              </p:cNvPr>
              <p:cNvPicPr/>
              <p:nvPr/>
            </p:nvPicPr>
            <p:blipFill>
              <a:blip r:embed="rId7"/>
              <a:stretch>
                <a:fillRect/>
              </a:stretch>
            </p:blipFill>
            <p:spPr>
              <a:xfrm>
                <a:off x="9467553" y="400949"/>
                <a:ext cx="2445529" cy="295023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Encre 12">
                <a:extLst>
                  <a:ext uri="{FF2B5EF4-FFF2-40B4-BE49-F238E27FC236}">
                    <a16:creationId xmlns:a16="http://schemas.microsoft.com/office/drawing/2014/main" id="{404E63FB-B9B9-48BF-AA84-A99F0E8DFFBD}"/>
                  </a:ext>
                </a:extLst>
              </p14:cNvPr>
              <p14:cNvContentPartPr/>
              <p14:nvPr/>
            </p14:nvContentPartPr>
            <p14:xfrm>
              <a:off x="9650542" y="3219358"/>
              <a:ext cx="428625" cy="790575"/>
            </p14:xfrm>
          </p:contentPart>
        </mc:Choice>
        <mc:Fallback xmlns="">
          <p:pic>
            <p:nvPicPr>
              <p:cNvPr id="13" name="Encre 12">
                <a:extLst>
                  <a:ext uri="{FF2B5EF4-FFF2-40B4-BE49-F238E27FC236}">
                    <a16:creationId xmlns:a16="http://schemas.microsoft.com/office/drawing/2014/main" id="{404E63FB-B9B9-48BF-AA84-A99F0E8DFFBD}"/>
                  </a:ext>
                </a:extLst>
              </p:cNvPr>
              <p:cNvPicPr/>
              <p:nvPr/>
            </p:nvPicPr>
            <p:blipFill>
              <a:blip r:embed="rId9"/>
              <a:stretch>
                <a:fillRect/>
              </a:stretch>
            </p:blipFill>
            <p:spPr>
              <a:xfrm>
                <a:off x="9632472" y="3201423"/>
                <a:ext cx="464404" cy="826086"/>
              </a:xfrm>
              <a:prstGeom prst="rect">
                <a:avLst/>
              </a:prstGeom>
            </p:spPr>
          </p:pic>
        </mc:Fallback>
      </mc:AlternateContent>
      <p:sp>
        <p:nvSpPr>
          <p:cNvPr id="15" name="ZoneTexte 14">
            <a:extLst>
              <a:ext uri="{FF2B5EF4-FFF2-40B4-BE49-F238E27FC236}">
                <a16:creationId xmlns:a16="http://schemas.microsoft.com/office/drawing/2014/main" id="{4444471D-8B8B-4EFC-99F7-B1616D157CC1}"/>
              </a:ext>
            </a:extLst>
          </p:cNvPr>
          <p:cNvSpPr txBox="1"/>
          <p:nvPr/>
        </p:nvSpPr>
        <p:spPr>
          <a:xfrm rot="-840000">
            <a:off x="8622747" y="772627"/>
            <a:ext cx="321765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000">
                <a:latin typeface="Bradley Hand ITC"/>
              </a:rPr>
              <a:t>Cher Ricardo,</a:t>
            </a:r>
            <a:endParaRPr lang="fr-FR" sz="2000">
              <a:cs typeface="Calibri"/>
            </a:endParaRPr>
          </a:p>
          <a:p>
            <a:pPr algn="ctr"/>
            <a:r>
              <a:rPr lang="fr-FR" sz="2000">
                <a:latin typeface="Bradley Hand ITC"/>
                <a:cs typeface="Calibri"/>
              </a:rPr>
              <a:t>J'ai appris avec tristesse ton départ de nos équipes. Pourtant ça sera une belle nouvelle aventure pour toi, et je te souhaite "the best" dans tes futures démarches!</a:t>
            </a:r>
          </a:p>
        </p:txBody>
      </p:sp>
      <mc:AlternateContent xmlns:mc="http://schemas.openxmlformats.org/markup-compatibility/2006" xmlns:p14="http://schemas.microsoft.com/office/powerpoint/2010/main">
        <mc:Choice Requires="p14">
          <p:contentPart p14:bwMode="auto" r:id="rId10">
            <p14:nvContentPartPr>
              <p14:cNvPr id="17" name="Encre 16">
                <a:extLst>
                  <a:ext uri="{FF2B5EF4-FFF2-40B4-BE49-F238E27FC236}">
                    <a16:creationId xmlns:a16="http://schemas.microsoft.com/office/drawing/2014/main" id="{A6A33BA5-884A-4FFB-AECA-E4246147D6F2}"/>
                  </a:ext>
                </a:extLst>
              </p14:cNvPr>
              <p14:cNvContentPartPr/>
              <p14:nvPr/>
            </p14:nvContentPartPr>
            <p14:xfrm>
              <a:off x="9275218" y="3998603"/>
              <a:ext cx="314325" cy="371475"/>
            </p14:xfrm>
          </p:contentPart>
        </mc:Choice>
        <mc:Fallback xmlns="">
          <p:pic>
            <p:nvPicPr>
              <p:cNvPr id="17" name="Encre 16">
                <a:extLst>
                  <a:ext uri="{FF2B5EF4-FFF2-40B4-BE49-F238E27FC236}">
                    <a16:creationId xmlns:a16="http://schemas.microsoft.com/office/drawing/2014/main" id="{A6A33BA5-884A-4FFB-AECA-E4246147D6F2}"/>
                  </a:ext>
                </a:extLst>
              </p:cNvPr>
              <p:cNvPicPr/>
              <p:nvPr/>
            </p:nvPicPr>
            <p:blipFill>
              <a:blip r:embed="rId11"/>
              <a:stretch>
                <a:fillRect/>
              </a:stretch>
            </p:blipFill>
            <p:spPr>
              <a:xfrm>
                <a:off x="9256965" y="3980535"/>
                <a:ext cx="350467" cy="40724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Encre 17">
                <a:extLst>
                  <a:ext uri="{FF2B5EF4-FFF2-40B4-BE49-F238E27FC236}">
                    <a16:creationId xmlns:a16="http://schemas.microsoft.com/office/drawing/2014/main" id="{1917AAF1-A197-49A4-9CE3-96E201AB0D90}"/>
                  </a:ext>
                </a:extLst>
              </p14:cNvPr>
              <p14:cNvContentPartPr/>
              <p14:nvPr/>
            </p14:nvContentPartPr>
            <p14:xfrm>
              <a:off x="9393115" y="4308230"/>
              <a:ext cx="19050" cy="266699"/>
            </p14:xfrm>
          </p:contentPart>
        </mc:Choice>
        <mc:Fallback xmlns="">
          <p:pic>
            <p:nvPicPr>
              <p:cNvPr id="18" name="Encre 17">
                <a:extLst>
                  <a:ext uri="{FF2B5EF4-FFF2-40B4-BE49-F238E27FC236}">
                    <a16:creationId xmlns:a16="http://schemas.microsoft.com/office/drawing/2014/main" id="{1917AAF1-A197-49A4-9CE3-96E201AB0D90}"/>
                  </a:ext>
                </a:extLst>
              </p:cNvPr>
              <p:cNvPicPr/>
              <p:nvPr/>
            </p:nvPicPr>
            <p:blipFill>
              <a:blip r:embed="rId13"/>
              <a:stretch>
                <a:fillRect/>
              </a:stretch>
            </p:blipFill>
            <p:spPr>
              <a:xfrm>
                <a:off x="8440615" y="4289938"/>
                <a:ext cx="1905000" cy="30291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Encre 18">
                <a:extLst>
                  <a:ext uri="{FF2B5EF4-FFF2-40B4-BE49-F238E27FC236}">
                    <a16:creationId xmlns:a16="http://schemas.microsoft.com/office/drawing/2014/main" id="{530CBB0D-63C9-4FA2-8E21-F3B2FE7814C4}"/>
                  </a:ext>
                </a:extLst>
              </p14:cNvPr>
              <p14:cNvContentPartPr/>
              <p14:nvPr/>
            </p14:nvContentPartPr>
            <p14:xfrm>
              <a:off x="9166031" y="4586653"/>
              <a:ext cx="228600" cy="76200"/>
            </p14:xfrm>
          </p:contentPart>
        </mc:Choice>
        <mc:Fallback xmlns="">
          <p:pic>
            <p:nvPicPr>
              <p:cNvPr id="19" name="Encre 18">
                <a:extLst>
                  <a:ext uri="{FF2B5EF4-FFF2-40B4-BE49-F238E27FC236}">
                    <a16:creationId xmlns:a16="http://schemas.microsoft.com/office/drawing/2014/main" id="{530CBB0D-63C9-4FA2-8E21-F3B2FE7814C4}"/>
                  </a:ext>
                </a:extLst>
              </p:cNvPr>
              <p:cNvPicPr/>
              <p:nvPr/>
            </p:nvPicPr>
            <p:blipFill>
              <a:blip r:embed="rId15"/>
              <a:stretch>
                <a:fillRect/>
              </a:stretch>
            </p:blipFill>
            <p:spPr>
              <a:xfrm>
                <a:off x="9147946" y="4569491"/>
                <a:ext cx="264409" cy="11018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Encre 19">
                <a:extLst>
                  <a:ext uri="{FF2B5EF4-FFF2-40B4-BE49-F238E27FC236}">
                    <a16:creationId xmlns:a16="http://schemas.microsoft.com/office/drawing/2014/main" id="{F197D8D7-84AC-4D7F-919C-03A1CAF6C96C}"/>
                  </a:ext>
                </a:extLst>
              </p14:cNvPr>
              <p14:cNvContentPartPr/>
              <p14:nvPr/>
            </p14:nvContentPartPr>
            <p14:xfrm>
              <a:off x="9407768" y="4586653"/>
              <a:ext cx="142875" cy="57150"/>
            </p14:xfrm>
          </p:contentPart>
        </mc:Choice>
        <mc:Fallback xmlns="">
          <p:pic>
            <p:nvPicPr>
              <p:cNvPr id="20" name="Encre 19">
                <a:extLst>
                  <a:ext uri="{FF2B5EF4-FFF2-40B4-BE49-F238E27FC236}">
                    <a16:creationId xmlns:a16="http://schemas.microsoft.com/office/drawing/2014/main" id="{F197D8D7-84AC-4D7F-919C-03A1CAF6C96C}"/>
                  </a:ext>
                </a:extLst>
              </p:cNvPr>
              <p:cNvPicPr/>
              <p:nvPr/>
            </p:nvPicPr>
            <p:blipFill>
              <a:blip r:embed="rId17"/>
              <a:stretch>
                <a:fillRect/>
              </a:stretch>
            </p:blipFill>
            <p:spPr>
              <a:xfrm>
                <a:off x="9389953" y="4567729"/>
                <a:ext cx="178148" cy="94619"/>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Encre 20">
                <a:extLst>
                  <a:ext uri="{FF2B5EF4-FFF2-40B4-BE49-F238E27FC236}">
                    <a16:creationId xmlns:a16="http://schemas.microsoft.com/office/drawing/2014/main" id="{09DD5F4F-6AFE-4440-B348-98806E73FDA4}"/>
                  </a:ext>
                </a:extLst>
              </p14:cNvPr>
              <p14:cNvContentPartPr/>
              <p14:nvPr/>
            </p14:nvContentPartPr>
            <p14:xfrm>
              <a:off x="9393115" y="4586653"/>
              <a:ext cx="19050" cy="276225"/>
            </p14:xfrm>
          </p:contentPart>
        </mc:Choice>
        <mc:Fallback xmlns="">
          <p:pic>
            <p:nvPicPr>
              <p:cNvPr id="21" name="Encre 20">
                <a:extLst>
                  <a:ext uri="{FF2B5EF4-FFF2-40B4-BE49-F238E27FC236}">
                    <a16:creationId xmlns:a16="http://schemas.microsoft.com/office/drawing/2014/main" id="{09DD5F4F-6AFE-4440-B348-98806E73FDA4}"/>
                  </a:ext>
                </a:extLst>
              </p:cNvPr>
              <p:cNvPicPr/>
              <p:nvPr/>
            </p:nvPicPr>
            <p:blipFill>
              <a:blip r:embed="rId19"/>
              <a:stretch>
                <a:fillRect/>
              </a:stretch>
            </p:blipFill>
            <p:spPr>
              <a:xfrm>
                <a:off x="8440615" y="4568716"/>
                <a:ext cx="1905000" cy="3117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Encre 21">
                <a:extLst>
                  <a:ext uri="{FF2B5EF4-FFF2-40B4-BE49-F238E27FC236}">
                    <a16:creationId xmlns:a16="http://schemas.microsoft.com/office/drawing/2014/main" id="{F724408E-12E9-47AD-8A1A-7854C71CF26B}"/>
                  </a:ext>
                </a:extLst>
              </p14:cNvPr>
              <p14:cNvContentPartPr/>
              <p14:nvPr/>
            </p14:nvContentPartPr>
            <p14:xfrm>
              <a:off x="9333756" y="4879730"/>
              <a:ext cx="57150" cy="276225"/>
            </p14:xfrm>
          </p:contentPart>
        </mc:Choice>
        <mc:Fallback xmlns="">
          <p:pic>
            <p:nvPicPr>
              <p:cNvPr id="22" name="Encre 21">
                <a:extLst>
                  <a:ext uri="{FF2B5EF4-FFF2-40B4-BE49-F238E27FC236}">
                    <a16:creationId xmlns:a16="http://schemas.microsoft.com/office/drawing/2014/main" id="{F724408E-12E9-47AD-8A1A-7854C71CF26B}"/>
                  </a:ext>
                </a:extLst>
              </p:cNvPr>
              <p:cNvPicPr/>
              <p:nvPr/>
            </p:nvPicPr>
            <p:blipFill>
              <a:blip r:embed="rId21"/>
              <a:stretch>
                <a:fillRect/>
              </a:stretch>
            </p:blipFill>
            <p:spPr>
              <a:xfrm>
                <a:off x="9316542" y="4861793"/>
                <a:ext cx="91233" cy="3117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Encre 22">
                <a:extLst>
                  <a:ext uri="{FF2B5EF4-FFF2-40B4-BE49-F238E27FC236}">
                    <a16:creationId xmlns:a16="http://schemas.microsoft.com/office/drawing/2014/main" id="{DA570861-3FF9-4E39-BB54-38E0CA68AED4}"/>
                  </a:ext>
                </a:extLst>
              </p14:cNvPr>
              <p14:cNvContentPartPr/>
              <p14:nvPr/>
            </p14:nvContentPartPr>
            <p14:xfrm>
              <a:off x="9265394" y="5172807"/>
              <a:ext cx="66674" cy="19050"/>
            </p14:xfrm>
          </p:contentPart>
        </mc:Choice>
        <mc:Fallback xmlns="">
          <p:pic>
            <p:nvPicPr>
              <p:cNvPr id="23" name="Encre 22">
                <a:extLst>
                  <a:ext uri="{FF2B5EF4-FFF2-40B4-BE49-F238E27FC236}">
                    <a16:creationId xmlns:a16="http://schemas.microsoft.com/office/drawing/2014/main" id="{DA570861-3FF9-4E39-BB54-38E0CA68AED4}"/>
                  </a:ext>
                </a:extLst>
              </p:cNvPr>
              <p:cNvPicPr/>
              <p:nvPr/>
            </p:nvPicPr>
            <p:blipFill>
              <a:blip r:embed="rId23"/>
              <a:stretch>
                <a:fillRect/>
              </a:stretch>
            </p:blipFill>
            <p:spPr>
              <a:xfrm>
                <a:off x="9248121" y="4220307"/>
                <a:ext cx="100875" cy="1905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Encre 23">
                <a:extLst>
                  <a:ext uri="{FF2B5EF4-FFF2-40B4-BE49-F238E27FC236}">
                    <a16:creationId xmlns:a16="http://schemas.microsoft.com/office/drawing/2014/main" id="{0CE45A88-51A8-405D-B69C-15514C079F3E}"/>
                  </a:ext>
                </a:extLst>
              </p14:cNvPr>
              <p14:cNvContentPartPr/>
              <p14:nvPr/>
            </p14:nvContentPartPr>
            <p14:xfrm>
              <a:off x="9378461" y="4865076"/>
              <a:ext cx="76200" cy="304800"/>
            </p14:xfrm>
          </p:contentPart>
        </mc:Choice>
        <mc:Fallback xmlns="">
          <p:pic>
            <p:nvPicPr>
              <p:cNvPr id="24" name="Encre 23">
                <a:extLst>
                  <a:ext uri="{FF2B5EF4-FFF2-40B4-BE49-F238E27FC236}">
                    <a16:creationId xmlns:a16="http://schemas.microsoft.com/office/drawing/2014/main" id="{0CE45A88-51A8-405D-B69C-15514C079F3E}"/>
                  </a:ext>
                </a:extLst>
              </p:cNvPr>
              <p:cNvPicPr/>
              <p:nvPr/>
            </p:nvPicPr>
            <p:blipFill>
              <a:blip r:embed="rId25"/>
              <a:stretch>
                <a:fillRect/>
              </a:stretch>
            </p:blipFill>
            <p:spPr>
              <a:xfrm>
                <a:off x="9360144" y="4847147"/>
                <a:ext cx="112468" cy="3403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Encre 24">
                <a:extLst>
                  <a:ext uri="{FF2B5EF4-FFF2-40B4-BE49-F238E27FC236}">
                    <a16:creationId xmlns:a16="http://schemas.microsoft.com/office/drawing/2014/main" id="{7E757FDF-FD43-4A93-9198-01DACA11F1A4}"/>
                  </a:ext>
                </a:extLst>
              </p14:cNvPr>
              <p14:cNvContentPartPr/>
              <p14:nvPr/>
            </p14:nvContentPartPr>
            <p14:xfrm>
              <a:off x="9451730" y="5187461"/>
              <a:ext cx="85725" cy="19050"/>
            </p14:xfrm>
          </p:contentPart>
        </mc:Choice>
        <mc:Fallback xmlns="">
          <p:pic>
            <p:nvPicPr>
              <p:cNvPr id="25" name="Encre 24">
                <a:extLst>
                  <a:ext uri="{FF2B5EF4-FFF2-40B4-BE49-F238E27FC236}">
                    <a16:creationId xmlns:a16="http://schemas.microsoft.com/office/drawing/2014/main" id="{7E757FDF-FD43-4A93-9198-01DACA11F1A4}"/>
                  </a:ext>
                </a:extLst>
              </p:cNvPr>
              <p:cNvPicPr/>
              <p:nvPr/>
            </p:nvPicPr>
            <p:blipFill>
              <a:blip r:embed="rId27"/>
              <a:stretch>
                <a:fillRect/>
              </a:stretch>
            </p:blipFill>
            <p:spPr>
              <a:xfrm>
                <a:off x="9433568" y="4234961"/>
                <a:ext cx="121686" cy="1905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6" name="Encre 25">
                <a:extLst>
                  <a:ext uri="{FF2B5EF4-FFF2-40B4-BE49-F238E27FC236}">
                    <a16:creationId xmlns:a16="http://schemas.microsoft.com/office/drawing/2014/main" id="{0D6BE614-2DB5-4FC9-A6A3-455675CB114F}"/>
                  </a:ext>
                </a:extLst>
              </p14:cNvPr>
              <p14:cNvContentPartPr/>
              <p14:nvPr/>
            </p14:nvContentPartPr>
            <p14:xfrm>
              <a:off x="9378461" y="4147038"/>
              <a:ext cx="19050" cy="19050"/>
            </p14:xfrm>
          </p:contentPart>
        </mc:Choice>
        <mc:Fallback xmlns="">
          <p:pic>
            <p:nvPicPr>
              <p:cNvPr id="26" name="Encre 25">
                <a:extLst>
                  <a:ext uri="{FF2B5EF4-FFF2-40B4-BE49-F238E27FC236}">
                    <a16:creationId xmlns:a16="http://schemas.microsoft.com/office/drawing/2014/main" id="{0D6BE614-2DB5-4FC9-A6A3-455675CB114F}"/>
                  </a:ext>
                </a:extLst>
              </p:cNvPr>
              <p:cNvPicPr/>
              <p:nvPr/>
            </p:nvPicPr>
            <p:blipFill>
              <a:blip r:embed="rId29"/>
              <a:stretch>
                <a:fillRect/>
              </a:stretch>
            </p:blipFill>
            <p:spPr>
              <a:xfrm>
                <a:off x="8425961" y="3194538"/>
                <a:ext cx="1905000" cy="1905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7" name="Encre 26">
                <a:extLst>
                  <a:ext uri="{FF2B5EF4-FFF2-40B4-BE49-F238E27FC236}">
                    <a16:creationId xmlns:a16="http://schemas.microsoft.com/office/drawing/2014/main" id="{525E0C56-8F10-4020-9C41-52DCE9FBEF73}"/>
                  </a:ext>
                </a:extLst>
              </p14:cNvPr>
              <p14:cNvContentPartPr/>
              <p14:nvPr/>
            </p14:nvContentPartPr>
            <p14:xfrm>
              <a:off x="9466384" y="4147038"/>
              <a:ext cx="19050" cy="19050"/>
            </p14:xfrm>
          </p:contentPart>
        </mc:Choice>
        <mc:Fallback xmlns="">
          <p:pic>
            <p:nvPicPr>
              <p:cNvPr id="27" name="Encre 26">
                <a:extLst>
                  <a:ext uri="{FF2B5EF4-FFF2-40B4-BE49-F238E27FC236}">
                    <a16:creationId xmlns:a16="http://schemas.microsoft.com/office/drawing/2014/main" id="{525E0C56-8F10-4020-9C41-52DCE9FBEF73}"/>
                  </a:ext>
                </a:extLst>
              </p:cNvPr>
              <p:cNvPicPr/>
              <p:nvPr/>
            </p:nvPicPr>
            <p:blipFill>
              <a:blip r:embed="rId29"/>
              <a:stretch>
                <a:fillRect/>
              </a:stretch>
            </p:blipFill>
            <p:spPr>
              <a:xfrm>
                <a:off x="8513884" y="3194538"/>
                <a:ext cx="1905000" cy="1905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8" name="Encre 27">
                <a:extLst>
                  <a:ext uri="{FF2B5EF4-FFF2-40B4-BE49-F238E27FC236}">
                    <a16:creationId xmlns:a16="http://schemas.microsoft.com/office/drawing/2014/main" id="{1B9BC159-5FA9-4CCB-8DCE-915F089A736F}"/>
                  </a:ext>
                </a:extLst>
              </p14:cNvPr>
              <p14:cNvContentPartPr/>
              <p14:nvPr/>
            </p14:nvContentPartPr>
            <p14:xfrm>
              <a:off x="9349153" y="4249615"/>
              <a:ext cx="123825" cy="38100"/>
            </p14:xfrm>
          </p:contentPart>
        </mc:Choice>
        <mc:Fallback xmlns="">
          <p:pic>
            <p:nvPicPr>
              <p:cNvPr id="28" name="Encre 27">
                <a:extLst>
                  <a:ext uri="{FF2B5EF4-FFF2-40B4-BE49-F238E27FC236}">
                    <a16:creationId xmlns:a16="http://schemas.microsoft.com/office/drawing/2014/main" id="{1B9BC159-5FA9-4CCB-8DCE-915F089A736F}"/>
                  </a:ext>
                </a:extLst>
              </p:cNvPr>
              <p:cNvPicPr/>
              <p:nvPr/>
            </p:nvPicPr>
            <p:blipFill>
              <a:blip r:embed="rId32"/>
              <a:stretch>
                <a:fillRect/>
              </a:stretch>
            </p:blipFill>
            <p:spPr>
              <a:xfrm>
                <a:off x="9331207" y="4233471"/>
                <a:ext cx="159357" cy="70065"/>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9" name="Encre 28">
                <a:extLst>
                  <a:ext uri="{FF2B5EF4-FFF2-40B4-BE49-F238E27FC236}">
                    <a16:creationId xmlns:a16="http://schemas.microsoft.com/office/drawing/2014/main" id="{122F1D2B-B7A3-4BB4-86A9-F336A6797843}"/>
                  </a:ext>
                </a:extLst>
              </p14:cNvPr>
              <p14:cNvContentPartPr/>
              <p14:nvPr/>
            </p14:nvContentPartPr>
            <p14:xfrm>
              <a:off x="9422423" y="4176346"/>
              <a:ext cx="19050" cy="19050"/>
            </p14:xfrm>
          </p:contentPart>
        </mc:Choice>
        <mc:Fallback xmlns="">
          <p:pic>
            <p:nvPicPr>
              <p:cNvPr id="29" name="Encre 28">
                <a:extLst>
                  <a:ext uri="{FF2B5EF4-FFF2-40B4-BE49-F238E27FC236}">
                    <a16:creationId xmlns:a16="http://schemas.microsoft.com/office/drawing/2014/main" id="{122F1D2B-B7A3-4BB4-86A9-F336A6797843}"/>
                  </a:ext>
                </a:extLst>
              </p:cNvPr>
              <p:cNvPicPr/>
              <p:nvPr/>
            </p:nvPicPr>
            <p:blipFill>
              <a:blip r:embed="rId29"/>
              <a:stretch>
                <a:fillRect/>
              </a:stretch>
            </p:blipFill>
            <p:spPr>
              <a:xfrm>
                <a:off x="8469923" y="3223846"/>
                <a:ext cx="1905000" cy="1905000"/>
              </a:xfrm>
              <a:prstGeom prst="rect">
                <a:avLst/>
              </a:prstGeom>
            </p:spPr>
          </p:pic>
        </mc:Fallback>
      </mc:AlternateContent>
      <p:sp>
        <p:nvSpPr>
          <p:cNvPr id="30" name="ZoneTexte 29">
            <a:extLst>
              <a:ext uri="{FF2B5EF4-FFF2-40B4-BE49-F238E27FC236}">
                <a16:creationId xmlns:a16="http://schemas.microsoft.com/office/drawing/2014/main" id="{93DBA7CF-2A32-488E-88B4-BE4A7088A276}"/>
              </a:ext>
            </a:extLst>
          </p:cNvPr>
          <p:cNvSpPr txBox="1"/>
          <p:nvPr/>
        </p:nvSpPr>
        <p:spPr>
          <a:xfrm>
            <a:off x="8936067" y="5169199"/>
            <a:ext cx="9460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i="1">
                <a:cs typeface="Calibri"/>
              </a:rPr>
              <a:t>George</a:t>
            </a:r>
          </a:p>
        </p:txBody>
      </p:sp>
      <p:sp>
        <p:nvSpPr>
          <p:cNvPr id="14" name="Émoticône 13">
            <a:extLst>
              <a:ext uri="{FF2B5EF4-FFF2-40B4-BE49-F238E27FC236}">
                <a16:creationId xmlns:a16="http://schemas.microsoft.com/office/drawing/2014/main" id="{E07B722A-91B7-4EAA-B5F4-83B5563600E1}"/>
              </a:ext>
            </a:extLst>
          </p:cNvPr>
          <p:cNvSpPr/>
          <p:nvPr/>
        </p:nvSpPr>
        <p:spPr>
          <a:xfrm>
            <a:off x="4526616" y="219075"/>
            <a:ext cx="2796988" cy="2510117"/>
          </a:xfrm>
          <a:prstGeom prst="smileyFac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b="1">
              <a:solidFill>
                <a:schemeClr val="accent4">
                  <a:lumMod val="50000"/>
                </a:schemeClr>
              </a:solidFill>
              <a:cs typeface="Calibri"/>
            </a:endParaRPr>
          </a:p>
          <a:p>
            <a:pPr algn="ctr"/>
            <a:endParaRPr lang="fr-FR" sz="1100" b="1">
              <a:solidFill>
                <a:schemeClr val="accent4">
                  <a:lumMod val="50000"/>
                </a:schemeClr>
              </a:solidFill>
              <a:cs typeface="Calibri"/>
            </a:endParaRPr>
          </a:p>
          <a:p>
            <a:pPr algn="ctr"/>
            <a:r>
              <a:rPr lang="fr-FR" sz="1000" b="1">
                <a:solidFill>
                  <a:schemeClr val="accent2">
                    <a:lumMod val="50000"/>
                  </a:schemeClr>
                </a:solidFill>
                <a:latin typeface="Amasis MT Pro Medium"/>
                <a:cs typeface="Calibri"/>
              </a:rPr>
              <a:t>Salut Ricardo! </a:t>
            </a:r>
            <a:r>
              <a:rPr lang="fr-CA" sz="1000" b="1">
                <a:solidFill>
                  <a:schemeClr val="accent2">
                    <a:lumMod val="50000"/>
                  </a:schemeClr>
                </a:solidFill>
                <a:latin typeface="Amasis MT Pro Medium"/>
                <a:ea typeface="+mn-lt"/>
                <a:cs typeface="+mn-lt"/>
              </a:rPr>
              <a:t>Ce fût un plaisir de travailler avec toi.</a:t>
            </a:r>
            <a:r>
              <a:rPr lang="fr-CA" sz="1000" b="1">
                <a:solidFill>
                  <a:schemeClr val="accent2">
                    <a:lumMod val="50000"/>
                  </a:schemeClr>
                </a:solidFill>
                <a:latin typeface="Amasis MT Pro Medium"/>
                <a:cs typeface="Calibri"/>
              </a:rPr>
              <a:t> Merci pour ta grande contribution dans l'équipe des Bâtisseurs.  C'est bien triste de te voir partir, mais je te souhaite de trouver plein de défis intéressants.</a:t>
            </a:r>
            <a:endParaRPr lang="fr-CA" sz="1000" b="1">
              <a:solidFill>
                <a:schemeClr val="accent2">
                  <a:lumMod val="50000"/>
                </a:schemeClr>
              </a:solidFill>
              <a:latin typeface="Amasis MT Pro Medium"/>
              <a:ea typeface="+mn-lt"/>
              <a:cs typeface="+mn-lt"/>
            </a:endParaRPr>
          </a:p>
          <a:p>
            <a:pPr algn="ctr"/>
            <a:r>
              <a:rPr lang="fr-CA" sz="1000" b="1">
                <a:solidFill>
                  <a:schemeClr val="accent2">
                    <a:lumMod val="50000"/>
                  </a:schemeClr>
                </a:solidFill>
                <a:latin typeface="Amasis MT Pro Medium"/>
                <a:cs typeface="Calibri"/>
              </a:rPr>
              <a:t>Au plaisir de se croiser à nouveau!</a:t>
            </a:r>
          </a:p>
          <a:p>
            <a:pPr algn="ctr"/>
            <a:endParaRPr lang="fr-CA" sz="1000" b="1">
              <a:solidFill>
                <a:schemeClr val="accent2">
                  <a:lumMod val="50000"/>
                </a:schemeClr>
              </a:solidFill>
              <a:latin typeface="Amasis MT Pro Medium"/>
              <a:cs typeface="Calibri"/>
            </a:endParaRPr>
          </a:p>
          <a:p>
            <a:pPr algn="ctr"/>
            <a:r>
              <a:rPr lang="fr-CA" sz="1000" b="1">
                <a:solidFill>
                  <a:schemeClr val="accent2">
                    <a:lumMod val="50000"/>
                  </a:schemeClr>
                </a:solidFill>
                <a:latin typeface="Lucida Calligraphy"/>
                <a:cs typeface="Calibri"/>
              </a:rPr>
              <a:t>Danielle</a:t>
            </a:r>
          </a:p>
          <a:p>
            <a:pPr algn="ctr"/>
            <a:endParaRPr lang="fr-CA" sz="1100">
              <a:cs typeface="Calibri"/>
            </a:endParaRPr>
          </a:p>
        </p:txBody>
      </p:sp>
      <p:sp>
        <p:nvSpPr>
          <p:cNvPr id="16" name="Rectangle: Rounded Corners 15">
            <a:extLst>
              <a:ext uri="{FF2B5EF4-FFF2-40B4-BE49-F238E27FC236}">
                <a16:creationId xmlns:a16="http://schemas.microsoft.com/office/drawing/2014/main" id="{2E6615BE-023F-4A7F-BF78-5458FF83532A}"/>
              </a:ext>
            </a:extLst>
          </p:cNvPr>
          <p:cNvSpPr/>
          <p:nvPr/>
        </p:nvSpPr>
        <p:spPr>
          <a:xfrm>
            <a:off x="691515" y="4567555"/>
            <a:ext cx="3972560" cy="212344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lumMod val="85000"/>
                    <a:lumOff val="15000"/>
                  </a:schemeClr>
                </a:solidFill>
                <a:cs typeface="Calibri"/>
              </a:rPr>
              <a:t>Au revoir Ricardo,</a:t>
            </a:r>
          </a:p>
          <a:p>
            <a:r>
              <a:rPr lang="en-US" sz="1600">
                <a:solidFill>
                  <a:schemeClr val="tx1">
                    <a:lumMod val="85000"/>
                    <a:lumOff val="15000"/>
                  </a:schemeClr>
                </a:solidFill>
                <a:cs typeface="Calibri"/>
              </a:rPr>
              <a:t>Ce </a:t>
            </a:r>
            <a:r>
              <a:rPr lang="en-US" sz="1600" err="1">
                <a:solidFill>
                  <a:schemeClr val="tx1">
                    <a:lumMod val="85000"/>
                    <a:lumOff val="15000"/>
                  </a:schemeClr>
                </a:solidFill>
                <a:cs typeface="Calibri"/>
              </a:rPr>
              <a:t>fût</a:t>
            </a:r>
            <a:r>
              <a:rPr lang="en-US" sz="1600">
                <a:solidFill>
                  <a:schemeClr val="tx1">
                    <a:lumMod val="85000"/>
                    <a:lumOff val="15000"/>
                  </a:schemeClr>
                </a:solidFill>
                <a:cs typeface="Calibri"/>
              </a:rPr>
              <a:t> un </a:t>
            </a:r>
            <a:r>
              <a:rPr lang="en-US" sz="1600" err="1">
                <a:solidFill>
                  <a:schemeClr val="tx1">
                    <a:lumMod val="85000"/>
                    <a:lumOff val="15000"/>
                  </a:schemeClr>
                </a:solidFill>
                <a:cs typeface="Calibri"/>
              </a:rPr>
              <a:t>réel</a:t>
            </a:r>
            <a:r>
              <a:rPr lang="en-US" sz="1600">
                <a:solidFill>
                  <a:schemeClr val="tx1">
                    <a:lumMod val="85000"/>
                    <a:lumOff val="15000"/>
                  </a:schemeClr>
                </a:solidFill>
                <a:cs typeface="Calibri"/>
              </a:rPr>
              <a:t> </a:t>
            </a:r>
            <a:r>
              <a:rPr lang="en-US" sz="1600" err="1">
                <a:solidFill>
                  <a:schemeClr val="tx1">
                    <a:lumMod val="85000"/>
                    <a:lumOff val="15000"/>
                  </a:schemeClr>
                </a:solidFill>
                <a:cs typeface="Calibri"/>
              </a:rPr>
              <a:t>plaisir</a:t>
            </a:r>
            <a:r>
              <a:rPr lang="en-US" sz="1600">
                <a:solidFill>
                  <a:schemeClr val="tx1">
                    <a:lumMod val="85000"/>
                    <a:lumOff val="15000"/>
                  </a:schemeClr>
                </a:solidFill>
                <a:cs typeface="Calibri"/>
              </a:rPr>
              <a:t> de </a:t>
            </a:r>
            <a:r>
              <a:rPr lang="en-US" sz="1600" err="1">
                <a:solidFill>
                  <a:schemeClr val="tx1">
                    <a:lumMod val="85000"/>
                    <a:lumOff val="15000"/>
                  </a:schemeClr>
                </a:solidFill>
                <a:cs typeface="Calibri"/>
              </a:rPr>
              <a:t>travailler</a:t>
            </a:r>
            <a:r>
              <a:rPr lang="en-US" sz="1600">
                <a:solidFill>
                  <a:schemeClr val="tx1">
                    <a:lumMod val="85000"/>
                    <a:lumOff val="15000"/>
                  </a:schemeClr>
                </a:solidFill>
                <a:cs typeface="Calibri"/>
              </a:rPr>
              <a:t> avec un homme qui ne </a:t>
            </a:r>
            <a:r>
              <a:rPr lang="en-US" sz="1600" err="1">
                <a:solidFill>
                  <a:schemeClr val="tx1">
                    <a:lumMod val="85000"/>
                    <a:lumOff val="15000"/>
                  </a:schemeClr>
                </a:solidFill>
                <a:cs typeface="Calibri"/>
              </a:rPr>
              <a:t>baisse</a:t>
            </a:r>
            <a:r>
              <a:rPr lang="en-US" sz="1600">
                <a:solidFill>
                  <a:schemeClr val="tx1">
                    <a:lumMod val="85000"/>
                    <a:lumOff val="15000"/>
                  </a:schemeClr>
                </a:solidFill>
                <a:cs typeface="Calibri"/>
              </a:rPr>
              <a:t> jamais les bras </a:t>
            </a:r>
            <a:r>
              <a:rPr lang="en-US" sz="1600" err="1">
                <a:solidFill>
                  <a:schemeClr val="tx1">
                    <a:lumMod val="85000"/>
                    <a:lumOff val="15000"/>
                  </a:schemeClr>
                </a:solidFill>
                <a:cs typeface="Calibri"/>
              </a:rPr>
              <a:t>devant</a:t>
            </a:r>
            <a:r>
              <a:rPr lang="en-US" sz="1600">
                <a:solidFill>
                  <a:schemeClr val="tx1">
                    <a:lumMod val="85000"/>
                    <a:lumOff val="15000"/>
                  </a:schemeClr>
                </a:solidFill>
                <a:cs typeface="Calibri"/>
              </a:rPr>
              <a:t> </a:t>
            </a:r>
            <a:r>
              <a:rPr lang="en-US" sz="1600" err="1">
                <a:solidFill>
                  <a:schemeClr val="tx1">
                    <a:lumMod val="85000"/>
                    <a:lumOff val="15000"/>
                  </a:schemeClr>
                </a:solidFill>
                <a:cs typeface="Calibri"/>
              </a:rPr>
              <a:t>l'adversité</a:t>
            </a:r>
            <a:r>
              <a:rPr lang="en-US" sz="1600">
                <a:solidFill>
                  <a:schemeClr val="tx1">
                    <a:lumMod val="85000"/>
                    <a:lumOff val="15000"/>
                  </a:schemeClr>
                </a:solidFill>
                <a:cs typeface="Calibri"/>
              </a:rPr>
              <a:t> et les </a:t>
            </a:r>
            <a:r>
              <a:rPr lang="en-US" sz="1600" err="1">
                <a:solidFill>
                  <a:schemeClr val="tx1">
                    <a:lumMod val="85000"/>
                    <a:lumOff val="15000"/>
                  </a:schemeClr>
                </a:solidFill>
                <a:cs typeface="Calibri"/>
              </a:rPr>
              <a:t>embûches</a:t>
            </a:r>
            <a:r>
              <a:rPr lang="en-US" sz="1600">
                <a:solidFill>
                  <a:schemeClr val="tx1">
                    <a:lumMod val="85000"/>
                    <a:lumOff val="15000"/>
                  </a:schemeClr>
                </a:solidFill>
                <a:cs typeface="Calibri"/>
              </a:rPr>
              <a:t>. Ta contribution a fait </a:t>
            </a:r>
            <a:r>
              <a:rPr lang="en-US" sz="1600" err="1">
                <a:solidFill>
                  <a:schemeClr val="tx1">
                    <a:lumMod val="85000"/>
                    <a:lumOff val="15000"/>
                  </a:schemeClr>
                </a:solidFill>
                <a:cs typeface="Calibri"/>
              </a:rPr>
              <a:t>une</a:t>
            </a:r>
            <a:r>
              <a:rPr lang="en-US" sz="1600">
                <a:solidFill>
                  <a:schemeClr val="tx1">
                    <a:lumMod val="85000"/>
                    <a:lumOff val="15000"/>
                  </a:schemeClr>
                </a:solidFill>
                <a:cs typeface="Calibri"/>
              </a:rPr>
              <a:t> </a:t>
            </a:r>
            <a:r>
              <a:rPr lang="en-US" sz="1600" err="1">
                <a:solidFill>
                  <a:schemeClr val="tx1">
                    <a:lumMod val="85000"/>
                    <a:lumOff val="15000"/>
                  </a:schemeClr>
                </a:solidFill>
                <a:cs typeface="Calibri"/>
              </a:rPr>
              <a:t>différence</a:t>
            </a:r>
            <a:r>
              <a:rPr lang="en-US" sz="1600">
                <a:solidFill>
                  <a:schemeClr val="tx1">
                    <a:lumMod val="85000"/>
                    <a:lumOff val="15000"/>
                  </a:schemeClr>
                </a:solidFill>
                <a:cs typeface="Calibri"/>
              </a:rPr>
              <a:t>. Bonne continuation dans </a:t>
            </a:r>
            <a:r>
              <a:rPr lang="en-US" sz="1600" err="1">
                <a:solidFill>
                  <a:schemeClr val="tx1">
                    <a:lumMod val="85000"/>
                    <a:lumOff val="15000"/>
                  </a:schemeClr>
                </a:solidFill>
                <a:cs typeface="Calibri"/>
              </a:rPr>
              <a:t>cette</a:t>
            </a:r>
            <a:r>
              <a:rPr lang="en-US" sz="1600">
                <a:solidFill>
                  <a:schemeClr val="tx1">
                    <a:lumMod val="85000"/>
                    <a:lumOff val="15000"/>
                  </a:schemeClr>
                </a:solidFill>
                <a:cs typeface="Calibri"/>
              </a:rPr>
              <a:t> belle </a:t>
            </a:r>
            <a:r>
              <a:rPr lang="en-US" sz="1600" err="1">
                <a:solidFill>
                  <a:schemeClr val="tx1">
                    <a:lumMod val="85000"/>
                    <a:lumOff val="15000"/>
                  </a:schemeClr>
                </a:solidFill>
                <a:cs typeface="Calibri"/>
              </a:rPr>
              <a:t>aventure</a:t>
            </a:r>
            <a:r>
              <a:rPr lang="en-US" sz="1600">
                <a:solidFill>
                  <a:schemeClr val="tx1">
                    <a:lumMod val="85000"/>
                    <a:lumOff val="15000"/>
                  </a:schemeClr>
                </a:solidFill>
                <a:cs typeface="Calibri"/>
              </a:rPr>
              <a:t> de la vie au travail :)</a:t>
            </a:r>
            <a:br>
              <a:rPr lang="en-US" sz="1600">
                <a:solidFill>
                  <a:schemeClr val="tx1">
                    <a:lumMod val="85000"/>
                    <a:lumOff val="15000"/>
                  </a:schemeClr>
                </a:solidFill>
                <a:cs typeface="Calibri"/>
              </a:rPr>
            </a:br>
            <a:r>
              <a:rPr lang="en-US" sz="1600">
                <a:solidFill>
                  <a:schemeClr val="tx1">
                    <a:lumMod val="85000"/>
                    <a:lumOff val="15000"/>
                  </a:schemeClr>
                </a:solidFill>
                <a:cs typeface="Calibri"/>
              </a:rPr>
              <a:t>-K7</a:t>
            </a:r>
          </a:p>
        </p:txBody>
      </p:sp>
      <p:sp>
        <p:nvSpPr>
          <p:cNvPr id="32" name="ZoneTexte 31">
            <a:extLst>
              <a:ext uri="{FF2B5EF4-FFF2-40B4-BE49-F238E27FC236}">
                <a16:creationId xmlns:a16="http://schemas.microsoft.com/office/drawing/2014/main" id="{838849CD-0853-4A6C-8C42-25890D9DB52D}"/>
              </a:ext>
            </a:extLst>
          </p:cNvPr>
          <p:cNvSpPr txBox="1"/>
          <p:nvPr/>
        </p:nvSpPr>
        <p:spPr>
          <a:xfrm rot="420000">
            <a:off x="5082305" y="4583971"/>
            <a:ext cx="2384686" cy="1477328"/>
          </a:xfrm>
          <a:prstGeom prst="rect">
            <a:avLst/>
          </a:prstGeom>
          <a:solidFill>
            <a:schemeClr val="accent1">
              <a:lumMod val="20000"/>
              <a:lumOff val="80000"/>
            </a:schemeClr>
          </a:solid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sz="1000" dirty="0">
                <a:latin typeface="Cavolini"/>
                <a:cs typeface="Cavolini"/>
              </a:rPr>
              <a:t>Salut Ricardo!</a:t>
            </a:r>
          </a:p>
          <a:p>
            <a:r>
              <a:rPr lang="fr-CA" sz="1000" dirty="0">
                <a:latin typeface="Cavolini"/>
                <a:cs typeface="Calibri"/>
              </a:rPr>
              <a:t>C'est bien triste de te voir partir. Tu avais une attitude exemplaire, et c'était un véritable plaisir de travailler avec toi! Vraiment! J'espère que tu vas te plaire, là où tu vas. :)</a:t>
            </a:r>
          </a:p>
          <a:p>
            <a:r>
              <a:rPr lang="fr-CA" sz="1000" dirty="0">
                <a:latin typeface="Cavolini"/>
                <a:cs typeface="Calibri"/>
              </a:rPr>
              <a:t>J-F </a:t>
            </a:r>
            <a:r>
              <a:rPr lang="fr-CA" sz="1000" dirty="0" err="1">
                <a:latin typeface="Cavolini"/>
                <a:cs typeface="Calibri"/>
              </a:rPr>
              <a:t>Beauchef</a:t>
            </a:r>
            <a:endParaRPr lang="fr-CA" sz="1000">
              <a:latin typeface="Cavolini"/>
              <a:cs typeface="Calibri"/>
            </a:endParaRPr>
          </a:p>
        </p:txBody>
      </p:sp>
    </p:spTree>
    <p:extLst>
      <p:ext uri="{BB962C8B-B14F-4D97-AF65-F5344CB8AC3E}">
        <p14:creationId xmlns:p14="http://schemas.microsoft.com/office/powerpoint/2010/main" val="122983381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3</Slides>
  <Notes>0</Notes>
  <HiddenSlides>0</HiddenSlides>
  <ScaleCrop>false</ScaleCrop>
  <HeadingPairs>
    <vt:vector size="4" baseType="variant">
      <vt:variant>
        <vt:lpstr>Thème</vt:lpstr>
      </vt:variant>
      <vt:variant>
        <vt:i4>1</vt:i4>
      </vt:variant>
      <vt:variant>
        <vt:lpstr>Titres des diapositives</vt:lpstr>
      </vt:variant>
      <vt:variant>
        <vt:i4>3</vt:i4>
      </vt:variant>
    </vt:vector>
  </HeadingPairs>
  <TitlesOfParts>
    <vt:vector size="4" baseType="lpstr">
      <vt:lpstr>Thème Office</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21</cp:revision>
  <dcterms:created xsi:type="dcterms:W3CDTF">2021-05-14T16:26:21Z</dcterms:created>
  <dcterms:modified xsi:type="dcterms:W3CDTF">2021-05-21T14:45:28Z</dcterms:modified>
</cp:coreProperties>
</file>