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4"/>
  </p:sldMasterIdLst>
  <p:notesMasterIdLst>
    <p:notesMasterId r:id="rId11"/>
  </p:notesMasterIdLst>
  <p:sldIdLst>
    <p:sldId id="256" r:id="rId5"/>
    <p:sldId id="261" r:id="rId6"/>
    <p:sldId id="263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AAB59-778F-472C-932C-258F2A112948}" v="20" dt="2021-11-21T18:31:35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/>
    <p:restoredTop sz="87183"/>
  </p:normalViewPr>
  <p:slideViewPr>
    <p:cSldViewPr snapToGrid="0" snapToObjects="1">
      <p:cViewPr varScale="1">
        <p:scale>
          <a:sx n="107" d="100"/>
          <a:sy n="107" d="100"/>
        </p:scale>
        <p:origin x="6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MURO" userId="S::l.muro2@studenti.unisa.it::de54a080-859c-42a4-9a6d-40a9d27c6711" providerId="AD" clId="Web-{9ADAAB59-778F-472C-932C-258F2A112948}"/>
    <pc:docChg chg="modSld">
      <pc:chgData name="LORENZO MURO" userId="S::l.muro2@studenti.unisa.it::de54a080-859c-42a4-9a6d-40a9d27c6711" providerId="AD" clId="Web-{9ADAAB59-778F-472C-932C-258F2A112948}" dt="2021-11-21T18:31:35.111" v="19" actId="14100"/>
      <pc:docMkLst>
        <pc:docMk/>
      </pc:docMkLst>
      <pc:sldChg chg="modSp">
        <pc:chgData name="LORENZO MURO" userId="S::l.muro2@studenti.unisa.it::de54a080-859c-42a4-9a6d-40a9d27c6711" providerId="AD" clId="Web-{9ADAAB59-778F-472C-932C-258F2A112948}" dt="2021-11-21T18:31:35.111" v="19" actId="14100"/>
        <pc:sldMkLst>
          <pc:docMk/>
          <pc:sldMk cId="1746650526" sldId="263"/>
        </pc:sldMkLst>
        <pc:spChg chg="mod">
          <ac:chgData name="LORENZO MURO" userId="S::l.muro2@studenti.unisa.it::de54a080-859c-42a4-9a6d-40a9d27c6711" providerId="AD" clId="Web-{9ADAAB59-778F-472C-932C-258F2A112948}" dt="2021-11-21T18:30:26.372" v="11" actId="14100"/>
          <ac:spMkLst>
            <pc:docMk/>
            <pc:sldMk cId="1746650526" sldId="263"/>
            <ac:spMk id="2" creationId="{4575439D-0CF9-514B-B5C6-911482C63E47}"/>
          </ac:spMkLst>
        </pc:spChg>
        <pc:spChg chg="mod">
          <ac:chgData name="LORENZO MURO" userId="S::l.muro2@studenti.unisa.it::de54a080-859c-42a4-9a6d-40a9d27c6711" providerId="AD" clId="Web-{9ADAAB59-778F-472C-932C-258F2A112948}" dt="2021-11-21T18:31:35.111" v="19" actId="14100"/>
          <ac:spMkLst>
            <pc:docMk/>
            <pc:sldMk cId="1746650526" sldId="263"/>
            <ac:spMk id="4" creationId="{F4E1A2BD-A9DC-1A4F-8287-6DFC82846DA9}"/>
          </ac:spMkLst>
        </pc:spChg>
        <pc:picChg chg="mod">
          <ac:chgData name="LORENZO MURO" userId="S::l.muro2@studenti.unisa.it::de54a080-859c-42a4-9a6d-40a9d27c6711" providerId="AD" clId="Web-{9ADAAB59-778F-472C-932C-258F2A112948}" dt="2021-11-21T18:30:52.702" v="16" actId="1076"/>
          <ac:picMkLst>
            <pc:docMk/>
            <pc:sldMk cId="1746650526" sldId="263"/>
            <ac:picMk id="5" creationId="{FD2E05B3-AF0C-5C4C-8B93-244346C357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551D6-1285-8941-9480-E33E949A9BE6}" type="datetimeFigureOut">
              <a:rPr lang="it-IT" smtClean="0"/>
              <a:t>22/11/21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484-0B3B-D84F-BC56-7043881A0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83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33484-0B3B-D84F-BC56-7043881A0CD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01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b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33484-0B3B-D84F-BC56-7043881A0CD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1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5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663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507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59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197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541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07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67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827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002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638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15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923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042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56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071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028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89806E-8E94-473C-AEE7-BE6F15F85533}" type="datetime1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19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3D599-5151-1E40-9BE4-3BFB8040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3119" y="1092200"/>
            <a:ext cx="6334125" cy="1540933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-game project group15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5328C4-C371-D245-8C8C-6C9914230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" y="2861556"/>
            <a:ext cx="4246880" cy="348826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err="1"/>
              <a:t>Requirements</a:t>
            </a:r>
            <a:r>
              <a:rPr lang="it-IT" sz="3200" dirty="0"/>
              <a:t>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err="1"/>
              <a:t>Architectural</a:t>
            </a:r>
            <a:r>
              <a:rPr lang="it-IT" sz="3200" dirty="0"/>
              <a:t> and </a:t>
            </a:r>
            <a:r>
              <a:rPr lang="it-IT" sz="3200" dirty="0" err="1"/>
              <a:t>detailed</a:t>
            </a:r>
            <a:r>
              <a:rPr lang="it-IT" sz="3200" dirty="0"/>
              <a:t> Design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/>
              <a:t>First Sprint Planning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E5D1AB-984E-4C43-A40E-069E795415EE}"/>
              </a:ext>
            </a:extLst>
          </p:cNvPr>
          <p:cNvSpPr txBox="1"/>
          <p:nvPr/>
        </p:nvSpPr>
        <p:spPr>
          <a:xfrm>
            <a:off x="5355771" y="2666697"/>
            <a:ext cx="6736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Petagna 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Muro Lorenzo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Riccardi 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000" dirty="0"/>
              <a:t>Lodato Gabriele</a:t>
            </a:r>
          </a:p>
        </p:txBody>
      </p:sp>
    </p:spTree>
    <p:extLst>
      <p:ext uri="{BB962C8B-B14F-4D97-AF65-F5344CB8AC3E}">
        <p14:creationId xmlns:p14="http://schemas.microsoft.com/office/powerpoint/2010/main" val="95347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297EB9-3C07-9748-8958-C924A7A6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49" y="162560"/>
            <a:ext cx="11340311" cy="692573"/>
          </a:xfrm>
        </p:spPr>
        <p:txBody>
          <a:bodyPr>
            <a:normAutofit fontScale="90000"/>
          </a:bodyPr>
          <a:lstStyle/>
          <a:p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FA5C45-FCDD-EE4C-8378-3E0ADDECF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048" y="1028699"/>
            <a:ext cx="6514311" cy="351582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Specifics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Use Cases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Product Backlog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, or Critical,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Functionalities</a:t>
            </a:r>
            <a:endParaRPr lang="it-I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7">
            <a:extLst>
              <a:ext uri="{FF2B5EF4-FFF2-40B4-BE49-F238E27FC236}">
                <a16:creationId xmlns:a16="http://schemas.microsoft.com/office/drawing/2014/main" id="{9D7B9078-69B4-8E45-A9B1-3C80CCA7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3768" y="855133"/>
            <a:ext cx="4563592" cy="4269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D7ECA3-6F8E-4B5F-8FDC-80448C0B33D8}"/>
              </a:ext>
            </a:extLst>
          </p:cNvPr>
          <p:cNvSpPr txBox="1"/>
          <p:nvPr/>
        </p:nvSpPr>
        <p:spPr>
          <a:xfrm>
            <a:off x="557048" y="4592402"/>
            <a:ext cx="6278006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of User Story with its Acceptance Criteria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user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want to add two or more complex numbers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that I can do my math exercises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I do the sum of two or more numbers 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 insert two or more complex numbers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I want to have the correct result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1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5439D-0CF9-514B-B5C6-911482C6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7" y="111760"/>
            <a:ext cx="11444818" cy="701040"/>
          </a:xfrm>
        </p:spPr>
        <p:txBody>
          <a:bodyPr>
            <a:normAutofit/>
          </a:bodyPr>
          <a:lstStyle/>
          <a:p>
            <a:r>
              <a:rPr lang="it-IT" sz="3600" dirty="0" err="1">
                <a:latin typeface="Arial"/>
                <a:cs typeface="Arial"/>
              </a:rPr>
              <a:t>Architectural</a:t>
            </a:r>
            <a:r>
              <a:rPr lang="it-IT" sz="3600" dirty="0">
                <a:latin typeface="Arial"/>
                <a:cs typeface="Arial"/>
              </a:rPr>
              <a:t> AND DETAILED design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E1A2BD-A9DC-1A4F-8287-6DFC82846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332" y="1779516"/>
            <a:ext cx="4290907" cy="13091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System Architecture (Pattern MVC)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D2E05B3-AF0C-5C4C-8B93-244346C35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924" y="1304939"/>
            <a:ext cx="6947751" cy="4955936"/>
          </a:xfrm>
        </p:spPr>
      </p:pic>
    </p:spTree>
    <p:extLst>
      <p:ext uri="{BB962C8B-B14F-4D97-AF65-F5344CB8AC3E}">
        <p14:creationId xmlns:p14="http://schemas.microsoft.com/office/powerpoint/2010/main" val="174665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0E3A20-F36D-834B-9C44-2186416B0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908" y="1549758"/>
            <a:ext cx="7531578" cy="4688482"/>
          </a:xfr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F92BE2BF-7047-4E64-B22D-CEF2E9C5DA9C}"/>
              </a:ext>
            </a:extLst>
          </p:cNvPr>
          <p:cNvSpPr txBox="1">
            <a:spLocks/>
          </p:cNvSpPr>
          <p:nvPr/>
        </p:nvSpPr>
        <p:spPr>
          <a:xfrm>
            <a:off x="465667" y="220133"/>
            <a:ext cx="11444818" cy="618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>
                <a:latin typeface="Arial"/>
                <a:cs typeface="Arial"/>
              </a:rPr>
              <a:t>Architectural</a:t>
            </a:r>
            <a:r>
              <a:rPr lang="it-IT" dirty="0">
                <a:latin typeface="Arial"/>
                <a:cs typeface="Arial"/>
              </a:rPr>
              <a:t> AND DETAILED design</a:t>
            </a: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0525D585-1C59-41C5-A33B-C9F025AB0821}"/>
              </a:ext>
            </a:extLst>
          </p:cNvPr>
          <p:cNvSpPr txBox="1">
            <a:spLocks/>
          </p:cNvSpPr>
          <p:nvPr/>
        </p:nvSpPr>
        <p:spPr>
          <a:xfrm>
            <a:off x="423332" y="1759196"/>
            <a:ext cx="4290907" cy="108560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UML Diagram of Class</a:t>
            </a:r>
          </a:p>
        </p:txBody>
      </p:sp>
    </p:spTree>
    <p:extLst>
      <p:ext uri="{BB962C8B-B14F-4D97-AF65-F5344CB8AC3E}">
        <p14:creationId xmlns:p14="http://schemas.microsoft.com/office/powerpoint/2010/main" val="8650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47C250-C6CB-C445-9721-7B1CB4A9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58" y="941493"/>
            <a:ext cx="5732967" cy="5696374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F92BE2BF-7047-4E64-B22D-CEF2E9C5DA9C}"/>
              </a:ext>
            </a:extLst>
          </p:cNvPr>
          <p:cNvSpPr txBox="1">
            <a:spLocks/>
          </p:cNvSpPr>
          <p:nvPr/>
        </p:nvSpPr>
        <p:spPr>
          <a:xfrm>
            <a:off x="465667" y="220133"/>
            <a:ext cx="11444818" cy="618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>
                <a:latin typeface="Arial"/>
                <a:cs typeface="Arial"/>
              </a:rPr>
              <a:t>Architectural</a:t>
            </a:r>
            <a:r>
              <a:rPr lang="it-IT" dirty="0">
                <a:latin typeface="Arial"/>
                <a:cs typeface="Arial"/>
              </a:rPr>
              <a:t> AND DETAILED design</a:t>
            </a: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F555C21-5044-4E53-BFA7-83A813E22E98}"/>
              </a:ext>
            </a:extLst>
          </p:cNvPr>
          <p:cNvSpPr txBox="1">
            <a:spLocks/>
          </p:cNvSpPr>
          <p:nvPr/>
        </p:nvSpPr>
        <p:spPr>
          <a:xfrm>
            <a:off x="423332" y="1759196"/>
            <a:ext cx="5286588" cy="437744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Grafical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GUI for the user interaction with the </a:t>
            </a: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requested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functionalities</a:t>
            </a:r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4D1CC-98F5-B346-BCC3-D665BD5A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187712"/>
            <a:ext cx="10855960" cy="609600"/>
          </a:xfrm>
        </p:spPr>
        <p:txBody>
          <a:bodyPr>
            <a:normAutofit fontScale="90000"/>
          </a:bodyPr>
          <a:lstStyle/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FIRST SPRINT PLANNING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485DF0-FFDA-FC40-AC77-A52E0BEDB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940" y="966316"/>
            <a:ext cx="4767580" cy="39621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Pianification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Product Backlog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from User Stories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 estimation (Story Point)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Value estimation (Value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Sprint Backlog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Tasks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Velocity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Definition of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BEA298-21EC-7A43-BC60-BBA384E4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16" y="4719568"/>
            <a:ext cx="3418824" cy="1828800"/>
          </a:xfrm>
          <a:prstGeom prst="rect">
            <a:avLst/>
          </a:prstGeom>
        </p:spPr>
      </p:pic>
      <p:pic>
        <p:nvPicPr>
          <p:cNvPr id="7" name="Segnaposto contenuto 6" descr="Immagine che contiene testo, screenshot, parcheggio, metro&#10;&#10;Descrizione generata automaticamente">
            <a:extLst>
              <a:ext uri="{FF2B5EF4-FFF2-40B4-BE49-F238E27FC236}">
                <a16:creationId xmlns:a16="http://schemas.microsoft.com/office/drawing/2014/main" id="{5C4B8BC0-D7C0-9C46-8EBB-F09D69C4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5483" y="609600"/>
            <a:ext cx="2274458" cy="5181600"/>
          </a:xfrm>
        </p:spPr>
      </p:pic>
      <p:pic>
        <p:nvPicPr>
          <p:cNvPr id="9" name="Immagine 8" descr="Immagine che contiene testo, screenshot, parcheggio, metro&#10;&#10;Descrizione generata automaticamente">
            <a:extLst>
              <a:ext uri="{FF2B5EF4-FFF2-40B4-BE49-F238E27FC236}">
                <a16:creationId xmlns:a16="http://schemas.microsoft.com/office/drawing/2014/main" id="{E7836AFA-3454-E84D-AF8D-F237EA970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112" y="609600"/>
            <a:ext cx="2274459" cy="5180400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3343BE5-E817-4548-A315-0BAA473A6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112" y="5790000"/>
            <a:ext cx="2274012" cy="8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3FE6EA0B62A243ADD20A06607368B3" ma:contentTypeVersion="8" ma:contentTypeDescription="Creare un nuovo documento." ma:contentTypeScope="" ma:versionID="cd073271a97c83fe03628839c0d1c939">
  <xsd:schema xmlns:xsd="http://www.w3.org/2001/XMLSchema" xmlns:xs="http://www.w3.org/2001/XMLSchema" xmlns:p="http://schemas.microsoft.com/office/2006/metadata/properties" xmlns:ns2="ed0b27a4-fc56-4858-b509-a0a8888eae4c" xmlns:ns3="502388b4-e22a-47d8-86e3-0b2047e5c20d" targetNamespace="http://schemas.microsoft.com/office/2006/metadata/properties" ma:root="true" ma:fieldsID="0446f81015060fa3b3a3de4fbe6ccbf8" ns2:_="" ns3:_="">
    <xsd:import namespace="ed0b27a4-fc56-4858-b509-a0a8888eae4c"/>
    <xsd:import namespace="502388b4-e22a-47d8-86e3-0b2047e5c2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b27a4-fc56-4858-b509-a0a8888ea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2388b4-e22a-47d8-86e3-0b2047e5c2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02388b4-e22a-47d8-86e3-0b2047e5c20d">
      <UserInfo>
        <DisplayName>Membri di UNI20-DESIGN AND ANALYSIS OF ALGORITHMS-0622700081*67724 INIZ COGNOME I-Z INGEGNERIA INFORMATICA</DisplayName>
        <AccountId>20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00A6949-6FD2-4FF8-B7AD-24484FC8A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DC14D-A597-48DA-82A1-AB3CA3C61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b27a4-fc56-4858-b509-a0a8888eae4c"/>
    <ds:schemaRef ds:uri="502388b4-e22a-47d8-86e3-0b2047e5c2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5C25B-D5FB-458B-9862-ED9ACC1DF1DA}">
  <ds:schemaRefs>
    <ds:schemaRef ds:uri="http://schemas.microsoft.com/office/2006/metadata/properties"/>
    <ds:schemaRef ds:uri="http://schemas.microsoft.com/office/infopath/2007/PartnerControls"/>
    <ds:schemaRef ds:uri="502388b4-e22a-47d8-86e3-0b2047e5c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{35125EA9-7C30-A74A-97A7-6E291FEBC5B7}tf10001058</Template>
  <TotalTime>109</TotalTime>
  <Words>182</Words>
  <Application>Microsoft Macintosh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Celestiale</vt:lpstr>
      <vt:lpstr>Pre-game project group15</vt:lpstr>
      <vt:lpstr>Requirements Analysis</vt:lpstr>
      <vt:lpstr>Architectural AND DETAILED design</vt:lpstr>
      <vt:lpstr>Presentazione standard di PowerPoint</vt:lpstr>
      <vt:lpstr>Presentazione standard di PowerPoint</vt:lpstr>
      <vt:lpstr>FIRST SPRINT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Pre-game project group15</dc:title>
  <dc:creator>MARIO PETAGNA</dc:creator>
  <cp:lastModifiedBy>MARIO PETAGNA</cp:lastModifiedBy>
  <cp:revision>37</cp:revision>
  <dcterms:created xsi:type="dcterms:W3CDTF">2021-11-21T01:41:03Z</dcterms:created>
  <dcterms:modified xsi:type="dcterms:W3CDTF">2021-11-22T15:01:55Z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0x010100A03FE6EA0B62A243ADD20A06607368B3</vt:lpwstr>
  </property>
</Properties>
</file>