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Rice" userId="cb7d36daed3675b3" providerId="LiveId" clId="{BEC17800-9623-4AEA-95EB-3624BFF11B16}"/>
    <pc:docChg chg="modSld">
      <pc:chgData name="Maria Rice" userId="cb7d36daed3675b3" providerId="LiveId" clId="{BEC17800-9623-4AEA-95EB-3624BFF11B16}" dt="2023-03-29T21:28:15.275" v="8" actId="20577"/>
      <pc:docMkLst>
        <pc:docMk/>
      </pc:docMkLst>
      <pc:sldChg chg="modSp mod">
        <pc:chgData name="Maria Rice" userId="cb7d36daed3675b3" providerId="LiveId" clId="{BEC17800-9623-4AEA-95EB-3624BFF11B16}" dt="2023-03-29T21:28:15.275" v="8" actId="20577"/>
        <pc:sldMkLst>
          <pc:docMk/>
          <pc:sldMk cId="2723074430" sldId="256"/>
        </pc:sldMkLst>
        <pc:spChg chg="mod">
          <ac:chgData name="Maria Rice" userId="cb7d36daed3675b3" providerId="LiveId" clId="{BEC17800-9623-4AEA-95EB-3624BFF11B16}" dt="2023-03-29T21:28:15.275" v="8" actId="20577"/>
          <ac:spMkLst>
            <pc:docMk/>
            <pc:sldMk cId="2723074430" sldId="256"/>
            <ac:spMk id="2" creationId="{6D41F5FB-3D12-6A0B-84E4-2F6831FD5B99}"/>
          </ac:spMkLst>
        </pc:spChg>
      </pc:sldChg>
    </pc:docChg>
  </pc:docChgLst>
  <pc:docChgLst>
    <pc:chgData name="Maria Rice" userId="cb7d36daed3675b3" providerId="LiveId" clId="{E132F395-33C9-4A3E-8453-232B680BA7EF}"/>
    <pc:docChg chg="custSel addSld modSld">
      <pc:chgData name="Maria Rice" userId="cb7d36daed3675b3" providerId="LiveId" clId="{E132F395-33C9-4A3E-8453-232B680BA7EF}" dt="2022-09-30T02:22:23.644" v="1132" actId="27636"/>
      <pc:docMkLst>
        <pc:docMk/>
      </pc:docMkLst>
      <pc:sldChg chg="addSp delSp modSp mod">
        <pc:chgData name="Maria Rice" userId="cb7d36daed3675b3" providerId="LiveId" clId="{E132F395-33C9-4A3E-8453-232B680BA7EF}" dt="2022-09-30T00:36:39.848" v="3" actId="962"/>
        <pc:sldMkLst>
          <pc:docMk/>
          <pc:sldMk cId="3653611358" sldId="259"/>
        </pc:sldMkLst>
        <pc:spChg chg="add del mod">
          <ac:chgData name="Maria Rice" userId="cb7d36daed3675b3" providerId="LiveId" clId="{E132F395-33C9-4A3E-8453-232B680BA7EF}" dt="2022-09-30T00:36:38.650" v="1" actId="931"/>
          <ac:spMkLst>
            <pc:docMk/>
            <pc:sldMk cId="3653611358" sldId="259"/>
            <ac:spMk id="4" creationId="{2FAC715E-F6DC-7F8E-ADC0-DB07499B383A}"/>
          </ac:spMkLst>
        </pc:spChg>
        <pc:picChg chg="del">
          <ac:chgData name="Maria Rice" userId="cb7d36daed3675b3" providerId="LiveId" clId="{E132F395-33C9-4A3E-8453-232B680BA7EF}" dt="2022-09-30T00:36:05.380" v="0" actId="478"/>
          <ac:picMkLst>
            <pc:docMk/>
            <pc:sldMk cId="3653611358" sldId="259"/>
            <ac:picMk id="5" creationId="{F9774E4E-34DC-1D12-CB16-F0AE65518C51}"/>
          </ac:picMkLst>
        </pc:picChg>
        <pc:picChg chg="add mod">
          <ac:chgData name="Maria Rice" userId="cb7d36daed3675b3" providerId="LiveId" clId="{E132F395-33C9-4A3E-8453-232B680BA7EF}" dt="2022-09-30T00:36:39.848" v="3" actId="962"/>
          <ac:picMkLst>
            <pc:docMk/>
            <pc:sldMk cId="3653611358" sldId="259"/>
            <ac:picMk id="7" creationId="{17C11010-C1E8-E04A-8E06-8D743DBA8253}"/>
          </ac:picMkLst>
        </pc:picChg>
      </pc:sldChg>
      <pc:sldChg chg="addSp delSp modSp mod">
        <pc:chgData name="Maria Rice" userId="cb7d36daed3675b3" providerId="LiveId" clId="{E132F395-33C9-4A3E-8453-232B680BA7EF}" dt="2022-09-30T00:37:11.072" v="7" actId="962"/>
        <pc:sldMkLst>
          <pc:docMk/>
          <pc:sldMk cId="88331509" sldId="260"/>
        </pc:sldMkLst>
        <pc:spChg chg="add del mod">
          <ac:chgData name="Maria Rice" userId="cb7d36daed3675b3" providerId="LiveId" clId="{E132F395-33C9-4A3E-8453-232B680BA7EF}" dt="2022-09-30T00:37:10.202" v="5" actId="931"/>
          <ac:spMkLst>
            <pc:docMk/>
            <pc:sldMk cId="88331509" sldId="260"/>
            <ac:spMk id="4" creationId="{438D6735-E67D-8340-3DBF-6DF4653C7AB3}"/>
          </ac:spMkLst>
        </pc:spChg>
        <pc:picChg chg="del">
          <ac:chgData name="Maria Rice" userId="cb7d36daed3675b3" providerId="LiveId" clId="{E132F395-33C9-4A3E-8453-232B680BA7EF}" dt="2022-09-30T00:36:42.331" v="4" actId="478"/>
          <ac:picMkLst>
            <pc:docMk/>
            <pc:sldMk cId="88331509" sldId="260"/>
            <ac:picMk id="5" creationId="{0B0ED8DA-DCBB-6725-3503-CAEFB10CF323}"/>
          </ac:picMkLst>
        </pc:picChg>
        <pc:picChg chg="add mod">
          <ac:chgData name="Maria Rice" userId="cb7d36daed3675b3" providerId="LiveId" clId="{E132F395-33C9-4A3E-8453-232B680BA7EF}" dt="2022-09-30T00:37:11.072" v="7" actId="962"/>
          <ac:picMkLst>
            <pc:docMk/>
            <pc:sldMk cId="88331509" sldId="260"/>
            <ac:picMk id="7" creationId="{CEF8DCFD-F5DE-8116-F2B4-8643EBFF461E}"/>
          </ac:picMkLst>
        </pc:picChg>
      </pc:sldChg>
      <pc:sldChg chg="addSp delSp modSp mod">
        <pc:chgData name="Maria Rice" userId="cb7d36daed3675b3" providerId="LiveId" clId="{E132F395-33C9-4A3E-8453-232B680BA7EF}" dt="2022-09-30T00:37:36.142" v="11" actId="962"/>
        <pc:sldMkLst>
          <pc:docMk/>
          <pc:sldMk cId="857677887" sldId="261"/>
        </pc:sldMkLst>
        <pc:spChg chg="add del mod">
          <ac:chgData name="Maria Rice" userId="cb7d36daed3675b3" providerId="LiveId" clId="{E132F395-33C9-4A3E-8453-232B680BA7EF}" dt="2022-09-30T00:37:35.261" v="9" actId="931"/>
          <ac:spMkLst>
            <pc:docMk/>
            <pc:sldMk cId="857677887" sldId="261"/>
            <ac:spMk id="4" creationId="{8D528CF3-68BB-24A5-1BB7-A7B995DC4F09}"/>
          </ac:spMkLst>
        </pc:spChg>
        <pc:picChg chg="del">
          <ac:chgData name="Maria Rice" userId="cb7d36daed3675b3" providerId="LiveId" clId="{E132F395-33C9-4A3E-8453-232B680BA7EF}" dt="2022-09-30T00:37:13.449" v="8" actId="478"/>
          <ac:picMkLst>
            <pc:docMk/>
            <pc:sldMk cId="857677887" sldId="261"/>
            <ac:picMk id="5" creationId="{837F526D-9A88-DD27-C9ED-1A8FDC8FB29F}"/>
          </ac:picMkLst>
        </pc:picChg>
        <pc:picChg chg="add mod">
          <ac:chgData name="Maria Rice" userId="cb7d36daed3675b3" providerId="LiveId" clId="{E132F395-33C9-4A3E-8453-232B680BA7EF}" dt="2022-09-30T00:37:36.142" v="11" actId="962"/>
          <ac:picMkLst>
            <pc:docMk/>
            <pc:sldMk cId="857677887" sldId="261"/>
            <ac:picMk id="7" creationId="{36F47B1C-6BC4-0B23-49A0-624EF111FA36}"/>
          </ac:picMkLst>
        </pc:picChg>
      </pc:sldChg>
      <pc:sldChg chg="addSp delSp modSp mod">
        <pc:chgData name="Maria Rice" userId="cb7d36daed3675b3" providerId="LiveId" clId="{E132F395-33C9-4A3E-8453-232B680BA7EF}" dt="2022-09-30T00:37:57.264" v="15" actId="962"/>
        <pc:sldMkLst>
          <pc:docMk/>
          <pc:sldMk cId="3090137588" sldId="262"/>
        </pc:sldMkLst>
        <pc:spChg chg="add del mod">
          <ac:chgData name="Maria Rice" userId="cb7d36daed3675b3" providerId="LiveId" clId="{E132F395-33C9-4A3E-8453-232B680BA7EF}" dt="2022-09-30T00:37:56.377" v="13" actId="931"/>
          <ac:spMkLst>
            <pc:docMk/>
            <pc:sldMk cId="3090137588" sldId="262"/>
            <ac:spMk id="4" creationId="{90C4D274-5ADA-06D7-C4F2-E0CB1EE323CF}"/>
          </ac:spMkLst>
        </pc:spChg>
        <pc:picChg chg="del">
          <ac:chgData name="Maria Rice" userId="cb7d36daed3675b3" providerId="LiveId" clId="{E132F395-33C9-4A3E-8453-232B680BA7EF}" dt="2022-09-30T00:37:38.459" v="12" actId="478"/>
          <ac:picMkLst>
            <pc:docMk/>
            <pc:sldMk cId="3090137588" sldId="262"/>
            <ac:picMk id="5" creationId="{BC72EAB7-FFDB-5092-1C05-27E867573DB0}"/>
          </ac:picMkLst>
        </pc:picChg>
        <pc:picChg chg="add mod">
          <ac:chgData name="Maria Rice" userId="cb7d36daed3675b3" providerId="LiveId" clId="{E132F395-33C9-4A3E-8453-232B680BA7EF}" dt="2022-09-30T00:37:57.264" v="15" actId="962"/>
          <ac:picMkLst>
            <pc:docMk/>
            <pc:sldMk cId="3090137588" sldId="262"/>
            <ac:picMk id="7" creationId="{8AA5C3A2-2C4E-7B2D-7A5A-02156D46DFAD}"/>
          </ac:picMkLst>
        </pc:picChg>
      </pc:sldChg>
      <pc:sldChg chg="addSp delSp modSp new mod">
        <pc:chgData name="Maria Rice" userId="cb7d36daed3675b3" providerId="LiveId" clId="{E132F395-33C9-4A3E-8453-232B680BA7EF}" dt="2022-09-30T02:01:00.857" v="681" actId="20577"/>
        <pc:sldMkLst>
          <pc:docMk/>
          <pc:sldMk cId="2151401140" sldId="263"/>
        </pc:sldMkLst>
        <pc:spChg chg="mod">
          <ac:chgData name="Maria Rice" userId="cb7d36daed3675b3" providerId="LiveId" clId="{E132F395-33C9-4A3E-8453-232B680BA7EF}" dt="2022-09-30T02:01:00.857" v="681" actId="20577"/>
          <ac:spMkLst>
            <pc:docMk/>
            <pc:sldMk cId="2151401140" sldId="263"/>
            <ac:spMk id="2" creationId="{B29162E1-45F9-C9FB-F78F-C4442BC7A485}"/>
          </ac:spMkLst>
        </pc:spChg>
        <pc:spChg chg="del">
          <ac:chgData name="Maria Rice" userId="cb7d36daed3675b3" providerId="LiveId" clId="{E132F395-33C9-4A3E-8453-232B680BA7EF}" dt="2022-09-30T00:39:40.210" v="72" actId="931"/>
          <ac:spMkLst>
            <pc:docMk/>
            <pc:sldMk cId="2151401140" sldId="263"/>
            <ac:spMk id="3" creationId="{15E35E58-28FB-4816-C19C-54AD787E2974}"/>
          </ac:spMkLst>
        </pc:spChg>
        <pc:picChg chg="add mod">
          <ac:chgData name="Maria Rice" userId="cb7d36daed3675b3" providerId="LiveId" clId="{E132F395-33C9-4A3E-8453-232B680BA7EF}" dt="2022-09-30T01:56:59.280" v="380" actId="1076"/>
          <ac:picMkLst>
            <pc:docMk/>
            <pc:sldMk cId="2151401140" sldId="263"/>
            <ac:picMk id="5" creationId="{1255C717-8B05-5F36-29AA-B1EA3B40BD02}"/>
          </ac:picMkLst>
        </pc:picChg>
      </pc:sldChg>
      <pc:sldChg chg="addSp delSp modSp new mod">
        <pc:chgData name="Maria Rice" userId="cb7d36daed3675b3" providerId="LiveId" clId="{E132F395-33C9-4A3E-8453-232B680BA7EF}" dt="2022-09-30T02:22:23.644" v="1132" actId="27636"/>
        <pc:sldMkLst>
          <pc:docMk/>
          <pc:sldMk cId="3529828736" sldId="264"/>
        </pc:sldMkLst>
        <pc:spChg chg="mod">
          <ac:chgData name="Maria Rice" userId="cb7d36daed3675b3" providerId="LiveId" clId="{E132F395-33C9-4A3E-8453-232B680BA7EF}" dt="2022-09-30T02:22:23.644" v="1132" actId="27636"/>
          <ac:spMkLst>
            <pc:docMk/>
            <pc:sldMk cId="3529828736" sldId="264"/>
            <ac:spMk id="2" creationId="{4BEA770B-F9C8-8F69-29E9-9DA936D6602B}"/>
          </ac:spMkLst>
        </pc:spChg>
        <pc:spChg chg="del">
          <ac:chgData name="Maria Rice" userId="cb7d36daed3675b3" providerId="LiveId" clId="{E132F395-33C9-4A3E-8453-232B680BA7EF}" dt="2022-09-30T00:41:23.336" v="112" actId="931"/>
          <ac:spMkLst>
            <pc:docMk/>
            <pc:sldMk cId="3529828736" sldId="264"/>
            <ac:spMk id="3" creationId="{F21E1481-B0EE-1F9D-CA7E-E2B1F03222A2}"/>
          </ac:spMkLst>
        </pc:spChg>
        <pc:picChg chg="add mod">
          <ac:chgData name="Maria Rice" userId="cb7d36daed3675b3" providerId="LiveId" clId="{E132F395-33C9-4A3E-8453-232B680BA7EF}" dt="2022-09-30T01:58:35.544" v="586" actId="1076"/>
          <ac:picMkLst>
            <pc:docMk/>
            <pc:sldMk cId="3529828736" sldId="264"/>
            <ac:picMk id="5" creationId="{46DAE894-FCF6-3A9B-6D2D-FB8502DD99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268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5875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9186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8394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799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8664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7920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0342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80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60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50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3628620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Network connection abstract against a white background">
            <a:extLst>
              <a:ext uri="{FF2B5EF4-FFF2-40B4-BE49-F238E27FC236}">
                <a16:creationId xmlns:a16="http://schemas.microsoft.com/office/drawing/2014/main" id="{FE09082E-769A-2360-E9C5-6C43D43C5C0B}"/>
              </a:ext>
            </a:extLst>
          </p:cNvPr>
          <p:cNvPicPr>
            <a:picLocks noChangeAspect="1"/>
          </p:cNvPicPr>
          <p:nvPr/>
        </p:nvPicPr>
        <p:blipFill rotWithShape="1">
          <a:blip r:embed="rId2">
            <a:alphaModFix amt="50000"/>
          </a:blip>
          <a:srcRect t="1570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6D41F5FB-3D12-6A0B-84E4-2F6831FD5B99}"/>
              </a:ext>
            </a:extLst>
          </p:cNvPr>
          <p:cNvSpPr>
            <a:spLocks noGrp="1"/>
          </p:cNvSpPr>
          <p:nvPr>
            <p:ph type="ctrTitle"/>
          </p:nvPr>
        </p:nvSpPr>
        <p:spPr>
          <a:xfrm>
            <a:off x="1524000" y="1122363"/>
            <a:ext cx="9144000" cy="3063240"/>
          </a:xfrm>
        </p:spPr>
        <p:txBody>
          <a:bodyPr>
            <a:normAutofit/>
          </a:bodyPr>
          <a:lstStyle/>
          <a:p>
            <a:pPr algn="ctr"/>
            <a:r>
              <a:rPr lang="en-US"/>
              <a:t>Data </a:t>
            </a:r>
            <a:r>
              <a:rPr lang="en-US" dirty="0"/>
              <a:t>Exploration</a:t>
            </a:r>
          </a:p>
        </p:txBody>
      </p:sp>
      <p:sp>
        <p:nvSpPr>
          <p:cNvPr id="3" name="Subtitle 2">
            <a:extLst>
              <a:ext uri="{FF2B5EF4-FFF2-40B4-BE49-F238E27FC236}">
                <a16:creationId xmlns:a16="http://schemas.microsoft.com/office/drawing/2014/main" id="{90168004-AE31-E252-D665-98A4C5828588}"/>
              </a:ext>
            </a:extLst>
          </p:cNvPr>
          <p:cNvSpPr>
            <a:spLocks noGrp="1"/>
          </p:cNvSpPr>
          <p:nvPr>
            <p:ph type="subTitle" idx="1"/>
          </p:nvPr>
        </p:nvSpPr>
        <p:spPr>
          <a:xfrm>
            <a:off x="1524000" y="4599432"/>
            <a:ext cx="9144000" cy="1225296"/>
          </a:xfrm>
        </p:spPr>
        <p:txBody>
          <a:bodyPr>
            <a:normAutofit/>
          </a:bodyPr>
          <a:lstStyle/>
          <a:p>
            <a:pPr algn="ctr"/>
            <a:endParaRPr lang="en-US" sz="3200"/>
          </a:p>
        </p:txBody>
      </p:sp>
      <p:sp>
        <p:nvSpPr>
          <p:cNvPr id="16"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0744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BB41-FF57-5623-1CCE-91D5147AA870}"/>
              </a:ext>
            </a:extLst>
          </p:cNvPr>
          <p:cNvSpPr>
            <a:spLocks noGrp="1"/>
          </p:cNvSpPr>
          <p:nvPr>
            <p:ph type="title"/>
          </p:nvPr>
        </p:nvSpPr>
        <p:spPr/>
        <p:txBody>
          <a:bodyPr>
            <a:normAutofit/>
          </a:bodyPr>
          <a:lstStyle/>
          <a:p>
            <a:pPr algn="ctr"/>
            <a:r>
              <a:rPr lang="en-US" sz="4000" b="1" dirty="0"/>
              <a:t>Lowest GDP in 1952 (Egypt)</a:t>
            </a:r>
          </a:p>
        </p:txBody>
      </p:sp>
      <p:pic>
        <p:nvPicPr>
          <p:cNvPr id="7" name="Content Placeholder 6" descr="Graphical user interface, application&#10;&#10;Description automatically generated">
            <a:extLst>
              <a:ext uri="{FF2B5EF4-FFF2-40B4-BE49-F238E27FC236}">
                <a16:creationId xmlns:a16="http://schemas.microsoft.com/office/drawing/2014/main" id="{17C11010-C1E8-E04A-8E06-8D743DBA8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60" y="1928813"/>
            <a:ext cx="8214880" cy="4252912"/>
          </a:xfrm>
        </p:spPr>
      </p:pic>
    </p:spTree>
    <p:extLst>
      <p:ext uri="{BB962C8B-B14F-4D97-AF65-F5344CB8AC3E}">
        <p14:creationId xmlns:p14="http://schemas.microsoft.com/office/powerpoint/2010/main" val="365361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4E33-7A79-9957-AA8A-5625E8CC9BB5}"/>
              </a:ext>
            </a:extLst>
          </p:cNvPr>
          <p:cNvSpPr>
            <a:spLocks noGrp="1"/>
          </p:cNvSpPr>
          <p:nvPr>
            <p:ph type="title"/>
          </p:nvPr>
        </p:nvSpPr>
        <p:spPr/>
        <p:txBody>
          <a:bodyPr>
            <a:normAutofit/>
          </a:bodyPr>
          <a:lstStyle/>
          <a:p>
            <a:pPr algn="ctr"/>
            <a:r>
              <a:rPr lang="en-US" sz="4000" dirty="0"/>
              <a:t>Lowest GDP in 2007 (Egypt)</a:t>
            </a:r>
          </a:p>
        </p:txBody>
      </p:sp>
      <p:pic>
        <p:nvPicPr>
          <p:cNvPr id="7" name="Content Placeholder 6" descr="Graphical user interface, application&#10;&#10;Description automatically generated">
            <a:extLst>
              <a:ext uri="{FF2B5EF4-FFF2-40B4-BE49-F238E27FC236}">
                <a16:creationId xmlns:a16="http://schemas.microsoft.com/office/drawing/2014/main" id="{CEF8DCFD-F5DE-8116-F2B4-8643EBFF4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808" y="1928813"/>
            <a:ext cx="8198384" cy="4252912"/>
          </a:xfrm>
        </p:spPr>
      </p:pic>
    </p:spTree>
    <p:extLst>
      <p:ext uri="{BB962C8B-B14F-4D97-AF65-F5344CB8AC3E}">
        <p14:creationId xmlns:p14="http://schemas.microsoft.com/office/powerpoint/2010/main" val="8833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D92A-8B6C-8A83-30CA-494F59B8A96A}"/>
              </a:ext>
            </a:extLst>
          </p:cNvPr>
          <p:cNvSpPr>
            <a:spLocks noGrp="1"/>
          </p:cNvSpPr>
          <p:nvPr>
            <p:ph type="title"/>
          </p:nvPr>
        </p:nvSpPr>
        <p:spPr/>
        <p:txBody>
          <a:bodyPr>
            <a:normAutofit/>
          </a:bodyPr>
          <a:lstStyle/>
          <a:p>
            <a:pPr algn="ctr"/>
            <a:r>
              <a:rPr lang="en-US" sz="4000" dirty="0"/>
              <a:t>Highest GDP in 1952 (Canada)</a:t>
            </a:r>
          </a:p>
        </p:txBody>
      </p:sp>
      <p:pic>
        <p:nvPicPr>
          <p:cNvPr id="7" name="Content Placeholder 6" descr="Graphical user interface, application&#10;&#10;Description automatically generated">
            <a:extLst>
              <a:ext uri="{FF2B5EF4-FFF2-40B4-BE49-F238E27FC236}">
                <a16:creationId xmlns:a16="http://schemas.microsoft.com/office/drawing/2014/main" id="{36F47B1C-6BC4-0B23-49A0-624EF111F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395" y="1928813"/>
            <a:ext cx="8021209" cy="4252912"/>
          </a:xfrm>
        </p:spPr>
      </p:pic>
    </p:spTree>
    <p:extLst>
      <p:ext uri="{BB962C8B-B14F-4D97-AF65-F5344CB8AC3E}">
        <p14:creationId xmlns:p14="http://schemas.microsoft.com/office/powerpoint/2010/main" val="85767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481A-9504-992E-5B31-097338E6C7C8}"/>
              </a:ext>
            </a:extLst>
          </p:cNvPr>
          <p:cNvSpPr>
            <a:spLocks noGrp="1"/>
          </p:cNvSpPr>
          <p:nvPr>
            <p:ph type="title"/>
          </p:nvPr>
        </p:nvSpPr>
        <p:spPr/>
        <p:txBody>
          <a:bodyPr>
            <a:normAutofit/>
          </a:bodyPr>
          <a:lstStyle/>
          <a:p>
            <a:pPr algn="ctr"/>
            <a:r>
              <a:rPr lang="en-US" sz="4000" dirty="0"/>
              <a:t>Highest GDP In 2007 (Ireland)</a:t>
            </a:r>
          </a:p>
        </p:txBody>
      </p:sp>
      <p:pic>
        <p:nvPicPr>
          <p:cNvPr id="7" name="Content Placeholder 6" descr="Graphical user interface, application&#10;&#10;Description automatically generated">
            <a:extLst>
              <a:ext uri="{FF2B5EF4-FFF2-40B4-BE49-F238E27FC236}">
                <a16:creationId xmlns:a16="http://schemas.microsoft.com/office/drawing/2014/main" id="{8AA5C3A2-2C4E-7B2D-7A5A-02156D46D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416" y="1928813"/>
            <a:ext cx="8141168" cy="4252912"/>
          </a:xfrm>
        </p:spPr>
      </p:pic>
    </p:spTree>
    <p:extLst>
      <p:ext uri="{BB962C8B-B14F-4D97-AF65-F5344CB8AC3E}">
        <p14:creationId xmlns:p14="http://schemas.microsoft.com/office/powerpoint/2010/main" val="309013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62E1-45F9-C9FB-F78F-C4442BC7A485}"/>
              </a:ext>
            </a:extLst>
          </p:cNvPr>
          <p:cNvSpPr>
            <a:spLocks noGrp="1"/>
          </p:cNvSpPr>
          <p:nvPr>
            <p:ph type="title"/>
          </p:nvPr>
        </p:nvSpPr>
        <p:spPr/>
        <p:txBody>
          <a:bodyPr>
            <a:normAutofit fontScale="90000"/>
          </a:bodyPr>
          <a:lstStyle/>
          <a:p>
            <a:pPr algn="ctr"/>
            <a:r>
              <a:rPr lang="en-US" sz="4000" b="1" dirty="0"/>
              <a:t>Variations in life expectancy between countries</a:t>
            </a:r>
            <a:br>
              <a:rPr lang="en-US" sz="4000" b="1" dirty="0"/>
            </a:br>
            <a:r>
              <a:rPr lang="en-US" sz="2000" b="1" dirty="0"/>
              <a:t>In this data set Canada, Ireland, Israel, and Netherlands have  similar life expectancies throughout the years. Egypt appears to have started out on a very low end reaching almost as high as the other four countries in later years. (I am curious as to why Egypt is so different and how it got from “A” to “B”, what the causes were, and what or who was involved)</a:t>
            </a:r>
            <a:br>
              <a:rPr lang="en-US" sz="4000" b="1" dirty="0"/>
            </a:br>
            <a:endParaRPr lang="en-US" sz="4000" b="1" dirty="0"/>
          </a:p>
        </p:txBody>
      </p:sp>
      <p:pic>
        <p:nvPicPr>
          <p:cNvPr id="5" name="Content Placeholder 4" descr="Graphical user interface, text, application&#10;&#10;Description automatically generated">
            <a:extLst>
              <a:ext uri="{FF2B5EF4-FFF2-40B4-BE49-F238E27FC236}">
                <a16:creationId xmlns:a16="http://schemas.microsoft.com/office/drawing/2014/main" id="{1255C717-8B05-5F36-29AA-B1EA3B40BD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626" y="1979613"/>
            <a:ext cx="8076747" cy="4252912"/>
          </a:xfrm>
        </p:spPr>
      </p:pic>
    </p:spTree>
    <p:extLst>
      <p:ext uri="{BB962C8B-B14F-4D97-AF65-F5344CB8AC3E}">
        <p14:creationId xmlns:p14="http://schemas.microsoft.com/office/powerpoint/2010/main" val="215140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70B-F9C8-8F69-29E9-9DA936D6602B}"/>
              </a:ext>
            </a:extLst>
          </p:cNvPr>
          <p:cNvSpPr>
            <a:spLocks noGrp="1"/>
          </p:cNvSpPr>
          <p:nvPr>
            <p:ph type="title"/>
          </p:nvPr>
        </p:nvSpPr>
        <p:spPr/>
        <p:txBody>
          <a:bodyPr>
            <a:normAutofit fontScale="90000"/>
          </a:bodyPr>
          <a:lstStyle/>
          <a:p>
            <a:pPr algn="ctr"/>
            <a:r>
              <a:rPr lang="en-US" sz="4000" b="1" dirty="0"/>
              <a:t>Median of </a:t>
            </a:r>
            <a:r>
              <a:rPr lang="en-US" sz="4000" b="1" dirty="0" err="1"/>
              <a:t>lifeExp</a:t>
            </a:r>
            <a:r>
              <a:rPr lang="en-US" sz="4000" b="1" dirty="0"/>
              <a:t> for each year</a:t>
            </a:r>
            <a:br>
              <a:rPr lang="en-US" sz="4000" b="1" dirty="0"/>
            </a:br>
            <a:r>
              <a:rPr lang="en-US" sz="2000" b="1" dirty="0"/>
              <a:t>From what I am observing in all 5 countries I chose, the years above life </a:t>
            </a:r>
            <a:r>
              <a:rPr lang="en-US" sz="2000" b="1" dirty="0" err="1"/>
              <a:t>expexctancy</a:t>
            </a:r>
            <a:r>
              <a:rPr lang="en-US" sz="2000" b="1" dirty="0"/>
              <a:t> are 1957-2007. I may be reading it wrong or don’t even have the right function. We talked about this in our meet tonight and I tried adding in different </a:t>
            </a:r>
            <a:r>
              <a:rPr lang="en-US" sz="2000" b="1"/>
              <a:t>variables but none of them worked. </a:t>
            </a:r>
            <a:br>
              <a:rPr lang="en-US" sz="2000" b="1"/>
            </a:br>
            <a:endParaRPr lang="en-US" sz="4000" b="1" dirty="0"/>
          </a:p>
        </p:txBody>
      </p:sp>
      <p:pic>
        <p:nvPicPr>
          <p:cNvPr id="5" name="Content Placeholder 4" descr="Graphical user interface, application&#10;&#10;Description automatically generated">
            <a:extLst>
              <a:ext uri="{FF2B5EF4-FFF2-40B4-BE49-F238E27FC236}">
                <a16:creationId xmlns:a16="http://schemas.microsoft.com/office/drawing/2014/main" id="{46DAE894-FCF6-3A9B-6D2D-FB8502DD9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259" y="1979613"/>
            <a:ext cx="8005481" cy="4252912"/>
          </a:xfrm>
        </p:spPr>
      </p:pic>
    </p:spTree>
    <p:extLst>
      <p:ext uri="{BB962C8B-B14F-4D97-AF65-F5344CB8AC3E}">
        <p14:creationId xmlns:p14="http://schemas.microsoft.com/office/powerpoint/2010/main" val="3529828736"/>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108</TotalTime>
  <Words>180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The Hand Bold</vt:lpstr>
      <vt:lpstr>The Serif Hand Black</vt:lpstr>
      <vt:lpstr>SketchyVTI</vt:lpstr>
      <vt:lpstr>Data Exploration</vt:lpstr>
      <vt:lpstr>Lowest GDP in 1952 (Egypt)</vt:lpstr>
      <vt:lpstr>Lowest GDP in 2007 (Egypt)</vt:lpstr>
      <vt:lpstr>Highest GDP in 1952 (Canada)</vt:lpstr>
      <vt:lpstr>Highest GDP In 2007 (Ireland)</vt:lpstr>
      <vt:lpstr>Variations in life expectancy between countries In this data set Canada, Ireland, Israel, and Netherlands have  similar life expectancies throughout the years. Egypt appears to have started out on a very low end reaching almost as high as the other four countries in later years. (I am curious as to why Egypt is so different and how it got from “A” to “B”, what the causes were, and what or who was involved) </vt:lpstr>
      <vt:lpstr>Median of lifeExp for each year From what I am observing in all 5 countries I chose, the years above life expexctancy are 1957-2007. I may be reading it wrong or don’t even have the right function. We talked about this in our meet tonight and I tried adding in different variables but none of them worked.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 Data Exploration</dc:title>
  <dc:creator>Maria Rice</dc:creator>
  <cp:lastModifiedBy>Maria Rice</cp:lastModifiedBy>
  <cp:revision>1</cp:revision>
  <dcterms:created xsi:type="dcterms:W3CDTF">2022-09-29T21:31:35Z</dcterms:created>
  <dcterms:modified xsi:type="dcterms:W3CDTF">2023-03-29T21:28:23Z</dcterms:modified>
</cp:coreProperties>
</file>