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9" r:id="rId4"/>
    <p:sldId id="258" r:id="rId5"/>
    <p:sldId id="261" r:id="rId6"/>
    <p:sldId id="262" r:id="rId7"/>
    <p:sldId id="263" r:id="rId8"/>
    <p:sldId id="265" r:id="rId9"/>
    <p:sldId id="267"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 Rice" userId="cb7d36daed3675b3" providerId="LiveId" clId="{B278589F-5D40-4773-A86B-4725F8CA4942}"/>
    <pc:docChg chg="custSel modSld">
      <pc:chgData name="Maria Rice" userId="cb7d36daed3675b3" providerId="LiveId" clId="{B278589F-5D40-4773-A86B-4725F8CA4942}" dt="2023-02-18T23:45:00.238" v="81" actId="478"/>
      <pc:docMkLst>
        <pc:docMk/>
      </pc:docMkLst>
      <pc:sldChg chg="delSp modSp mod">
        <pc:chgData name="Maria Rice" userId="cb7d36daed3675b3" providerId="LiveId" clId="{B278589F-5D40-4773-A86B-4725F8CA4942}" dt="2023-02-18T23:45:00.238" v="81" actId="478"/>
        <pc:sldMkLst>
          <pc:docMk/>
          <pc:sldMk cId="883779799" sldId="256"/>
        </pc:sldMkLst>
        <pc:spChg chg="mod">
          <ac:chgData name="Maria Rice" userId="cb7d36daed3675b3" providerId="LiveId" clId="{B278589F-5D40-4773-A86B-4725F8CA4942}" dt="2023-02-18T23:44:50.860" v="79" actId="20577"/>
          <ac:spMkLst>
            <pc:docMk/>
            <pc:sldMk cId="883779799" sldId="256"/>
            <ac:spMk id="2" creationId="{EEB85C88-35BC-9A7B-5E59-A24913329A4F}"/>
          </ac:spMkLst>
        </pc:spChg>
        <pc:spChg chg="del mod">
          <ac:chgData name="Maria Rice" userId="cb7d36daed3675b3" providerId="LiveId" clId="{B278589F-5D40-4773-A86B-4725F8CA4942}" dt="2023-02-18T23:45:00.238" v="81" actId="478"/>
          <ac:spMkLst>
            <pc:docMk/>
            <pc:sldMk cId="883779799" sldId="256"/>
            <ac:spMk id="3" creationId="{7BDD69C4-38B1-61D8-449C-69B9FF768117}"/>
          </ac:spMkLst>
        </pc:spChg>
        <pc:picChg chg="mod">
          <ac:chgData name="Maria Rice" userId="cb7d36daed3675b3" providerId="LiveId" clId="{B278589F-5D40-4773-A86B-4725F8CA4942}" dt="2023-02-18T23:44:09.523" v="55" actId="1076"/>
          <ac:picMkLst>
            <pc:docMk/>
            <pc:sldMk cId="883779799" sldId="256"/>
            <ac:picMk id="4" creationId="{0037B02C-1D17-A8E7-6435-39FF8F04C48E}"/>
          </ac:picMkLst>
        </pc:picChg>
      </pc:sldChg>
    </pc:docChg>
  </pc:docChgLst>
  <pc:docChgLst>
    <pc:chgData name="Maria Rice" userId="cb7d36daed3675b3" providerId="LiveId" clId="{8FEE1DDF-830B-4F25-A53A-E3D0BD702219}"/>
    <pc:docChg chg="modSld">
      <pc:chgData name="Maria Rice" userId="cb7d36daed3675b3" providerId="LiveId" clId="{8FEE1DDF-830B-4F25-A53A-E3D0BD702219}" dt="2023-01-20T15:38:05.021" v="1" actId="20577"/>
      <pc:docMkLst>
        <pc:docMk/>
      </pc:docMkLst>
      <pc:sldChg chg="modSp mod">
        <pc:chgData name="Maria Rice" userId="cb7d36daed3675b3" providerId="LiveId" clId="{8FEE1DDF-830B-4F25-A53A-E3D0BD702219}" dt="2023-01-20T15:38:05.021" v="1" actId="20577"/>
        <pc:sldMkLst>
          <pc:docMk/>
          <pc:sldMk cId="2097073937" sldId="269"/>
        </pc:sldMkLst>
        <pc:spChg chg="mod">
          <ac:chgData name="Maria Rice" userId="cb7d36daed3675b3" providerId="LiveId" clId="{8FEE1DDF-830B-4F25-A53A-E3D0BD702219}" dt="2023-01-20T15:38:05.021" v="1" actId="20577"/>
          <ac:spMkLst>
            <pc:docMk/>
            <pc:sldMk cId="2097073937" sldId="269"/>
            <ac:spMk id="2" creationId="{A98E7398-67F4-DACB-28BF-4DBA0B6F0A0B}"/>
          </ac:spMkLst>
        </pc:spChg>
      </pc:sldChg>
    </pc:docChg>
  </pc:docChgLst>
  <pc:docChgLst>
    <pc:chgData name="Maria Rice" userId="cb7d36daed3675b3" providerId="LiveId" clId="{BF2168AC-9511-4D66-A744-02E64EA61CCA}"/>
    <pc:docChg chg="undo custSel addSld delSld modSld sldOrd">
      <pc:chgData name="Maria Rice" userId="cb7d36daed3675b3" providerId="LiveId" clId="{BF2168AC-9511-4D66-A744-02E64EA61CCA}" dt="2022-12-10T21:46:28.526" v="6477" actId="20577"/>
      <pc:docMkLst>
        <pc:docMk/>
      </pc:docMkLst>
      <pc:sldChg chg="addSp delSp modSp mod">
        <pc:chgData name="Maria Rice" userId="cb7d36daed3675b3" providerId="LiveId" clId="{BF2168AC-9511-4D66-A744-02E64EA61CCA}" dt="2022-12-10T19:17:11.732" v="1417" actId="255"/>
        <pc:sldMkLst>
          <pc:docMk/>
          <pc:sldMk cId="2444848497" sldId="257"/>
        </pc:sldMkLst>
        <pc:spChg chg="mod">
          <ac:chgData name="Maria Rice" userId="cb7d36daed3675b3" providerId="LiveId" clId="{BF2168AC-9511-4D66-A744-02E64EA61CCA}" dt="2022-12-10T19:17:11.732" v="1417" actId="255"/>
          <ac:spMkLst>
            <pc:docMk/>
            <pc:sldMk cId="2444848497" sldId="257"/>
            <ac:spMk id="2" creationId="{7DC0A651-EF4E-3214-00C0-76A8864358EE}"/>
          </ac:spMkLst>
        </pc:spChg>
        <pc:spChg chg="del">
          <ac:chgData name="Maria Rice" userId="cb7d36daed3675b3" providerId="LiveId" clId="{BF2168AC-9511-4D66-A744-02E64EA61CCA}" dt="2022-12-10T18:51:27.154" v="7" actId="931"/>
          <ac:spMkLst>
            <pc:docMk/>
            <pc:sldMk cId="2444848497" sldId="257"/>
            <ac:spMk id="3" creationId="{FBD11D8D-826C-5C93-938F-7E9344489558}"/>
          </ac:spMkLst>
        </pc:spChg>
        <pc:picChg chg="add mod">
          <ac:chgData name="Maria Rice" userId="cb7d36daed3675b3" providerId="LiveId" clId="{BF2168AC-9511-4D66-A744-02E64EA61CCA}" dt="2022-12-10T18:51:28.535" v="8" actId="27614"/>
          <ac:picMkLst>
            <pc:docMk/>
            <pc:sldMk cId="2444848497" sldId="257"/>
            <ac:picMk id="5" creationId="{DCF3E359-D0F4-80A2-538E-B2FD1242476E}"/>
          </ac:picMkLst>
        </pc:picChg>
      </pc:sldChg>
      <pc:sldChg chg="addSp delSp modSp mod">
        <pc:chgData name="Maria Rice" userId="cb7d36daed3675b3" providerId="LiveId" clId="{BF2168AC-9511-4D66-A744-02E64EA61CCA}" dt="2022-12-10T19:27:34.600" v="2119" actId="20577"/>
        <pc:sldMkLst>
          <pc:docMk/>
          <pc:sldMk cId="3544190811" sldId="258"/>
        </pc:sldMkLst>
        <pc:spChg chg="mod">
          <ac:chgData name="Maria Rice" userId="cb7d36daed3675b3" providerId="LiveId" clId="{BF2168AC-9511-4D66-A744-02E64EA61CCA}" dt="2022-12-10T19:27:34.600" v="2119" actId="20577"/>
          <ac:spMkLst>
            <pc:docMk/>
            <pc:sldMk cId="3544190811" sldId="258"/>
            <ac:spMk id="2" creationId="{B9CCED43-278D-4850-9018-221E2347DEAD}"/>
          </ac:spMkLst>
        </pc:spChg>
        <pc:spChg chg="del">
          <ac:chgData name="Maria Rice" userId="cb7d36daed3675b3" providerId="LiveId" clId="{BF2168AC-9511-4D66-A744-02E64EA61CCA}" dt="2022-12-10T18:51:40.732" v="14" actId="931"/>
          <ac:spMkLst>
            <pc:docMk/>
            <pc:sldMk cId="3544190811" sldId="258"/>
            <ac:spMk id="3" creationId="{F2462D19-F442-1C29-47F4-280DD4D77207}"/>
          </ac:spMkLst>
        </pc:spChg>
        <pc:picChg chg="add mod">
          <ac:chgData name="Maria Rice" userId="cb7d36daed3675b3" providerId="LiveId" clId="{BF2168AC-9511-4D66-A744-02E64EA61CCA}" dt="2022-12-10T18:51:41.599" v="16" actId="962"/>
          <ac:picMkLst>
            <pc:docMk/>
            <pc:sldMk cId="3544190811" sldId="258"/>
            <ac:picMk id="5" creationId="{1444FE06-7E48-1CDC-DFDD-784690F65D1A}"/>
          </ac:picMkLst>
        </pc:picChg>
      </pc:sldChg>
      <pc:sldChg chg="addSp delSp modSp mod ord">
        <pc:chgData name="Maria Rice" userId="cb7d36daed3675b3" providerId="LiveId" clId="{BF2168AC-9511-4D66-A744-02E64EA61CCA}" dt="2022-12-10T19:10:15.972" v="1414" actId="20577"/>
        <pc:sldMkLst>
          <pc:docMk/>
          <pc:sldMk cId="3839548017" sldId="259"/>
        </pc:sldMkLst>
        <pc:spChg chg="mod">
          <ac:chgData name="Maria Rice" userId="cb7d36daed3675b3" providerId="LiveId" clId="{BF2168AC-9511-4D66-A744-02E64EA61CCA}" dt="2022-12-10T19:10:15.972" v="1414" actId="20577"/>
          <ac:spMkLst>
            <pc:docMk/>
            <pc:sldMk cId="3839548017" sldId="259"/>
            <ac:spMk id="2" creationId="{33710B5C-7E44-17CC-8697-BD4ECBA44F98}"/>
          </ac:spMkLst>
        </pc:spChg>
        <pc:spChg chg="del">
          <ac:chgData name="Maria Rice" userId="cb7d36daed3675b3" providerId="LiveId" clId="{BF2168AC-9511-4D66-A744-02E64EA61CCA}" dt="2022-12-10T18:51:31.836" v="9" actId="931"/>
          <ac:spMkLst>
            <pc:docMk/>
            <pc:sldMk cId="3839548017" sldId="259"/>
            <ac:spMk id="3" creationId="{84998C33-DA63-EA83-D04D-047051D3E8EB}"/>
          </ac:spMkLst>
        </pc:spChg>
        <pc:picChg chg="add mod">
          <ac:chgData name="Maria Rice" userId="cb7d36daed3675b3" providerId="LiveId" clId="{BF2168AC-9511-4D66-A744-02E64EA61CCA}" dt="2022-12-10T18:51:32.719" v="11" actId="962"/>
          <ac:picMkLst>
            <pc:docMk/>
            <pc:sldMk cId="3839548017" sldId="259"/>
            <ac:picMk id="5" creationId="{047C3AB2-C5A0-EBE0-FDF3-32D77E46E4A5}"/>
          </ac:picMkLst>
        </pc:picChg>
      </pc:sldChg>
      <pc:sldChg chg="addSp delSp modSp del mod">
        <pc:chgData name="Maria Rice" userId="cb7d36daed3675b3" providerId="LiveId" clId="{BF2168AC-9511-4D66-A744-02E64EA61CCA}" dt="2022-12-10T19:33:23.958" v="2120" actId="47"/>
        <pc:sldMkLst>
          <pc:docMk/>
          <pc:sldMk cId="4157904323" sldId="260"/>
        </pc:sldMkLst>
        <pc:spChg chg="del">
          <ac:chgData name="Maria Rice" userId="cb7d36daed3675b3" providerId="LiveId" clId="{BF2168AC-9511-4D66-A744-02E64EA61CCA}" dt="2022-12-10T18:51:45.877" v="17" actId="931"/>
          <ac:spMkLst>
            <pc:docMk/>
            <pc:sldMk cId="4157904323" sldId="260"/>
            <ac:spMk id="3" creationId="{2BF925D6-AC6E-3A76-CE36-3A2D2B1D7D2E}"/>
          </ac:spMkLst>
        </pc:spChg>
        <pc:picChg chg="add mod">
          <ac:chgData name="Maria Rice" userId="cb7d36daed3675b3" providerId="LiveId" clId="{BF2168AC-9511-4D66-A744-02E64EA61CCA}" dt="2022-12-10T18:51:46.758" v="19" actId="962"/>
          <ac:picMkLst>
            <pc:docMk/>
            <pc:sldMk cId="4157904323" sldId="260"/>
            <ac:picMk id="5" creationId="{FFEFA434-EB66-BC72-7577-1540B5BDD27C}"/>
          </ac:picMkLst>
        </pc:picChg>
      </pc:sldChg>
      <pc:sldChg chg="addSp delSp modSp mod">
        <pc:chgData name="Maria Rice" userId="cb7d36daed3675b3" providerId="LiveId" clId="{BF2168AC-9511-4D66-A744-02E64EA61CCA}" dt="2022-12-10T19:38:51.403" v="2773" actId="20577"/>
        <pc:sldMkLst>
          <pc:docMk/>
          <pc:sldMk cId="265077572" sldId="261"/>
        </pc:sldMkLst>
        <pc:spChg chg="mod">
          <ac:chgData name="Maria Rice" userId="cb7d36daed3675b3" providerId="LiveId" clId="{BF2168AC-9511-4D66-A744-02E64EA61CCA}" dt="2022-12-10T19:38:51.403" v="2773" actId="20577"/>
          <ac:spMkLst>
            <pc:docMk/>
            <pc:sldMk cId="265077572" sldId="261"/>
            <ac:spMk id="2" creationId="{530B41D6-419C-9E85-4B42-048F400E0E48}"/>
          </ac:spMkLst>
        </pc:spChg>
        <pc:spChg chg="del">
          <ac:chgData name="Maria Rice" userId="cb7d36daed3675b3" providerId="LiveId" clId="{BF2168AC-9511-4D66-A744-02E64EA61CCA}" dt="2022-12-10T18:51:50.752" v="20" actId="931"/>
          <ac:spMkLst>
            <pc:docMk/>
            <pc:sldMk cId="265077572" sldId="261"/>
            <ac:spMk id="3" creationId="{88D5D023-77C6-6075-9FAE-D1E84E68C0E9}"/>
          </ac:spMkLst>
        </pc:spChg>
        <pc:picChg chg="add mod">
          <ac:chgData name="Maria Rice" userId="cb7d36daed3675b3" providerId="LiveId" clId="{BF2168AC-9511-4D66-A744-02E64EA61CCA}" dt="2022-12-10T18:51:51.539" v="22" actId="962"/>
          <ac:picMkLst>
            <pc:docMk/>
            <pc:sldMk cId="265077572" sldId="261"/>
            <ac:picMk id="5" creationId="{8A7B2556-B5AD-17A3-C33E-90D7FE436499}"/>
          </ac:picMkLst>
        </pc:picChg>
      </pc:sldChg>
      <pc:sldChg chg="addSp delSp modSp mod">
        <pc:chgData name="Maria Rice" userId="cb7d36daed3675b3" providerId="LiveId" clId="{BF2168AC-9511-4D66-A744-02E64EA61CCA}" dt="2022-12-10T19:46:38.472" v="3139" actId="20577"/>
        <pc:sldMkLst>
          <pc:docMk/>
          <pc:sldMk cId="2987802334" sldId="262"/>
        </pc:sldMkLst>
        <pc:spChg chg="mod">
          <ac:chgData name="Maria Rice" userId="cb7d36daed3675b3" providerId="LiveId" clId="{BF2168AC-9511-4D66-A744-02E64EA61CCA}" dt="2022-12-10T19:46:38.472" v="3139" actId="20577"/>
          <ac:spMkLst>
            <pc:docMk/>
            <pc:sldMk cId="2987802334" sldId="262"/>
            <ac:spMk id="2" creationId="{3AB66AAB-EED1-72FF-EA4E-F3BBF6845F43}"/>
          </ac:spMkLst>
        </pc:spChg>
        <pc:spChg chg="del">
          <ac:chgData name="Maria Rice" userId="cb7d36daed3675b3" providerId="LiveId" clId="{BF2168AC-9511-4D66-A744-02E64EA61CCA}" dt="2022-12-10T18:51:57.502" v="23" actId="931"/>
          <ac:spMkLst>
            <pc:docMk/>
            <pc:sldMk cId="2987802334" sldId="262"/>
            <ac:spMk id="3" creationId="{FBF9F7C0-068A-9FCC-5A01-1DD75F11555F}"/>
          </ac:spMkLst>
        </pc:spChg>
        <pc:spChg chg="add del mod">
          <ac:chgData name="Maria Rice" userId="cb7d36daed3675b3" providerId="LiveId" clId="{BF2168AC-9511-4D66-A744-02E64EA61CCA}" dt="2022-12-10T19:43:42.914" v="2980" actId="931"/>
          <ac:spMkLst>
            <pc:docMk/>
            <pc:sldMk cId="2987802334" sldId="262"/>
            <ac:spMk id="7" creationId="{577BB092-695D-A13B-5223-F8F0E7AB2F51}"/>
          </ac:spMkLst>
        </pc:spChg>
        <pc:picChg chg="add del mod">
          <ac:chgData name="Maria Rice" userId="cb7d36daed3675b3" providerId="LiveId" clId="{BF2168AC-9511-4D66-A744-02E64EA61CCA}" dt="2022-12-10T19:43:36.897" v="2979" actId="478"/>
          <ac:picMkLst>
            <pc:docMk/>
            <pc:sldMk cId="2987802334" sldId="262"/>
            <ac:picMk id="5" creationId="{5AA11276-F73E-A801-5D4D-B55761A0B684}"/>
          </ac:picMkLst>
        </pc:picChg>
        <pc:picChg chg="add mod">
          <ac:chgData name="Maria Rice" userId="cb7d36daed3675b3" providerId="LiveId" clId="{BF2168AC-9511-4D66-A744-02E64EA61CCA}" dt="2022-12-10T19:43:45.182" v="2981" actId="27614"/>
          <ac:picMkLst>
            <pc:docMk/>
            <pc:sldMk cId="2987802334" sldId="262"/>
            <ac:picMk id="9" creationId="{0548AA55-3CE7-A8E3-CFD8-B015EFF371B1}"/>
          </ac:picMkLst>
        </pc:picChg>
      </pc:sldChg>
      <pc:sldChg chg="addSp delSp modSp mod">
        <pc:chgData name="Maria Rice" userId="cb7d36daed3675b3" providerId="LiveId" clId="{BF2168AC-9511-4D66-A744-02E64EA61CCA}" dt="2022-12-10T20:00:58.483" v="4131" actId="20577"/>
        <pc:sldMkLst>
          <pc:docMk/>
          <pc:sldMk cId="2964145024" sldId="263"/>
        </pc:sldMkLst>
        <pc:spChg chg="mod">
          <ac:chgData name="Maria Rice" userId="cb7d36daed3675b3" providerId="LiveId" clId="{BF2168AC-9511-4D66-A744-02E64EA61CCA}" dt="2022-12-10T20:00:58.483" v="4131" actId="20577"/>
          <ac:spMkLst>
            <pc:docMk/>
            <pc:sldMk cId="2964145024" sldId="263"/>
            <ac:spMk id="2" creationId="{00F17A67-8E8D-B2E8-06DF-74415DE42B08}"/>
          </ac:spMkLst>
        </pc:spChg>
        <pc:spChg chg="del">
          <ac:chgData name="Maria Rice" userId="cb7d36daed3675b3" providerId="LiveId" clId="{BF2168AC-9511-4D66-A744-02E64EA61CCA}" dt="2022-12-10T18:52:08.329" v="26" actId="931"/>
          <ac:spMkLst>
            <pc:docMk/>
            <pc:sldMk cId="2964145024" sldId="263"/>
            <ac:spMk id="3" creationId="{E9401188-D430-0E85-E924-FCE2F898A9EF}"/>
          </ac:spMkLst>
        </pc:spChg>
        <pc:picChg chg="add mod">
          <ac:chgData name="Maria Rice" userId="cb7d36daed3675b3" providerId="LiveId" clId="{BF2168AC-9511-4D66-A744-02E64EA61CCA}" dt="2022-12-10T18:52:09.072" v="28" actId="962"/>
          <ac:picMkLst>
            <pc:docMk/>
            <pc:sldMk cId="2964145024" sldId="263"/>
            <ac:picMk id="5" creationId="{17EC5C74-A428-9165-078A-0288BF5C3EE2}"/>
          </ac:picMkLst>
        </pc:picChg>
      </pc:sldChg>
      <pc:sldChg chg="addSp delSp modSp del mod">
        <pc:chgData name="Maria Rice" userId="cb7d36daed3675b3" providerId="LiveId" clId="{BF2168AC-9511-4D66-A744-02E64EA61CCA}" dt="2022-12-10T20:03:00.757" v="4132" actId="47"/>
        <pc:sldMkLst>
          <pc:docMk/>
          <pc:sldMk cId="3546426674" sldId="264"/>
        </pc:sldMkLst>
        <pc:spChg chg="del">
          <ac:chgData name="Maria Rice" userId="cb7d36daed3675b3" providerId="LiveId" clId="{BF2168AC-9511-4D66-A744-02E64EA61CCA}" dt="2022-12-10T18:52:14.093" v="29" actId="931"/>
          <ac:spMkLst>
            <pc:docMk/>
            <pc:sldMk cId="3546426674" sldId="264"/>
            <ac:spMk id="3" creationId="{D3E779B1-9B45-DA32-7B25-A60BD2722402}"/>
          </ac:spMkLst>
        </pc:spChg>
        <pc:picChg chg="add mod">
          <ac:chgData name="Maria Rice" userId="cb7d36daed3675b3" providerId="LiveId" clId="{BF2168AC-9511-4D66-A744-02E64EA61CCA}" dt="2022-12-10T18:52:14.834" v="31" actId="962"/>
          <ac:picMkLst>
            <pc:docMk/>
            <pc:sldMk cId="3546426674" sldId="264"/>
            <ac:picMk id="5" creationId="{4DBB4815-7B5A-DE17-6CB8-16DC65BF0503}"/>
          </ac:picMkLst>
        </pc:picChg>
      </pc:sldChg>
      <pc:sldChg chg="addSp delSp modSp new mod">
        <pc:chgData name="Maria Rice" userId="cb7d36daed3675b3" providerId="LiveId" clId="{BF2168AC-9511-4D66-A744-02E64EA61CCA}" dt="2022-12-10T20:53:21.437" v="4543" actId="20577"/>
        <pc:sldMkLst>
          <pc:docMk/>
          <pc:sldMk cId="1387969357" sldId="265"/>
        </pc:sldMkLst>
        <pc:spChg chg="mod">
          <ac:chgData name="Maria Rice" userId="cb7d36daed3675b3" providerId="LiveId" clId="{BF2168AC-9511-4D66-A744-02E64EA61CCA}" dt="2022-12-10T20:53:21.437" v="4543" actId="20577"/>
          <ac:spMkLst>
            <pc:docMk/>
            <pc:sldMk cId="1387969357" sldId="265"/>
            <ac:spMk id="2" creationId="{20EC5A96-4ABC-2A1D-F493-F879449ABE03}"/>
          </ac:spMkLst>
        </pc:spChg>
        <pc:spChg chg="del">
          <ac:chgData name="Maria Rice" userId="cb7d36daed3675b3" providerId="LiveId" clId="{BF2168AC-9511-4D66-A744-02E64EA61CCA}" dt="2022-12-10T18:52:20.618" v="32" actId="931"/>
          <ac:spMkLst>
            <pc:docMk/>
            <pc:sldMk cId="1387969357" sldId="265"/>
            <ac:spMk id="3" creationId="{77129C10-9C9E-9011-5672-9309D100DD92}"/>
          </ac:spMkLst>
        </pc:spChg>
        <pc:picChg chg="add mod">
          <ac:chgData name="Maria Rice" userId="cb7d36daed3675b3" providerId="LiveId" clId="{BF2168AC-9511-4D66-A744-02E64EA61CCA}" dt="2022-12-10T18:52:21.488" v="34" actId="962"/>
          <ac:picMkLst>
            <pc:docMk/>
            <pc:sldMk cId="1387969357" sldId="265"/>
            <ac:picMk id="5" creationId="{AE185C8A-C5B8-AE67-6EE7-3235BCA0CC06}"/>
          </ac:picMkLst>
        </pc:picChg>
      </pc:sldChg>
      <pc:sldChg chg="addSp delSp modSp new del mod">
        <pc:chgData name="Maria Rice" userId="cb7d36daed3675b3" providerId="LiveId" clId="{BF2168AC-9511-4D66-A744-02E64EA61CCA}" dt="2022-12-10T20:55:37.107" v="4546" actId="47"/>
        <pc:sldMkLst>
          <pc:docMk/>
          <pc:sldMk cId="311938904" sldId="266"/>
        </pc:sldMkLst>
        <pc:spChg chg="mod">
          <ac:chgData name="Maria Rice" userId="cb7d36daed3675b3" providerId="LiveId" clId="{BF2168AC-9511-4D66-A744-02E64EA61CCA}" dt="2022-12-10T20:53:37.721" v="4545" actId="255"/>
          <ac:spMkLst>
            <pc:docMk/>
            <pc:sldMk cId="311938904" sldId="266"/>
            <ac:spMk id="2" creationId="{9FABE61A-2095-EE43-7DFA-CD8B9583D8A7}"/>
          </ac:spMkLst>
        </pc:spChg>
        <pc:spChg chg="del">
          <ac:chgData name="Maria Rice" userId="cb7d36daed3675b3" providerId="LiveId" clId="{BF2168AC-9511-4D66-A744-02E64EA61CCA}" dt="2022-12-10T18:52:27.148" v="35" actId="931"/>
          <ac:spMkLst>
            <pc:docMk/>
            <pc:sldMk cId="311938904" sldId="266"/>
            <ac:spMk id="3" creationId="{45F87D0B-35EE-227C-1B29-D4F3ED86071A}"/>
          </ac:spMkLst>
        </pc:spChg>
        <pc:picChg chg="add mod">
          <ac:chgData name="Maria Rice" userId="cb7d36daed3675b3" providerId="LiveId" clId="{BF2168AC-9511-4D66-A744-02E64EA61CCA}" dt="2022-12-10T18:52:27.842" v="37" actId="962"/>
          <ac:picMkLst>
            <pc:docMk/>
            <pc:sldMk cId="311938904" sldId="266"/>
            <ac:picMk id="5" creationId="{987617F2-5022-2D27-7CEB-91610E345218}"/>
          </ac:picMkLst>
        </pc:picChg>
      </pc:sldChg>
      <pc:sldChg chg="addSp delSp modSp new mod">
        <pc:chgData name="Maria Rice" userId="cb7d36daed3675b3" providerId="LiveId" clId="{BF2168AC-9511-4D66-A744-02E64EA61CCA}" dt="2022-12-10T21:05:32.179" v="5225" actId="20577"/>
        <pc:sldMkLst>
          <pc:docMk/>
          <pc:sldMk cId="171446219" sldId="267"/>
        </pc:sldMkLst>
        <pc:spChg chg="mod">
          <ac:chgData name="Maria Rice" userId="cb7d36daed3675b3" providerId="LiveId" clId="{BF2168AC-9511-4D66-A744-02E64EA61CCA}" dt="2022-12-10T21:05:32.179" v="5225" actId="20577"/>
          <ac:spMkLst>
            <pc:docMk/>
            <pc:sldMk cId="171446219" sldId="267"/>
            <ac:spMk id="2" creationId="{C5EED299-F46F-E776-9602-7C396B5C6A44}"/>
          </ac:spMkLst>
        </pc:spChg>
        <pc:spChg chg="del">
          <ac:chgData name="Maria Rice" userId="cb7d36daed3675b3" providerId="LiveId" clId="{BF2168AC-9511-4D66-A744-02E64EA61CCA}" dt="2022-12-10T18:52:35.120" v="38" actId="931"/>
          <ac:spMkLst>
            <pc:docMk/>
            <pc:sldMk cId="171446219" sldId="267"/>
            <ac:spMk id="3" creationId="{A978CCEF-E870-559B-234E-1CC52F7CD723}"/>
          </ac:spMkLst>
        </pc:spChg>
        <pc:spChg chg="add del mod">
          <ac:chgData name="Maria Rice" userId="cb7d36daed3675b3" providerId="LiveId" clId="{BF2168AC-9511-4D66-A744-02E64EA61CCA}" dt="2022-12-10T21:00:50.071" v="4796" actId="931"/>
          <ac:spMkLst>
            <pc:docMk/>
            <pc:sldMk cId="171446219" sldId="267"/>
            <ac:spMk id="7" creationId="{C21874B3-36A0-6760-D6FA-7AC9EDE3FC9C}"/>
          </ac:spMkLst>
        </pc:spChg>
        <pc:picChg chg="add del mod">
          <ac:chgData name="Maria Rice" userId="cb7d36daed3675b3" providerId="LiveId" clId="{BF2168AC-9511-4D66-A744-02E64EA61CCA}" dt="2022-12-10T21:00:41.881" v="4795" actId="478"/>
          <ac:picMkLst>
            <pc:docMk/>
            <pc:sldMk cId="171446219" sldId="267"/>
            <ac:picMk id="5" creationId="{E6789BF1-64A9-6E30-C97B-BF9A8B928BCF}"/>
          </ac:picMkLst>
        </pc:picChg>
        <pc:picChg chg="add mod">
          <ac:chgData name="Maria Rice" userId="cb7d36daed3675b3" providerId="LiveId" clId="{BF2168AC-9511-4D66-A744-02E64EA61CCA}" dt="2022-12-10T21:00:51.366" v="4798" actId="962"/>
          <ac:picMkLst>
            <pc:docMk/>
            <pc:sldMk cId="171446219" sldId="267"/>
            <ac:picMk id="9" creationId="{FF38005A-CF79-5E83-E225-7C352F1066A9}"/>
          </ac:picMkLst>
        </pc:picChg>
      </pc:sldChg>
      <pc:sldChg chg="addSp delSp modSp new mod">
        <pc:chgData name="Maria Rice" userId="cb7d36daed3675b3" providerId="LiveId" clId="{BF2168AC-9511-4D66-A744-02E64EA61CCA}" dt="2022-12-10T21:12:22.961" v="5919" actId="20577"/>
        <pc:sldMkLst>
          <pc:docMk/>
          <pc:sldMk cId="3037706180" sldId="268"/>
        </pc:sldMkLst>
        <pc:spChg chg="mod">
          <ac:chgData name="Maria Rice" userId="cb7d36daed3675b3" providerId="LiveId" clId="{BF2168AC-9511-4D66-A744-02E64EA61CCA}" dt="2022-12-10T21:12:22.961" v="5919" actId="20577"/>
          <ac:spMkLst>
            <pc:docMk/>
            <pc:sldMk cId="3037706180" sldId="268"/>
            <ac:spMk id="2" creationId="{0A867DD4-3217-D556-6E3E-B4D600323AC9}"/>
          </ac:spMkLst>
        </pc:spChg>
        <pc:spChg chg="del">
          <ac:chgData name="Maria Rice" userId="cb7d36daed3675b3" providerId="LiveId" clId="{BF2168AC-9511-4D66-A744-02E64EA61CCA}" dt="2022-12-10T18:52:41.087" v="41" actId="931"/>
          <ac:spMkLst>
            <pc:docMk/>
            <pc:sldMk cId="3037706180" sldId="268"/>
            <ac:spMk id="3" creationId="{72E7F02D-3B38-26A3-1548-A5C2BA7F8E54}"/>
          </ac:spMkLst>
        </pc:spChg>
        <pc:spChg chg="add del mod">
          <ac:chgData name="Maria Rice" userId="cb7d36daed3675b3" providerId="LiveId" clId="{BF2168AC-9511-4D66-A744-02E64EA61CCA}" dt="2022-12-10T18:56:48.341" v="45" actId="931"/>
          <ac:spMkLst>
            <pc:docMk/>
            <pc:sldMk cId="3037706180" sldId="268"/>
            <ac:spMk id="7" creationId="{F24BBFC0-6C5C-BB69-8C3A-C3CB411B5388}"/>
          </ac:spMkLst>
        </pc:spChg>
        <pc:picChg chg="add del mod">
          <ac:chgData name="Maria Rice" userId="cb7d36daed3675b3" providerId="LiveId" clId="{BF2168AC-9511-4D66-A744-02E64EA61CCA}" dt="2022-12-10T18:54:47.217" v="44" actId="478"/>
          <ac:picMkLst>
            <pc:docMk/>
            <pc:sldMk cId="3037706180" sldId="268"/>
            <ac:picMk id="5" creationId="{3D224593-1E58-C92D-7A48-9C2AD53A6A39}"/>
          </ac:picMkLst>
        </pc:picChg>
        <pc:picChg chg="add mod">
          <ac:chgData name="Maria Rice" userId="cb7d36daed3675b3" providerId="LiveId" clId="{BF2168AC-9511-4D66-A744-02E64EA61CCA}" dt="2022-12-10T18:56:49.406" v="47" actId="962"/>
          <ac:picMkLst>
            <pc:docMk/>
            <pc:sldMk cId="3037706180" sldId="268"/>
            <ac:picMk id="9" creationId="{5AD5EC15-77E3-B346-7F88-A6D07DC68A64}"/>
          </ac:picMkLst>
        </pc:picChg>
      </pc:sldChg>
      <pc:sldChg chg="addSp delSp modSp new mod">
        <pc:chgData name="Maria Rice" userId="cb7d36daed3675b3" providerId="LiveId" clId="{BF2168AC-9511-4D66-A744-02E64EA61CCA}" dt="2022-12-10T21:46:28.526" v="6477" actId="20577"/>
        <pc:sldMkLst>
          <pc:docMk/>
          <pc:sldMk cId="2097073937" sldId="269"/>
        </pc:sldMkLst>
        <pc:spChg chg="mod">
          <ac:chgData name="Maria Rice" userId="cb7d36daed3675b3" providerId="LiveId" clId="{BF2168AC-9511-4D66-A744-02E64EA61CCA}" dt="2022-12-10T21:46:28.526" v="6477" actId="20577"/>
          <ac:spMkLst>
            <pc:docMk/>
            <pc:sldMk cId="2097073937" sldId="269"/>
            <ac:spMk id="2" creationId="{A98E7398-67F4-DACB-28BF-4DBA0B6F0A0B}"/>
          </ac:spMkLst>
        </pc:spChg>
        <pc:spChg chg="del">
          <ac:chgData name="Maria Rice" userId="cb7d36daed3675b3" providerId="LiveId" clId="{BF2168AC-9511-4D66-A744-02E64EA61CCA}" dt="2022-12-10T21:35:23.672" v="5930" actId="931"/>
          <ac:spMkLst>
            <pc:docMk/>
            <pc:sldMk cId="2097073937" sldId="269"/>
            <ac:spMk id="3" creationId="{3B5244FF-0F68-85AB-F5AD-86460EBF9B46}"/>
          </ac:spMkLst>
        </pc:spChg>
        <pc:picChg chg="add mod">
          <ac:chgData name="Maria Rice" userId="cb7d36daed3675b3" providerId="LiveId" clId="{BF2168AC-9511-4D66-A744-02E64EA61CCA}" dt="2022-12-10T21:35:24.923" v="5931" actId="27614"/>
          <ac:picMkLst>
            <pc:docMk/>
            <pc:sldMk cId="2097073937" sldId="269"/>
            <ac:picMk id="5" creationId="{988550E4-C71A-0AC9-44A0-47FE5E645745}"/>
          </ac:picMkLst>
        </pc:picChg>
      </pc:sldChg>
      <pc:sldChg chg="new del">
        <pc:chgData name="Maria Rice" userId="cb7d36daed3675b3" providerId="LiveId" clId="{BF2168AC-9511-4D66-A744-02E64EA61CCA}" dt="2022-12-10T21:19:06.899" v="5926" actId="47"/>
        <pc:sldMkLst>
          <pc:docMk/>
          <pc:sldMk cId="2699995425" sldId="269"/>
        </pc:sldMkLst>
      </pc:sldChg>
      <pc:sldChg chg="new del">
        <pc:chgData name="Maria Rice" userId="cb7d36daed3675b3" providerId="LiveId" clId="{BF2168AC-9511-4D66-A744-02E64EA61CCA}" dt="2022-12-10T21:19:04.667" v="5925" actId="47"/>
        <pc:sldMkLst>
          <pc:docMk/>
          <pc:sldMk cId="1374924152" sldId="270"/>
        </pc:sldMkLst>
      </pc:sldChg>
      <pc:sldChg chg="new del">
        <pc:chgData name="Maria Rice" userId="cb7d36daed3675b3" providerId="LiveId" clId="{BF2168AC-9511-4D66-A744-02E64EA61CCA}" dt="2022-12-10T21:44:28.462" v="6363" actId="47"/>
        <pc:sldMkLst>
          <pc:docMk/>
          <pc:sldMk cId="2201290447" sldId="270"/>
        </pc:sldMkLst>
      </pc:sldChg>
      <pc:sldChg chg="new del">
        <pc:chgData name="Maria Rice" userId="cb7d36daed3675b3" providerId="LiveId" clId="{BF2168AC-9511-4D66-A744-02E64EA61CCA}" dt="2022-12-10T19:10:35.663" v="1416" actId="47"/>
        <pc:sldMkLst>
          <pc:docMk/>
          <pc:sldMk cId="3233181584" sldId="270"/>
        </pc:sldMkLst>
      </pc:sldChg>
      <pc:sldChg chg="new del">
        <pc:chgData name="Maria Rice" userId="cb7d36daed3675b3" providerId="LiveId" clId="{BF2168AC-9511-4D66-A744-02E64EA61CCA}" dt="2022-12-10T19:10:33.435" v="1415" actId="47"/>
        <pc:sldMkLst>
          <pc:docMk/>
          <pc:sldMk cId="2655875548" sldId="271"/>
        </pc:sldMkLst>
      </pc:sldChg>
      <pc:sldChg chg="new del">
        <pc:chgData name="Maria Rice" userId="cb7d36daed3675b3" providerId="LiveId" clId="{BF2168AC-9511-4D66-A744-02E64EA61CCA}" dt="2022-12-10T21:19:03.186" v="5924" actId="47"/>
        <pc:sldMkLst>
          <pc:docMk/>
          <pc:sldMk cId="3995438176" sldId="271"/>
        </pc:sldMkLst>
      </pc:sldChg>
      <pc:sldChg chg="new del">
        <pc:chgData name="Maria Rice" userId="cb7d36daed3675b3" providerId="LiveId" clId="{BF2168AC-9511-4D66-A744-02E64EA61CCA}" dt="2022-12-10T21:44:26.936" v="6362" actId="47"/>
        <pc:sldMkLst>
          <pc:docMk/>
          <pc:sldMk cId="4222838814" sldId="271"/>
        </pc:sldMkLst>
      </pc:sldChg>
      <pc:sldChg chg="new del">
        <pc:chgData name="Maria Rice" userId="cb7d36daed3675b3" providerId="LiveId" clId="{BF2168AC-9511-4D66-A744-02E64EA61CCA}" dt="2022-12-10T21:19:01.583" v="5923" actId="47"/>
        <pc:sldMkLst>
          <pc:docMk/>
          <pc:sldMk cId="2088432329" sldId="27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2/18/2023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92481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2/18/2023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3190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2/18/2023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39770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2/18/2023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82680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2/18/2023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60400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2/18/2023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08564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2/18/2023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17935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2/18/2023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61613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2/18/2023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90301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2/18/2023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2510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2/18/2023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2888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2/18/2023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10545826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78CC48C-9275-4EFA-9B84-8E818500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B85C88-35BC-9A7B-5E59-A24913329A4F}"/>
              </a:ext>
            </a:extLst>
          </p:cNvPr>
          <p:cNvSpPr>
            <a:spLocks noGrp="1"/>
          </p:cNvSpPr>
          <p:nvPr>
            <p:ph type="ctrTitle"/>
          </p:nvPr>
        </p:nvSpPr>
        <p:spPr>
          <a:xfrm>
            <a:off x="641604" y="4553712"/>
            <a:ext cx="10908792" cy="1069848"/>
          </a:xfrm>
        </p:spPr>
        <p:txBody>
          <a:bodyPr anchor="ctr">
            <a:normAutofit fontScale="90000"/>
          </a:bodyPr>
          <a:lstStyle/>
          <a:p>
            <a:pPr algn="ctr"/>
            <a:r>
              <a:rPr lang="en-US" sz="6000" b="1" dirty="0">
                <a:latin typeface="Calibri" panose="020F0502020204030204" pitchFamily="34" charset="0"/>
                <a:ea typeface="Calibri" panose="020F0502020204030204" pitchFamily="34" charset="0"/>
                <a:cs typeface="Calibri" panose="020F0502020204030204" pitchFamily="34" charset="0"/>
              </a:rPr>
              <a:t>Data Wrangling and Visualization Project in Tableau</a:t>
            </a:r>
          </a:p>
        </p:txBody>
      </p:sp>
      <p:pic>
        <p:nvPicPr>
          <p:cNvPr id="4" name="Picture 3" descr="Network Technology Background">
            <a:extLst>
              <a:ext uri="{FF2B5EF4-FFF2-40B4-BE49-F238E27FC236}">
                <a16:creationId xmlns:a16="http://schemas.microsoft.com/office/drawing/2014/main" id="{0037B02C-1D17-A8E7-6435-39FF8F04C48E}"/>
              </a:ext>
            </a:extLst>
          </p:cNvPr>
          <p:cNvPicPr>
            <a:picLocks noChangeAspect="1"/>
          </p:cNvPicPr>
          <p:nvPr/>
        </p:nvPicPr>
        <p:blipFill rotWithShape="1">
          <a:blip r:embed="rId2"/>
          <a:srcRect t="6527" b="34376"/>
          <a:stretch/>
        </p:blipFill>
        <p:spPr>
          <a:xfrm>
            <a:off x="21" y="0"/>
            <a:ext cx="12191979" cy="4196972"/>
          </a:xfrm>
          <a:custGeom>
            <a:avLst/>
            <a:gdLst/>
            <a:ahLst/>
            <a:cxnLst/>
            <a:rect l="l" t="t" r="r" b="b"/>
            <a:pathLst>
              <a:path w="12191999" h="4196982">
                <a:moveTo>
                  <a:pt x="0" y="0"/>
                </a:moveTo>
                <a:lnTo>
                  <a:pt x="12191999" y="0"/>
                </a:lnTo>
                <a:lnTo>
                  <a:pt x="12191999" y="4170459"/>
                </a:lnTo>
                <a:lnTo>
                  <a:pt x="11986461" y="4175111"/>
                </a:lnTo>
                <a:cubicBezTo>
                  <a:pt x="11912297" y="4174136"/>
                  <a:pt x="11838168" y="4170508"/>
                  <a:pt x="11764214" y="4164231"/>
                </a:cubicBezTo>
                <a:cubicBezTo>
                  <a:pt x="11656850" y="4156227"/>
                  <a:pt x="11548596" y="4145173"/>
                  <a:pt x="11441995" y="4165502"/>
                </a:cubicBezTo>
                <a:cubicBezTo>
                  <a:pt x="11324975" y="4187991"/>
                  <a:pt x="11208081" y="4188118"/>
                  <a:pt x="11090044" y="4182401"/>
                </a:cubicBezTo>
                <a:cubicBezTo>
                  <a:pt x="10989160" y="4177573"/>
                  <a:pt x="10888657" y="4152161"/>
                  <a:pt x="10787011" y="4178970"/>
                </a:cubicBezTo>
                <a:cubicBezTo>
                  <a:pt x="10776897" y="4180444"/>
                  <a:pt x="10766592" y="4180012"/>
                  <a:pt x="10756643" y="4177700"/>
                </a:cubicBezTo>
                <a:cubicBezTo>
                  <a:pt x="10645468" y="4162326"/>
                  <a:pt x="10533530" y="4174904"/>
                  <a:pt x="10421973" y="4170584"/>
                </a:cubicBezTo>
                <a:cubicBezTo>
                  <a:pt x="10370515" y="4168551"/>
                  <a:pt x="10318040" y="4169695"/>
                  <a:pt x="10267216" y="4164231"/>
                </a:cubicBezTo>
                <a:cubicBezTo>
                  <a:pt x="10150577" y="4151780"/>
                  <a:pt x="10034192" y="4145173"/>
                  <a:pt x="9918824" y="4174523"/>
                </a:cubicBezTo>
                <a:cubicBezTo>
                  <a:pt x="9885153" y="4182439"/>
                  <a:pt x="9850745" y="4186695"/>
                  <a:pt x="9816160" y="4187229"/>
                </a:cubicBezTo>
                <a:cubicBezTo>
                  <a:pt x="9703206" y="4191295"/>
                  <a:pt x="9590632" y="4183544"/>
                  <a:pt x="9478059" y="4177191"/>
                </a:cubicBezTo>
                <a:cubicBezTo>
                  <a:pt x="9399918" y="4172744"/>
                  <a:pt x="9321904" y="4163088"/>
                  <a:pt x="9243637" y="4171220"/>
                </a:cubicBezTo>
                <a:cubicBezTo>
                  <a:pt x="9198150" y="4175921"/>
                  <a:pt x="9152282" y="4175921"/>
                  <a:pt x="9106795" y="4171220"/>
                </a:cubicBezTo>
                <a:cubicBezTo>
                  <a:pt x="9022962" y="4161398"/>
                  <a:pt x="8938380" y="4159568"/>
                  <a:pt x="8854204" y="4165756"/>
                </a:cubicBezTo>
                <a:cubicBezTo>
                  <a:pt x="8728543" y="4176556"/>
                  <a:pt x="8603010" y="4185577"/>
                  <a:pt x="8476969" y="4168424"/>
                </a:cubicBezTo>
                <a:cubicBezTo>
                  <a:pt x="8405486" y="4157192"/>
                  <a:pt x="8332808" y="4155871"/>
                  <a:pt x="8260970" y="4164486"/>
                </a:cubicBezTo>
                <a:cubicBezTo>
                  <a:pt x="8089823" y="4188500"/>
                  <a:pt x="7918295" y="4180749"/>
                  <a:pt x="7746767" y="4170839"/>
                </a:cubicBezTo>
                <a:cubicBezTo>
                  <a:pt x="7632160" y="4164104"/>
                  <a:pt x="7517046" y="4151780"/>
                  <a:pt x="7402693" y="4168043"/>
                </a:cubicBezTo>
                <a:cubicBezTo>
                  <a:pt x="7256831" y="4188372"/>
                  <a:pt x="7110841" y="4181638"/>
                  <a:pt x="6964597" y="4175667"/>
                </a:cubicBezTo>
                <a:cubicBezTo>
                  <a:pt x="6857233" y="4171220"/>
                  <a:pt x="6749742" y="4157751"/>
                  <a:pt x="6642124" y="4174396"/>
                </a:cubicBezTo>
                <a:cubicBezTo>
                  <a:pt x="6631045" y="4175908"/>
                  <a:pt x="6619775" y="4174777"/>
                  <a:pt x="6609216" y="4171093"/>
                </a:cubicBezTo>
                <a:cubicBezTo>
                  <a:pt x="6568379" y="4157650"/>
                  <a:pt x="6524595" y="4155846"/>
                  <a:pt x="6482793" y="4165883"/>
                </a:cubicBezTo>
                <a:cubicBezTo>
                  <a:pt x="6405669" y="4182782"/>
                  <a:pt x="6328672" y="4190151"/>
                  <a:pt x="6250150" y="4174777"/>
                </a:cubicBezTo>
                <a:cubicBezTo>
                  <a:pt x="6217254" y="4167891"/>
                  <a:pt x="6183521" y="4165883"/>
                  <a:pt x="6150028" y="4168806"/>
                </a:cubicBezTo>
                <a:cubicBezTo>
                  <a:pt x="6020175" y="4181766"/>
                  <a:pt x="5890068" y="4176683"/>
                  <a:pt x="5760087" y="4174142"/>
                </a:cubicBezTo>
                <a:cubicBezTo>
                  <a:pt x="5521345" y="4169695"/>
                  <a:pt x="5282477" y="4174142"/>
                  <a:pt x="5044242" y="4151399"/>
                </a:cubicBezTo>
                <a:cubicBezTo>
                  <a:pt x="4979506" y="4145237"/>
                  <a:pt x="4914326" y="4141297"/>
                  <a:pt x="4849272" y="4142076"/>
                </a:cubicBezTo>
                <a:cubicBezTo>
                  <a:pt x="4784218" y="4142854"/>
                  <a:pt x="4719291" y="4148349"/>
                  <a:pt x="4655063" y="4161055"/>
                </a:cubicBezTo>
                <a:cubicBezTo>
                  <a:pt x="4447578" y="4201332"/>
                  <a:pt x="4239457" y="4203874"/>
                  <a:pt x="4029811" y="4187610"/>
                </a:cubicBezTo>
                <a:cubicBezTo>
                  <a:pt x="3943792" y="4180876"/>
                  <a:pt x="3857774" y="4169695"/>
                  <a:pt x="3771375" y="4171855"/>
                </a:cubicBezTo>
                <a:cubicBezTo>
                  <a:pt x="3623225" y="4175794"/>
                  <a:pt x="3474948" y="4167789"/>
                  <a:pt x="3326672" y="4169822"/>
                </a:cubicBezTo>
                <a:cubicBezTo>
                  <a:pt x="3322669" y="4170394"/>
                  <a:pt x="3318578" y="4169860"/>
                  <a:pt x="3314855" y="4168297"/>
                </a:cubicBezTo>
                <a:cubicBezTo>
                  <a:pt x="3278008" y="4143013"/>
                  <a:pt x="3237604" y="4152796"/>
                  <a:pt x="3199487" y="4159403"/>
                </a:cubicBezTo>
                <a:cubicBezTo>
                  <a:pt x="3072810" y="4181384"/>
                  <a:pt x="2946260" y="4192184"/>
                  <a:pt x="2817550" y="4175158"/>
                </a:cubicBezTo>
                <a:cubicBezTo>
                  <a:pt x="2694647" y="4157332"/>
                  <a:pt x="2569990" y="4155109"/>
                  <a:pt x="2446541" y="4168551"/>
                </a:cubicBezTo>
                <a:cubicBezTo>
                  <a:pt x="2276791" y="4188372"/>
                  <a:pt x="2107677" y="4184179"/>
                  <a:pt x="1938308" y="4168551"/>
                </a:cubicBezTo>
                <a:cubicBezTo>
                  <a:pt x="1869570" y="4162199"/>
                  <a:pt x="1799815" y="4151399"/>
                  <a:pt x="1731712" y="4167281"/>
                </a:cubicBezTo>
                <a:cubicBezTo>
                  <a:pt x="1647854" y="4186721"/>
                  <a:pt x="1564250" y="4180368"/>
                  <a:pt x="1480137" y="4176048"/>
                </a:cubicBezTo>
                <a:cubicBezTo>
                  <a:pt x="1373663" y="4170457"/>
                  <a:pt x="1267442" y="4154321"/>
                  <a:pt x="1160586" y="4167027"/>
                </a:cubicBezTo>
                <a:cubicBezTo>
                  <a:pt x="1111161" y="4172871"/>
                  <a:pt x="1062116" y="4182147"/>
                  <a:pt x="1012055" y="4179733"/>
                </a:cubicBezTo>
                <a:cubicBezTo>
                  <a:pt x="873562" y="4173380"/>
                  <a:pt x="735196" y="4165883"/>
                  <a:pt x="596449" y="4167027"/>
                </a:cubicBezTo>
                <a:cubicBezTo>
                  <a:pt x="538383" y="4167408"/>
                  <a:pt x="480699" y="4169314"/>
                  <a:pt x="422887" y="4173507"/>
                </a:cubicBezTo>
                <a:cubicBezTo>
                  <a:pt x="315015" y="4181384"/>
                  <a:pt x="207524" y="4170711"/>
                  <a:pt x="100033" y="4166900"/>
                </a:cubicBezTo>
                <a:lnTo>
                  <a:pt x="0" y="4171381"/>
                </a:lnTo>
                <a:close/>
              </a:path>
            </a:pathLst>
          </a:custGeom>
        </p:spPr>
      </p:pic>
    </p:spTree>
    <p:extLst>
      <p:ext uri="{BB962C8B-B14F-4D97-AF65-F5344CB8AC3E}">
        <p14:creationId xmlns:p14="http://schemas.microsoft.com/office/powerpoint/2010/main" val="883779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67DD4-3217-D556-6E3E-B4D600323AC9}"/>
              </a:ext>
            </a:extLst>
          </p:cNvPr>
          <p:cNvSpPr>
            <a:spLocks noGrp="1"/>
          </p:cNvSpPr>
          <p:nvPr>
            <p:ph type="title"/>
          </p:nvPr>
        </p:nvSpPr>
        <p:spPr/>
        <p:txBody>
          <a:bodyPr>
            <a:norm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In the below graph you will notice in some Cities the crash fatal for tots is much higher than others. There has to be an underlying issue whether it’s just bad driving or failure to have the child in a car seat properly or at all according to age limit and weight. I could have also entered speed in here and it may have said a lot about that too. </a:t>
            </a:r>
          </a:p>
        </p:txBody>
      </p:sp>
      <p:pic>
        <p:nvPicPr>
          <p:cNvPr id="9" name="Content Placeholder 8" descr="Graphical user interface&#10;&#10;Description automatically generated with medium confidence">
            <a:extLst>
              <a:ext uri="{FF2B5EF4-FFF2-40B4-BE49-F238E27FC236}">
                <a16:creationId xmlns:a16="http://schemas.microsoft.com/office/drawing/2014/main" id="{5AD5EC15-77E3-B346-7F88-A6D07DC68A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626" y="1928813"/>
            <a:ext cx="8076747" cy="4252912"/>
          </a:xfrm>
        </p:spPr>
      </p:pic>
    </p:spTree>
    <p:extLst>
      <p:ext uri="{BB962C8B-B14F-4D97-AF65-F5344CB8AC3E}">
        <p14:creationId xmlns:p14="http://schemas.microsoft.com/office/powerpoint/2010/main" val="3037706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E7398-67F4-DACB-28BF-4DBA0B6F0A0B}"/>
              </a:ext>
            </a:extLst>
          </p:cNvPr>
          <p:cNvSpPr>
            <a:spLocks noGrp="1"/>
          </p:cNvSpPr>
          <p:nvPr>
            <p:ph type="title"/>
          </p:nvPr>
        </p:nvSpPr>
        <p:spPr/>
        <p:txBody>
          <a:bodyPr>
            <a:norm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Here I did a bubble </a:t>
            </a:r>
            <a:r>
              <a:rPr lang="en-US" sz="1600">
                <a:latin typeface="Calibri" panose="020F0502020204030204" pitchFamily="34" charset="0"/>
                <a:ea typeface="Calibri" panose="020F0502020204030204" pitchFamily="34" charset="0"/>
                <a:cs typeface="Calibri" panose="020F0502020204030204" pitchFamily="34" charset="0"/>
              </a:rPr>
              <a:t>graph of </a:t>
            </a:r>
            <a:r>
              <a:rPr lang="en-US" sz="1600" dirty="0">
                <a:latin typeface="Calibri" panose="020F0502020204030204" pitchFamily="34" charset="0"/>
                <a:ea typeface="Calibri" panose="020F0502020204030204" pitchFamily="34" charset="0"/>
                <a:cs typeface="Calibri" panose="020F0502020204030204" pitchFamily="34" charset="0"/>
              </a:rPr>
              <a:t>the Crash Time and Death Count. You can’t tell here but when hovering my mouse over the different times some say 2, 3, or 1. That is the number of deaths during that time frame. The bigger the bubble the more death counts. Between 4:30PM and 8:10PM is displaying when the number is the highest for vehicle crashes. </a:t>
            </a:r>
          </a:p>
        </p:txBody>
      </p:sp>
      <p:pic>
        <p:nvPicPr>
          <p:cNvPr id="5" name="Content Placeholder 4" descr="Chart, bubble chart&#10;&#10;Description automatically generated">
            <a:extLst>
              <a:ext uri="{FF2B5EF4-FFF2-40B4-BE49-F238E27FC236}">
                <a16:creationId xmlns:a16="http://schemas.microsoft.com/office/drawing/2014/main" id="{988550E4-C71A-0AC9-44A0-47FE5E6457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626" y="1928813"/>
            <a:ext cx="8076747" cy="4252912"/>
          </a:xfrm>
        </p:spPr>
      </p:pic>
    </p:spTree>
    <p:extLst>
      <p:ext uri="{BB962C8B-B14F-4D97-AF65-F5344CB8AC3E}">
        <p14:creationId xmlns:p14="http://schemas.microsoft.com/office/powerpoint/2010/main" val="2097073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0A651-EF4E-3214-00C0-76A8864358EE}"/>
              </a:ext>
            </a:extLst>
          </p:cNvPr>
          <p:cNvSpPr>
            <a:spLocks noGrp="1"/>
          </p:cNvSpPr>
          <p:nvPr>
            <p:ph type="title"/>
          </p:nvPr>
        </p:nvSpPr>
        <p:spPr/>
        <p:txBody>
          <a:bodyPr>
            <a:norm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Here we have a death count by “City ID”. As it shows, some cities have many deaths while others have absolutely none. I would be curious to know whether there are more drugs and drinking in those specific cities because that can be one of the factors of motor vehicle deaths and injuries. I did not see drugs or alcohol in this data set to be able to compare (unless I missed it, or it’s renamed something else). </a:t>
            </a:r>
          </a:p>
        </p:txBody>
      </p:sp>
      <p:pic>
        <p:nvPicPr>
          <p:cNvPr id="5" name="Content Placeholder 4" descr="Graphical user interface, application&#10;&#10;Description automatically generated">
            <a:extLst>
              <a:ext uri="{FF2B5EF4-FFF2-40B4-BE49-F238E27FC236}">
                <a16:creationId xmlns:a16="http://schemas.microsoft.com/office/drawing/2014/main" id="{DCF3E359-D0F4-80A2-538E-B2FD124247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3541" y="1928813"/>
            <a:ext cx="8044917" cy="4252912"/>
          </a:xfrm>
        </p:spPr>
      </p:pic>
    </p:spTree>
    <p:extLst>
      <p:ext uri="{BB962C8B-B14F-4D97-AF65-F5344CB8AC3E}">
        <p14:creationId xmlns:p14="http://schemas.microsoft.com/office/powerpoint/2010/main" val="2444848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10B5C-7E44-17CC-8697-BD4ECBA44F98}"/>
              </a:ext>
            </a:extLst>
          </p:cNvPr>
          <p:cNvSpPr>
            <a:spLocks noGrp="1"/>
          </p:cNvSpPr>
          <p:nvPr>
            <p:ph type="title"/>
          </p:nvPr>
        </p:nvSpPr>
        <p:spPr/>
        <p:txBody>
          <a:bodyPr>
            <a:normAutofit fontScale="90000"/>
          </a:bodyPr>
          <a:lstStyle/>
          <a:p>
            <a:r>
              <a:rPr lang="en-US" sz="1800" dirty="0">
                <a:latin typeface="Calibri" panose="020F0502020204030204" pitchFamily="34" charset="0"/>
                <a:ea typeface="Calibri" panose="020F0502020204030204" pitchFamily="34" charset="0"/>
                <a:cs typeface="Calibri" panose="020F0502020204030204" pitchFamily="34" charset="0"/>
              </a:rPr>
              <a:t>Here you will see Death Count, Crash Fatal FL and Day of Week. Tuesday and Thursday are the lowest for Fatal Crashes during the seven days. Sunday is higher and Wednesday has crept up above that. Friday, Saturday and Monday hold the greatest number of fatal crashes. Could this be due to traveling more on the weekends? But what about Sunday? Maybe a lot of people drive home on Mondays? Does this have anything to do with drinking parties? There could be many factors here. </a:t>
            </a:r>
          </a:p>
        </p:txBody>
      </p:sp>
      <p:pic>
        <p:nvPicPr>
          <p:cNvPr id="5" name="Content Placeholder 4" descr="Chart&#10;&#10;Description automatically generated">
            <a:extLst>
              <a:ext uri="{FF2B5EF4-FFF2-40B4-BE49-F238E27FC236}">
                <a16:creationId xmlns:a16="http://schemas.microsoft.com/office/drawing/2014/main" id="{047C3AB2-C5A0-EBE0-FDF3-32D77E46E4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9622" y="1928813"/>
            <a:ext cx="8092756" cy="4252912"/>
          </a:xfrm>
        </p:spPr>
      </p:pic>
    </p:spTree>
    <p:extLst>
      <p:ext uri="{BB962C8B-B14F-4D97-AF65-F5344CB8AC3E}">
        <p14:creationId xmlns:p14="http://schemas.microsoft.com/office/powerpoint/2010/main" val="3839548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CED43-278D-4850-9018-221E2347DEAD}"/>
              </a:ext>
            </a:extLst>
          </p:cNvPr>
          <p:cNvSpPr>
            <a:spLocks noGrp="1"/>
          </p:cNvSpPr>
          <p:nvPr>
            <p:ph type="title"/>
          </p:nvPr>
        </p:nvSpPr>
        <p:spPr/>
        <p:txBody>
          <a:bodyPr>
            <a:norm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Crash Speed Limit and Day of Week shows a significant amount of crashes total. I did not insert Death or any type of Injury in this one but typically one or the other is likely to happen. Friday has the highest amount of speed limit crashes while Sunday has the least. Looking at the set there is a large amount all around for Crash Speed Limit. Is speed the reason for so many crashes? Maybe (again) it’s a combination of many different factors that are obviously not shown that go along with speed. </a:t>
            </a:r>
          </a:p>
        </p:txBody>
      </p:sp>
      <p:pic>
        <p:nvPicPr>
          <p:cNvPr id="5" name="Content Placeholder 4" descr="Graphical user interface, chart, bar chart&#10;&#10;Description automatically generated">
            <a:extLst>
              <a:ext uri="{FF2B5EF4-FFF2-40B4-BE49-F238E27FC236}">
                <a16:creationId xmlns:a16="http://schemas.microsoft.com/office/drawing/2014/main" id="{1444FE06-7E48-1CDC-DFDD-784690F65D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626" y="1928813"/>
            <a:ext cx="8076747" cy="4252912"/>
          </a:xfrm>
        </p:spPr>
      </p:pic>
    </p:spTree>
    <p:extLst>
      <p:ext uri="{BB962C8B-B14F-4D97-AF65-F5344CB8AC3E}">
        <p14:creationId xmlns:p14="http://schemas.microsoft.com/office/powerpoint/2010/main" val="3544190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B41D6-419C-9E85-4B42-048F400E0E48}"/>
              </a:ext>
            </a:extLst>
          </p:cNvPr>
          <p:cNvSpPr>
            <a:spLocks noGrp="1"/>
          </p:cNvSpPr>
          <p:nvPr>
            <p:ph type="title"/>
          </p:nvPr>
        </p:nvSpPr>
        <p:spPr/>
        <p:txBody>
          <a:bodyPr>
            <a:norm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We can see in this graph that Crash Speed Limit is low in the Active School Zone FI. I am assuming the N means No and the Y means yes on the X Axis. For the most part you don’t hear of that many crash speed accidents in a school zone. This is most likely due to there being much lower speed limits set for school zones in the first place.</a:t>
            </a:r>
          </a:p>
        </p:txBody>
      </p:sp>
      <p:pic>
        <p:nvPicPr>
          <p:cNvPr id="5" name="Content Placeholder 4" descr="Graphical user interface, text, application&#10;&#10;Description automatically generated">
            <a:extLst>
              <a:ext uri="{FF2B5EF4-FFF2-40B4-BE49-F238E27FC236}">
                <a16:creationId xmlns:a16="http://schemas.microsoft.com/office/drawing/2014/main" id="{8A7B2556-B5AD-17A3-C33E-90D7FE4364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3517" y="1928813"/>
            <a:ext cx="8124966" cy="4252912"/>
          </a:xfrm>
        </p:spPr>
      </p:pic>
    </p:spTree>
    <p:extLst>
      <p:ext uri="{BB962C8B-B14F-4D97-AF65-F5344CB8AC3E}">
        <p14:creationId xmlns:p14="http://schemas.microsoft.com/office/powerpoint/2010/main" val="265077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66AAB-EED1-72FF-EA4E-F3BBF6845F43}"/>
              </a:ext>
            </a:extLst>
          </p:cNvPr>
          <p:cNvSpPr>
            <a:spLocks noGrp="1"/>
          </p:cNvSpPr>
          <p:nvPr>
            <p:ph type="title"/>
          </p:nvPr>
        </p:nvSpPr>
        <p:spPr/>
        <p:txBody>
          <a:bodyPr>
            <a:norm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I tried my hand at using some of the ID data but didn’t find it helped much which makes me want to draw conclusion of what it might mean. I also used google to try to make light of it. It could mean the ID of the road it happened on in the accident report. It also came up as apparel but this is about vehicles so it would not be that. </a:t>
            </a:r>
          </a:p>
        </p:txBody>
      </p:sp>
      <p:pic>
        <p:nvPicPr>
          <p:cNvPr id="9" name="Content Placeholder 8" descr="Graphical user interface, text, application&#10;&#10;Description automatically generated">
            <a:extLst>
              <a:ext uri="{FF2B5EF4-FFF2-40B4-BE49-F238E27FC236}">
                <a16:creationId xmlns:a16="http://schemas.microsoft.com/office/drawing/2014/main" id="{0548AA55-3CE7-A8E3-CFD8-B015EFF371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626" y="1928813"/>
            <a:ext cx="8076747" cy="4252912"/>
          </a:xfrm>
        </p:spPr>
      </p:pic>
    </p:spTree>
    <p:extLst>
      <p:ext uri="{BB962C8B-B14F-4D97-AF65-F5344CB8AC3E}">
        <p14:creationId xmlns:p14="http://schemas.microsoft.com/office/powerpoint/2010/main" val="2987802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17A67-8E8D-B2E8-06DF-74415DE42B08}"/>
              </a:ext>
            </a:extLst>
          </p:cNvPr>
          <p:cNvSpPr>
            <a:spLocks noGrp="1"/>
          </p:cNvSpPr>
          <p:nvPr>
            <p:ph type="title"/>
          </p:nvPr>
        </p:nvSpPr>
        <p:spPr/>
        <p:txBody>
          <a:bodyPr>
            <a:norm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If I’m reading this graph right more crashes happen when the speed limit is 25-50. That was not what I was expecting. The most crashes happened at the speed of 35-40. I will say I’ve actually heard that some of the worst crashes have happened at lower speeds. Maybe it’s possible in bigger cities where speeds are lower the crashes are greater because there is more traffic. This graph does not specify where the crashes are located so that may or may not be a factor. It’s possible If I had added in “City ID”  it would have given more information about it. </a:t>
            </a:r>
          </a:p>
        </p:txBody>
      </p:sp>
      <p:pic>
        <p:nvPicPr>
          <p:cNvPr id="5" name="Content Placeholder 4" descr="Chart, histogram&#10;&#10;Description automatically generated">
            <a:extLst>
              <a:ext uri="{FF2B5EF4-FFF2-40B4-BE49-F238E27FC236}">
                <a16:creationId xmlns:a16="http://schemas.microsoft.com/office/drawing/2014/main" id="{17EC5C74-A428-9165-078A-0288BF5C3E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1585" y="1928813"/>
            <a:ext cx="8108829" cy="4252912"/>
          </a:xfrm>
        </p:spPr>
      </p:pic>
    </p:spTree>
    <p:extLst>
      <p:ext uri="{BB962C8B-B14F-4D97-AF65-F5344CB8AC3E}">
        <p14:creationId xmlns:p14="http://schemas.microsoft.com/office/powerpoint/2010/main" val="2964145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C5A96-4ABC-2A1D-F493-F879449ABE03}"/>
              </a:ext>
            </a:extLst>
          </p:cNvPr>
          <p:cNvSpPr>
            <a:spLocks noGrp="1"/>
          </p:cNvSpPr>
          <p:nvPr>
            <p:ph type="title"/>
          </p:nvPr>
        </p:nvSpPr>
        <p:spPr/>
        <p:txBody>
          <a:bodyPr>
            <a:norm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There are two different sections with injury counts. The top one has significantly larger numbers than the bottom one, but the days of the week appear to be similar when looking at the bars. I don’t know much else about this but am curious what the sections are about.</a:t>
            </a:r>
          </a:p>
        </p:txBody>
      </p:sp>
      <p:pic>
        <p:nvPicPr>
          <p:cNvPr id="5" name="Content Placeholder 4" descr="Chart, bar chart&#10;&#10;Description automatically generated">
            <a:extLst>
              <a:ext uri="{FF2B5EF4-FFF2-40B4-BE49-F238E27FC236}">
                <a16:creationId xmlns:a16="http://schemas.microsoft.com/office/drawing/2014/main" id="{AE185C8A-C5B8-AE67-6EE7-3235BCA0CC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5600" y="1928813"/>
            <a:ext cx="8060800" cy="4252912"/>
          </a:xfrm>
        </p:spPr>
      </p:pic>
    </p:spTree>
    <p:extLst>
      <p:ext uri="{BB962C8B-B14F-4D97-AF65-F5344CB8AC3E}">
        <p14:creationId xmlns:p14="http://schemas.microsoft.com/office/powerpoint/2010/main" val="1387969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ED299-F46F-E776-9602-7C396B5C6A44}"/>
              </a:ext>
            </a:extLst>
          </p:cNvPr>
          <p:cNvSpPr>
            <a:spLocks noGrp="1"/>
          </p:cNvSpPr>
          <p:nvPr>
            <p:ph type="title"/>
          </p:nvPr>
        </p:nvSpPr>
        <p:spPr/>
        <p:txBody>
          <a:bodyPr>
            <a:norm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I am still trying to figure out what Y and N stand for. In the “N” section there are a few deaths, but injuries are very high – almost 2400. In the “Y” section there are no deaths but a couple of injuries. </a:t>
            </a:r>
          </a:p>
        </p:txBody>
      </p:sp>
      <p:pic>
        <p:nvPicPr>
          <p:cNvPr id="9" name="Content Placeholder 8" descr="Graphical user interface, text, application&#10;&#10;Description automatically generated">
            <a:extLst>
              <a:ext uri="{FF2B5EF4-FFF2-40B4-BE49-F238E27FC236}">
                <a16:creationId xmlns:a16="http://schemas.microsoft.com/office/drawing/2014/main" id="{FF38005A-CF79-5E83-E225-7C352F1066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9622" y="1928813"/>
            <a:ext cx="8092756" cy="4252912"/>
          </a:xfrm>
        </p:spPr>
      </p:pic>
    </p:spTree>
    <p:extLst>
      <p:ext uri="{BB962C8B-B14F-4D97-AF65-F5344CB8AC3E}">
        <p14:creationId xmlns:p14="http://schemas.microsoft.com/office/powerpoint/2010/main" val="171446219"/>
      </p:ext>
    </p:extLst>
  </p:cSld>
  <p:clrMapOvr>
    <a:masterClrMapping/>
  </p:clrMapOvr>
</p:sld>
</file>

<file path=ppt/theme/theme1.xml><?xml version="1.0" encoding="utf-8"?>
<a:theme xmlns:a="http://schemas.openxmlformats.org/drawingml/2006/main" name="SketchyVTI">
  <a:themeElements>
    <a:clrScheme name="AnalogousFromDarkSeedLeftStep">
      <a:dk1>
        <a:srgbClr val="000000"/>
      </a:dk1>
      <a:lt1>
        <a:srgbClr val="FFFFFF"/>
      </a:lt1>
      <a:dk2>
        <a:srgbClr val="1B2130"/>
      </a:dk2>
      <a:lt2>
        <a:srgbClr val="F0F3F1"/>
      </a:lt2>
      <a:accent1>
        <a:srgbClr val="D937B0"/>
      </a:accent1>
      <a:accent2>
        <a:srgbClr val="AC25C7"/>
      </a:accent2>
      <a:accent3>
        <a:srgbClr val="7B37D9"/>
      </a:accent3>
      <a:accent4>
        <a:srgbClr val="3A3ACC"/>
      </a:accent4>
      <a:accent5>
        <a:srgbClr val="377AD9"/>
      </a:accent5>
      <a:accent6>
        <a:srgbClr val="25ACC7"/>
      </a:accent6>
      <a:hlink>
        <a:srgbClr val="3F5FBF"/>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376</TotalTime>
  <Words>802</Words>
  <Application>Microsoft Office PowerPoint</Application>
  <PresentationFormat>Widescreen</PresentationFormat>
  <Paragraphs>11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The Hand Bold</vt:lpstr>
      <vt:lpstr>The Serif Hand Black</vt:lpstr>
      <vt:lpstr>SketchyVTI</vt:lpstr>
      <vt:lpstr>Data Wrangling and Visualization Project in Tableau</vt:lpstr>
      <vt:lpstr>Here we have a death count by “City ID”. As it shows, some cities have many deaths while others have absolutely none. I would be curious to know whether there are more drugs and drinking in those specific cities because that can be one of the factors of motor vehicle deaths and injuries. I did not see drugs or alcohol in this data set to be able to compare (unless I missed it, or it’s renamed something else). </vt:lpstr>
      <vt:lpstr>Here you will see Death Count, Crash Fatal FL and Day of Week. Tuesday and Thursday are the lowest for Fatal Crashes during the seven days. Sunday is higher and Wednesday has crept up above that. Friday, Saturday and Monday hold the greatest number of fatal crashes. Could this be due to traveling more on the weekends? But what about Sunday? Maybe a lot of people drive home on Mondays? Does this have anything to do with drinking parties? There could be many factors here. </vt:lpstr>
      <vt:lpstr>Crash Speed Limit and Day of Week shows a significant amount of crashes total. I did not insert Death or any type of Injury in this one but typically one or the other is likely to happen. Friday has the highest amount of speed limit crashes while Sunday has the least. Looking at the set there is a large amount all around for Crash Speed Limit. Is speed the reason for so many crashes? Maybe (again) it’s a combination of many different factors that are obviously not shown that go along with speed. </vt:lpstr>
      <vt:lpstr>We can see in this graph that Crash Speed Limit is low in the Active School Zone FI. I am assuming the N means No and the Y means yes on the X Axis. For the most part you don’t hear of that many crash speed accidents in a school zone. This is most likely due to there being much lower speed limits set for school zones in the first place.</vt:lpstr>
      <vt:lpstr>I tried my hand at using some of the ID data but didn’t find it helped much which makes me want to draw conclusion of what it might mean. I also used google to try to make light of it. It could mean the ID of the road it happened on in the accident report. It also came up as apparel but this is about vehicles so it would not be that. </vt:lpstr>
      <vt:lpstr>If I’m reading this graph right more crashes happen when the speed limit is 25-50. That was not what I was expecting. The most crashes happened at the speed of 35-40. I will say I’ve actually heard that some of the worst crashes have happened at lower speeds. Maybe it’s possible in bigger cities where speeds are lower the crashes are greater because there is more traffic. This graph does not specify where the crashes are located so that may or may not be a factor. It’s possible If I had added in “City ID”  it would have given more information about it. </vt:lpstr>
      <vt:lpstr>There are two different sections with injury counts. The top one has significantly larger numbers than the bottom one, but the days of the week appear to be similar when looking at the bars. I don’t know much else about this but am curious what the sections are about.</vt:lpstr>
      <vt:lpstr>I am still trying to figure out what Y and N stand for. In the “N” section there are a few deaths, but injuries are very high – almost 2400. In the “Y” section there are no deaths but a couple of injuries. </vt:lpstr>
      <vt:lpstr>In the below graph you will notice in some Cities the crash fatal for tots is much higher than others. There has to be an underlying issue whether it’s just bad driving or failure to have the child in a car seat properly or at all according to age limit and weight. I could have also entered speed in here and it may have said a lot about that too. </vt:lpstr>
      <vt:lpstr>Here I did a bubble graph of the Crash Time and Death Count. You can’t tell here but when hovering my mouse over the different times some say 2, 3, or 1. That is the number of deaths during that time frame. The bigger the bubble the more death counts. Between 4:30PM and 8:10PM is displaying when the number is the highest for vehicle crashes.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Tableau</dc:title>
  <dc:creator>Maria Rice</dc:creator>
  <cp:lastModifiedBy>Maria Rice</cp:lastModifiedBy>
  <cp:revision>1</cp:revision>
  <dcterms:created xsi:type="dcterms:W3CDTF">2022-12-10T15:30:41Z</dcterms:created>
  <dcterms:modified xsi:type="dcterms:W3CDTF">2023-02-18T23:45:02Z</dcterms:modified>
</cp:coreProperties>
</file>