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9" r:id="rId2"/>
    <p:sldId id="257" r:id="rId3"/>
    <p:sldId id="258"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 Rice" userId="cb7d36daed3675b3" providerId="LiveId" clId="{949037D1-E9A3-4C91-945B-44CFE8599FFC}"/>
    <pc:docChg chg="custSel modSld">
      <pc:chgData name="Maria Rice" userId="cb7d36daed3675b3" providerId="LiveId" clId="{949037D1-E9A3-4C91-945B-44CFE8599FFC}" dt="2023-03-29T21:21:22.468" v="73" actId="255"/>
      <pc:docMkLst>
        <pc:docMk/>
      </pc:docMkLst>
      <pc:sldChg chg="modSp mod">
        <pc:chgData name="Maria Rice" userId="cb7d36daed3675b3" providerId="LiveId" clId="{949037D1-E9A3-4C91-945B-44CFE8599FFC}" dt="2023-03-29T21:21:22.468" v="73" actId="255"/>
        <pc:sldMkLst>
          <pc:docMk/>
          <pc:sldMk cId="4067586004" sldId="259"/>
        </pc:sldMkLst>
        <pc:spChg chg="mod">
          <ac:chgData name="Maria Rice" userId="cb7d36daed3675b3" providerId="LiveId" clId="{949037D1-E9A3-4C91-945B-44CFE8599FFC}" dt="2023-03-29T21:21:22.468" v="73" actId="255"/>
          <ac:spMkLst>
            <pc:docMk/>
            <pc:sldMk cId="4067586004" sldId="259"/>
            <ac:spMk id="2" creationId="{4180169B-F5AB-002D-FCEF-BBFD8635B7C0}"/>
          </ac:spMkLst>
        </pc:spChg>
      </pc:sldChg>
    </pc:docChg>
  </pc:docChgLst>
  <pc:docChgLst>
    <pc:chgData name="Maria Rice" userId="cb7d36daed3675b3" providerId="LiveId" clId="{8EAAEC56-EFCB-4AC8-B831-9ABD5C3DC6BC}"/>
    <pc:docChg chg="undo custSel addSld delSld modSld sldOrd modShowInfo">
      <pc:chgData name="Maria Rice" userId="cb7d36daed3675b3" providerId="LiveId" clId="{8EAAEC56-EFCB-4AC8-B831-9ABD5C3DC6BC}" dt="2022-12-02T23:54:25.206" v="2149" actId="20577"/>
      <pc:docMkLst>
        <pc:docMk/>
      </pc:docMkLst>
      <pc:sldChg chg="addSp modSp del mod">
        <pc:chgData name="Maria Rice" userId="cb7d36daed3675b3" providerId="LiveId" clId="{8EAAEC56-EFCB-4AC8-B831-9ABD5C3DC6BC}" dt="2022-12-02T23:08:27.730" v="1249" actId="47"/>
        <pc:sldMkLst>
          <pc:docMk/>
          <pc:sldMk cId="2117198433" sldId="256"/>
        </pc:sldMkLst>
        <pc:spChg chg="mod">
          <ac:chgData name="Maria Rice" userId="cb7d36daed3675b3" providerId="LiveId" clId="{8EAAEC56-EFCB-4AC8-B831-9ABD5C3DC6BC}" dt="2022-12-02T21:43:24.814" v="769" actId="255"/>
          <ac:spMkLst>
            <pc:docMk/>
            <pc:sldMk cId="2117198433" sldId="256"/>
            <ac:spMk id="3" creationId="{EAF36DD6-FDE9-82C6-2143-A7C66803DF6D}"/>
          </ac:spMkLst>
        </pc:spChg>
        <pc:graphicFrameChg chg="add mod modGraphic">
          <ac:chgData name="Maria Rice" userId="cb7d36daed3675b3" providerId="LiveId" clId="{8EAAEC56-EFCB-4AC8-B831-9ABD5C3DC6BC}" dt="2022-12-02T23:07:33.567" v="1245" actId="1076"/>
          <ac:graphicFrameMkLst>
            <pc:docMk/>
            <pc:sldMk cId="2117198433" sldId="256"/>
            <ac:graphicFrameMk id="6" creationId="{057A6D10-6636-0DAC-C144-32DE7F15E88B}"/>
          </ac:graphicFrameMkLst>
        </pc:graphicFrameChg>
      </pc:sldChg>
      <pc:sldChg chg="addSp delSp modSp add del mod">
        <pc:chgData name="Maria Rice" userId="cb7d36daed3675b3" providerId="LiveId" clId="{8EAAEC56-EFCB-4AC8-B831-9ABD5C3DC6BC}" dt="2022-12-02T23:09:02.654" v="1262" actId="47"/>
        <pc:sldMkLst>
          <pc:docMk/>
          <pc:sldMk cId="2944092658" sldId="257"/>
        </pc:sldMkLst>
        <pc:spChg chg="mod">
          <ac:chgData name="Maria Rice" userId="cb7d36daed3675b3" providerId="LiveId" clId="{8EAAEC56-EFCB-4AC8-B831-9ABD5C3DC6BC}" dt="2022-12-02T21:42:41.004" v="756" actId="14100"/>
          <ac:spMkLst>
            <pc:docMk/>
            <pc:sldMk cId="2944092658" sldId="257"/>
            <ac:spMk id="2" creationId="{FA43F6D5-B39B-6977-17DF-E05C1297C044}"/>
          </ac:spMkLst>
        </pc:spChg>
        <pc:spChg chg="del">
          <ac:chgData name="Maria Rice" userId="cb7d36daed3675b3" providerId="LiveId" clId="{8EAAEC56-EFCB-4AC8-B831-9ABD5C3DC6BC}" dt="2022-12-02T21:32:48.155" v="0" actId="931"/>
          <ac:spMkLst>
            <pc:docMk/>
            <pc:sldMk cId="2944092658" sldId="257"/>
            <ac:spMk id="3" creationId="{A99F46E1-F951-4ACA-C991-09AF4761B010}"/>
          </ac:spMkLst>
        </pc:spChg>
        <pc:picChg chg="add mod">
          <ac:chgData name="Maria Rice" userId="cb7d36daed3675b3" providerId="LiveId" clId="{8EAAEC56-EFCB-4AC8-B831-9ABD5C3DC6BC}" dt="2022-12-02T21:42:43.057" v="757" actId="1076"/>
          <ac:picMkLst>
            <pc:docMk/>
            <pc:sldMk cId="2944092658" sldId="257"/>
            <ac:picMk id="5" creationId="{2783A1BF-9E22-9698-9BB6-C2D1933C89DA}"/>
          </ac:picMkLst>
        </pc:picChg>
      </pc:sldChg>
      <pc:sldChg chg="addSp delSp modSp mod">
        <pc:chgData name="Maria Rice" userId="cb7d36daed3675b3" providerId="LiveId" clId="{8EAAEC56-EFCB-4AC8-B831-9ABD5C3DC6BC}" dt="2022-12-02T22:11:39.748" v="1086" actId="20577"/>
        <pc:sldMkLst>
          <pc:docMk/>
          <pc:sldMk cId="848454122" sldId="258"/>
        </pc:sldMkLst>
        <pc:spChg chg="mod">
          <ac:chgData name="Maria Rice" userId="cb7d36daed3675b3" providerId="LiveId" clId="{8EAAEC56-EFCB-4AC8-B831-9ABD5C3DC6BC}" dt="2022-12-02T22:11:39.748" v="1086" actId="20577"/>
          <ac:spMkLst>
            <pc:docMk/>
            <pc:sldMk cId="848454122" sldId="258"/>
            <ac:spMk id="2" creationId="{E6CBC27B-6600-7DBA-D33B-9D35015C1DCA}"/>
          </ac:spMkLst>
        </pc:spChg>
        <pc:spChg chg="del">
          <ac:chgData name="Maria Rice" userId="cb7d36daed3675b3" providerId="LiveId" clId="{8EAAEC56-EFCB-4AC8-B831-9ABD5C3DC6BC}" dt="2022-12-02T21:51:54.034" v="770" actId="931"/>
          <ac:spMkLst>
            <pc:docMk/>
            <pc:sldMk cId="848454122" sldId="258"/>
            <ac:spMk id="3" creationId="{C614D62B-6A34-1CD8-8471-E917DF6CA4E7}"/>
          </ac:spMkLst>
        </pc:spChg>
        <pc:picChg chg="add mod">
          <ac:chgData name="Maria Rice" userId="cb7d36daed3675b3" providerId="LiveId" clId="{8EAAEC56-EFCB-4AC8-B831-9ABD5C3DC6BC}" dt="2022-12-02T21:51:55.333" v="772" actId="962"/>
          <ac:picMkLst>
            <pc:docMk/>
            <pc:sldMk cId="848454122" sldId="258"/>
            <ac:picMk id="5" creationId="{0E9139F7-ABB0-3168-7295-2D0086FFF285}"/>
          </ac:picMkLst>
        </pc:picChg>
      </pc:sldChg>
      <pc:sldChg chg="addSp delSp modSp mod ord modTransition setBg addAnim delAnim">
        <pc:chgData name="Maria Rice" userId="cb7d36daed3675b3" providerId="LiveId" clId="{8EAAEC56-EFCB-4AC8-B831-9ABD5C3DC6BC}" dt="2022-12-02T23:19:38.625" v="1851"/>
        <pc:sldMkLst>
          <pc:docMk/>
          <pc:sldMk cId="4067586004" sldId="259"/>
        </pc:sldMkLst>
        <pc:spChg chg="mod">
          <ac:chgData name="Maria Rice" userId="cb7d36daed3675b3" providerId="LiveId" clId="{8EAAEC56-EFCB-4AC8-B831-9ABD5C3DC6BC}" dt="2022-12-02T23:18:15.932" v="1849" actId="26606"/>
          <ac:spMkLst>
            <pc:docMk/>
            <pc:sldMk cId="4067586004" sldId="259"/>
            <ac:spMk id="2" creationId="{4180169B-F5AB-002D-FCEF-BBFD8635B7C0}"/>
          </ac:spMkLst>
        </pc:spChg>
        <pc:spChg chg="del">
          <ac:chgData name="Maria Rice" userId="cb7d36daed3675b3" providerId="LiveId" clId="{8EAAEC56-EFCB-4AC8-B831-9ABD5C3DC6BC}" dt="2022-12-02T22:21:03.505" v="1087" actId="931"/>
          <ac:spMkLst>
            <pc:docMk/>
            <pc:sldMk cId="4067586004" sldId="259"/>
            <ac:spMk id="3" creationId="{389893AB-BA76-6F53-52A5-CD3943CBCA5F}"/>
          </ac:spMkLst>
        </pc:spChg>
        <pc:spChg chg="add del mod">
          <ac:chgData name="Maria Rice" userId="cb7d36daed3675b3" providerId="LiveId" clId="{8EAAEC56-EFCB-4AC8-B831-9ABD5C3DC6BC}" dt="2022-12-02T22:21:53.323" v="1106" actId="931"/>
          <ac:spMkLst>
            <pc:docMk/>
            <pc:sldMk cId="4067586004" sldId="259"/>
            <ac:spMk id="7" creationId="{363AEF58-EC2E-FD00-4559-FD72862BEB15}"/>
          </ac:spMkLst>
        </pc:spChg>
        <pc:spChg chg="add del mod">
          <ac:chgData name="Maria Rice" userId="cb7d36daed3675b3" providerId="LiveId" clId="{8EAAEC56-EFCB-4AC8-B831-9ABD5C3DC6BC}" dt="2022-12-02T23:06:14.825" v="1173" actId="26606"/>
          <ac:spMkLst>
            <pc:docMk/>
            <pc:sldMk cId="4067586004" sldId="259"/>
            <ac:spMk id="11" creationId="{D5C6A989-708F-B4D2-7DC9-70F6DF78285B}"/>
          </ac:spMkLst>
        </pc:spChg>
        <pc:spChg chg="add del">
          <ac:chgData name="Maria Rice" userId="cb7d36daed3675b3" providerId="LiveId" clId="{8EAAEC56-EFCB-4AC8-B831-9ABD5C3DC6BC}" dt="2022-12-02T23:18:15.932" v="1849" actId="26606"/>
          <ac:spMkLst>
            <pc:docMk/>
            <pc:sldMk cId="4067586004" sldId="259"/>
            <ac:spMk id="17" creationId="{F5258B98-3BD5-0A20-B0E7-944EAEB2654A}"/>
          </ac:spMkLst>
        </pc:spChg>
        <pc:spChg chg="add del">
          <ac:chgData name="Maria Rice" userId="cb7d36daed3675b3" providerId="LiveId" clId="{8EAAEC56-EFCB-4AC8-B831-9ABD5C3DC6BC}" dt="2022-12-02T23:18:15.932" v="1849" actId="26606"/>
          <ac:spMkLst>
            <pc:docMk/>
            <pc:sldMk cId="4067586004" sldId="259"/>
            <ac:spMk id="21" creationId="{0760E4C7-47B8-4356-ABCA-CC9C79E2D2B6}"/>
          </ac:spMkLst>
        </pc:spChg>
        <pc:spChg chg="add del">
          <ac:chgData name="Maria Rice" userId="cb7d36daed3675b3" providerId="LiveId" clId="{8EAAEC56-EFCB-4AC8-B831-9ABD5C3DC6BC}" dt="2022-12-02T23:18:15.932" v="1849" actId="26606"/>
          <ac:spMkLst>
            <pc:docMk/>
            <pc:sldMk cId="4067586004" sldId="259"/>
            <ac:spMk id="23" creationId="{ED0A0432-F95F-6441-CC5D-B6BB755FABF8}"/>
          </ac:spMkLst>
        </pc:spChg>
        <pc:spChg chg="add del">
          <ac:chgData name="Maria Rice" userId="cb7d36daed3675b3" providerId="LiveId" clId="{8EAAEC56-EFCB-4AC8-B831-9ABD5C3DC6BC}" dt="2022-12-02T23:18:15.932" v="1849" actId="26606"/>
          <ac:spMkLst>
            <pc:docMk/>
            <pc:sldMk cId="4067586004" sldId="259"/>
            <ac:spMk id="25" creationId="{3F0586C3-A19F-D214-ABDE-30AD5B6669E5}"/>
          </ac:spMkLst>
        </pc:spChg>
        <pc:spChg chg="add del">
          <ac:chgData name="Maria Rice" userId="cb7d36daed3675b3" providerId="LiveId" clId="{8EAAEC56-EFCB-4AC8-B831-9ABD5C3DC6BC}" dt="2022-12-02T23:18:15.932" v="1849" actId="26606"/>
          <ac:spMkLst>
            <pc:docMk/>
            <pc:sldMk cId="4067586004" sldId="259"/>
            <ac:spMk id="32" creationId="{F5258B98-3BD5-0A20-B0E7-944EAEB2654A}"/>
          </ac:spMkLst>
        </pc:spChg>
        <pc:spChg chg="add del">
          <ac:chgData name="Maria Rice" userId="cb7d36daed3675b3" providerId="LiveId" clId="{8EAAEC56-EFCB-4AC8-B831-9ABD5C3DC6BC}" dt="2022-12-02T23:18:15.932" v="1849" actId="26606"/>
          <ac:spMkLst>
            <pc:docMk/>
            <pc:sldMk cId="4067586004" sldId="259"/>
            <ac:spMk id="36" creationId="{09F55FD1-95FA-98DA-84AA-145D29A533D7}"/>
          </ac:spMkLst>
        </pc:spChg>
        <pc:spChg chg="add del">
          <ac:chgData name="Maria Rice" userId="cb7d36daed3675b3" providerId="LiveId" clId="{8EAAEC56-EFCB-4AC8-B831-9ABD5C3DC6BC}" dt="2022-12-02T23:18:15.932" v="1849" actId="26606"/>
          <ac:spMkLst>
            <pc:docMk/>
            <pc:sldMk cId="4067586004" sldId="259"/>
            <ac:spMk id="38" creationId="{3AC9EE06-57AF-0FF5-450C-2A606C23B8F6}"/>
          </ac:spMkLst>
        </pc:spChg>
        <pc:picChg chg="add del mod">
          <ac:chgData name="Maria Rice" userId="cb7d36daed3675b3" providerId="LiveId" clId="{8EAAEC56-EFCB-4AC8-B831-9ABD5C3DC6BC}" dt="2022-12-02T22:21:38.384" v="1105" actId="478"/>
          <ac:picMkLst>
            <pc:docMk/>
            <pc:sldMk cId="4067586004" sldId="259"/>
            <ac:picMk id="5" creationId="{A58C9BF6-8170-13D2-BE2F-894EE2089FE1}"/>
          </ac:picMkLst>
        </pc:picChg>
        <pc:picChg chg="add del mod">
          <ac:chgData name="Maria Rice" userId="cb7d36daed3675b3" providerId="LiveId" clId="{8EAAEC56-EFCB-4AC8-B831-9ABD5C3DC6BC}" dt="2022-12-02T23:06:07.685" v="1172" actId="478"/>
          <ac:picMkLst>
            <pc:docMk/>
            <pc:sldMk cId="4067586004" sldId="259"/>
            <ac:picMk id="9" creationId="{636A9B83-B545-5035-26F3-C40429EEEAA3}"/>
          </ac:picMkLst>
        </pc:picChg>
        <pc:picChg chg="add mod">
          <ac:chgData name="Maria Rice" userId="cb7d36daed3675b3" providerId="LiveId" clId="{8EAAEC56-EFCB-4AC8-B831-9ABD5C3DC6BC}" dt="2022-12-02T23:18:15.932" v="1849" actId="26606"/>
          <ac:picMkLst>
            <pc:docMk/>
            <pc:sldMk cId="4067586004" sldId="259"/>
            <ac:picMk id="13" creationId="{A0462D61-2021-5319-CB61-3225BE8CB8DA}"/>
          </ac:picMkLst>
        </pc:picChg>
        <pc:cxnChg chg="add del">
          <ac:chgData name="Maria Rice" userId="cb7d36daed3675b3" providerId="LiveId" clId="{8EAAEC56-EFCB-4AC8-B831-9ABD5C3DC6BC}" dt="2022-12-02T23:18:15.932" v="1849" actId="26606"/>
          <ac:cxnSpMkLst>
            <pc:docMk/>
            <pc:sldMk cId="4067586004" sldId="259"/>
            <ac:cxnSpMk id="19" creationId="{1C74AEE6-9CA7-5247-DC34-99634247DF50}"/>
          </ac:cxnSpMkLst>
        </pc:cxnChg>
        <pc:cxnChg chg="add del">
          <ac:chgData name="Maria Rice" userId="cb7d36daed3675b3" providerId="LiveId" clId="{8EAAEC56-EFCB-4AC8-B831-9ABD5C3DC6BC}" dt="2022-12-02T23:18:15.932" v="1849" actId="26606"/>
          <ac:cxnSpMkLst>
            <pc:docMk/>
            <pc:sldMk cId="4067586004" sldId="259"/>
            <ac:cxnSpMk id="27" creationId="{414C5C93-B9E9-4392-ADCF-ABF21209DD56}"/>
          </ac:cxnSpMkLst>
        </pc:cxnChg>
        <pc:cxnChg chg="add del">
          <ac:chgData name="Maria Rice" userId="cb7d36daed3675b3" providerId="LiveId" clId="{8EAAEC56-EFCB-4AC8-B831-9ABD5C3DC6BC}" dt="2022-12-02T23:18:15.932" v="1849" actId="26606"/>
          <ac:cxnSpMkLst>
            <pc:docMk/>
            <pc:sldMk cId="4067586004" sldId="259"/>
            <ac:cxnSpMk id="34" creationId="{1C74AEE6-9CA7-5247-DC34-99634247DF50}"/>
          </ac:cxnSpMkLst>
        </pc:cxnChg>
        <pc:cxnChg chg="add del">
          <ac:chgData name="Maria Rice" userId="cb7d36daed3675b3" providerId="LiveId" clId="{8EAAEC56-EFCB-4AC8-B831-9ABD5C3DC6BC}" dt="2022-12-02T23:18:15.932" v="1849" actId="26606"/>
          <ac:cxnSpMkLst>
            <pc:docMk/>
            <pc:sldMk cId="4067586004" sldId="259"/>
            <ac:cxnSpMk id="40" creationId="{313FECB8-44EE-4A45-9F7B-66ECF1C3C888}"/>
          </ac:cxnSpMkLst>
        </pc:cxnChg>
      </pc:sldChg>
      <pc:sldChg chg="addSp delSp modSp mod">
        <pc:chgData name="Maria Rice" userId="cb7d36daed3675b3" providerId="LiveId" clId="{8EAAEC56-EFCB-4AC8-B831-9ABD5C3DC6BC}" dt="2022-12-02T23:17:46.768" v="1846" actId="14100"/>
        <pc:sldMkLst>
          <pc:docMk/>
          <pc:sldMk cId="3176656487" sldId="260"/>
        </pc:sldMkLst>
        <pc:spChg chg="mod">
          <ac:chgData name="Maria Rice" userId="cb7d36daed3675b3" providerId="LiveId" clId="{8EAAEC56-EFCB-4AC8-B831-9ABD5C3DC6BC}" dt="2022-12-02T23:17:46.768" v="1846" actId="14100"/>
          <ac:spMkLst>
            <pc:docMk/>
            <pc:sldMk cId="3176656487" sldId="260"/>
            <ac:spMk id="2" creationId="{32B3588F-4CFA-8307-4474-CBD1D1FFBF98}"/>
          </ac:spMkLst>
        </pc:spChg>
        <pc:spChg chg="del">
          <ac:chgData name="Maria Rice" userId="cb7d36daed3675b3" providerId="LiveId" clId="{8EAAEC56-EFCB-4AC8-B831-9ABD5C3DC6BC}" dt="2022-12-02T23:10:00.935" v="1271" actId="931"/>
          <ac:spMkLst>
            <pc:docMk/>
            <pc:sldMk cId="3176656487" sldId="260"/>
            <ac:spMk id="3" creationId="{31C92074-E16B-55EF-CDA0-AF618AA07CD4}"/>
          </ac:spMkLst>
        </pc:spChg>
        <pc:picChg chg="add mod">
          <ac:chgData name="Maria Rice" userId="cb7d36daed3675b3" providerId="LiveId" clId="{8EAAEC56-EFCB-4AC8-B831-9ABD5C3DC6BC}" dt="2022-12-02T23:10:02.114" v="1273" actId="962"/>
          <ac:picMkLst>
            <pc:docMk/>
            <pc:sldMk cId="3176656487" sldId="260"/>
            <ac:picMk id="5" creationId="{CD7B2C5D-BD4A-6A6E-52CE-344D5C5367B8}"/>
          </ac:picMkLst>
        </pc:picChg>
      </pc:sldChg>
      <pc:sldChg chg="new add del">
        <pc:chgData name="Maria Rice" userId="cb7d36daed3675b3" providerId="LiveId" clId="{8EAAEC56-EFCB-4AC8-B831-9ABD5C3DC6BC}" dt="2022-12-02T23:09:10.381" v="1264" actId="47"/>
        <pc:sldMkLst>
          <pc:docMk/>
          <pc:sldMk cId="1301628943" sldId="261"/>
        </pc:sldMkLst>
      </pc:sldChg>
      <pc:sldChg chg="addSp delSp modSp new mod">
        <pc:chgData name="Maria Rice" userId="cb7d36daed3675b3" providerId="LiveId" clId="{8EAAEC56-EFCB-4AC8-B831-9ABD5C3DC6BC}" dt="2022-12-02T23:54:25.206" v="2149" actId="20577"/>
        <pc:sldMkLst>
          <pc:docMk/>
          <pc:sldMk cId="1634269206" sldId="261"/>
        </pc:sldMkLst>
        <pc:spChg chg="mod">
          <ac:chgData name="Maria Rice" userId="cb7d36daed3675b3" providerId="LiveId" clId="{8EAAEC56-EFCB-4AC8-B831-9ABD5C3DC6BC}" dt="2022-12-02T23:54:25.206" v="2149" actId="20577"/>
          <ac:spMkLst>
            <pc:docMk/>
            <pc:sldMk cId="1634269206" sldId="261"/>
            <ac:spMk id="2" creationId="{F975309F-590F-5162-B614-4D1B4870A76C}"/>
          </ac:spMkLst>
        </pc:spChg>
        <pc:spChg chg="del">
          <ac:chgData name="Maria Rice" userId="cb7d36daed3675b3" providerId="LiveId" clId="{8EAAEC56-EFCB-4AC8-B831-9ABD5C3DC6BC}" dt="2022-12-02T23:48:18.436" v="1852" actId="931"/>
          <ac:spMkLst>
            <pc:docMk/>
            <pc:sldMk cId="1634269206" sldId="261"/>
            <ac:spMk id="3" creationId="{0CF14AF5-C78A-6220-B6CC-19E14120719D}"/>
          </ac:spMkLst>
        </pc:spChg>
        <pc:picChg chg="add mod">
          <ac:chgData name="Maria Rice" userId="cb7d36daed3675b3" providerId="LiveId" clId="{8EAAEC56-EFCB-4AC8-B831-9ABD5C3DC6BC}" dt="2022-12-02T23:48:18.436" v="1852" actId="931"/>
          <ac:picMkLst>
            <pc:docMk/>
            <pc:sldMk cId="1634269206" sldId="261"/>
            <ac:picMk id="5" creationId="{F62A7B1B-2AEE-E01A-F07C-ECA5BA444FE8}"/>
          </ac:picMkLst>
        </pc:picChg>
      </pc:sldChg>
      <pc:sldChg chg="new del">
        <pc:chgData name="Maria Rice" userId="cb7d36daed3675b3" providerId="LiveId" clId="{8EAAEC56-EFCB-4AC8-B831-9ABD5C3DC6BC}" dt="2022-12-02T23:09:00.847" v="1260" actId="680"/>
        <pc:sldMkLst>
          <pc:docMk/>
          <pc:sldMk cId="4197059695" sldId="261"/>
        </pc:sldMkLst>
      </pc:sldChg>
      <pc:sldChg chg="new add del">
        <pc:chgData name="Maria Rice" userId="cb7d36daed3675b3" providerId="LiveId" clId="{8EAAEC56-EFCB-4AC8-B831-9ABD5C3DC6BC}" dt="2022-12-02T23:09:13.300" v="1265" actId="47"/>
        <pc:sldMkLst>
          <pc:docMk/>
          <pc:sldMk cId="1089268614" sldId="262"/>
        </pc:sldMkLst>
      </pc:sldChg>
      <pc:sldChg chg="new del">
        <pc:chgData name="Maria Rice" userId="cb7d36daed3675b3" providerId="LiveId" clId="{8EAAEC56-EFCB-4AC8-B831-9ABD5C3DC6BC}" dt="2022-12-02T23:08:59.758" v="1259" actId="680"/>
        <pc:sldMkLst>
          <pc:docMk/>
          <pc:sldMk cId="1337325831" sldId="262"/>
        </pc:sldMkLst>
      </pc:sldChg>
      <pc:sldChg chg="new del">
        <pc:chgData name="Maria Rice" userId="cb7d36daed3675b3" providerId="LiveId" clId="{8EAAEC56-EFCB-4AC8-B831-9ABD5C3DC6BC}" dt="2022-12-02T23:08:58.716" v="1258" actId="680"/>
        <pc:sldMkLst>
          <pc:docMk/>
          <pc:sldMk cId="3544316202" sldId="26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3/29/2023</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2443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3/29/2023</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212945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3/29/2023</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303826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3/29/2023</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463981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3/29/2023</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5406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3/29/2023</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360031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3/29/2023</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031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3/29/2023</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140594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3/29/2023</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668197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3/29/2023</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889078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3/29/2023</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733617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3/29/2023</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2235522090"/>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Neon Coloured Gadgets">
            <a:extLst>
              <a:ext uri="{FF2B5EF4-FFF2-40B4-BE49-F238E27FC236}">
                <a16:creationId xmlns:a16="http://schemas.microsoft.com/office/drawing/2014/main" id="{A0462D61-2021-5319-CB61-3225BE8CB8DA}"/>
              </a:ext>
            </a:extLst>
          </p:cNvPr>
          <p:cNvPicPr>
            <a:picLocks noChangeAspect="1"/>
          </p:cNvPicPr>
          <p:nvPr/>
        </p:nvPicPr>
        <p:blipFill rotWithShape="1">
          <a:blip r:embed="rId2">
            <a:alphaModFix/>
          </a:blip>
          <a:srcRect b="20793"/>
          <a:stretch/>
        </p:blipFill>
        <p:spPr>
          <a:xfrm>
            <a:off x="20" y="1571"/>
            <a:ext cx="12191980" cy="6856429"/>
          </a:xfrm>
          <a:prstGeom prst="rect">
            <a:avLst/>
          </a:prstGeom>
        </p:spPr>
      </p:pic>
      <p:sp>
        <p:nvSpPr>
          <p:cNvPr id="23" name="Rectangle 22">
            <a:extLst>
              <a:ext uri="{FF2B5EF4-FFF2-40B4-BE49-F238E27FC236}">
                <a16:creationId xmlns:a16="http://schemas.microsoft.com/office/drawing/2014/main" id="{ED0A0432-F95F-6441-CC5D-B6BB755FA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42985"/>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3F0586C3-A19F-D214-ABDE-30AD5B666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17342"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180169B-F5AB-002D-FCEF-BBFD8635B7C0}"/>
              </a:ext>
            </a:extLst>
          </p:cNvPr>
          <p:cNvSpPr>
            <a:spLocks noGrp="1"/>
          </p:cNvSpPr>
          <p:nvPr>
            <p:ph type="title"/>
          </p:nvPr>
        </p:nvSpPr>
        <p:spPr>
          <a:xfrm>
            <a:off x="4328161" y="1889760"/>
            <a:ext cx="3535679" cy="2265680"/>
          </a:xfrm>
        </p:spPr>
        <p:txBody>
          <a:bodyPr vert="horz" lIns="91440" tIns="45720" rIns="91440" bIns="45720" rtlCol="0" anchor="b">
            <a:normAutofit fontScale="90000"/>
          </a:bodyPr>
          <a:lstStyle/>
          <a:p>
            <a:pPr algn="ctr">
              <a:lnSpc>
                <a:spcPct val="110000"/>
              </a:lnSpc>
            </a:pPr>
            <a:r>
              <a:rPr lang="en-US" sz="2200" dirty="0">
                <a:latin typeface="Algerian" panose="04020705040A02060702" pitchFamily="82" charset="0"/>
              </a:rPr>
              <a:t>Data Wrangling and Visualization in  </a:t>
            </a:r>
            <a:br>
              <a:rPr lang="en-US" sz="2200" dirty="0"/>
            </a:br>
            <a:r>
              <a:rPr lang="en-US" sz="2200" b="1" dirty="0">
                <a:latin typeface="Algerian" panose="04020705040A02060702" pitchFamily="82" charset="0"/>
              </a:rPr>
              <a:t>Tableau</a:t>
            </a:r>
            <a:br>
              <a:rPr lang="en-US" sz="2800" b="1" dirty="0">
                <a:latin typeface="Algerian" panose="04020705040A02060702" pitchFamily="82" charset="0"/>
              </a:rPr>
            </a:br>
            <a:endParaRPr lang="en-US" dirty="0"/>
          </a:p>
        </p:txBody>
      </p:sp>
      <p:cxnSp>
        <p:nvCxnSpPr>
          <p:cNvPr id="27" name="Straight Connector 26">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758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3F6D5-B39B-6977-17DF-E05C1297C044}"/>
              </a:ext>
            </a:extLst>
          </p:cNvPr>
          <p:cNvSpPr>
            <a:spLocks noGrp="1"/>
          </p:cNvSpPr>
          <p:nvPr>
            <p:ph type="title"/>
          </p:nvPr>
        </p:nvSpPr>
        <p:spPr>
          <a:xfrm>
            <a:off x="952500" y="223520"/>
            <a:ext cx="10287000" cy="1991360"/>
          </a:xfrm>
        </p:spPr>
        <p:txBody>
          <a:bodyPr>
            <a:noAutofit/>
          </a:bodyPr>
          <a:lstStyle/>
          <a:p>
            <a:r>
              <a:rPr lang="en-US" sz="1200" dirty="0"/>
              <a:t>Video games sales started out very small in the 1900s but did start to increase more in 1994. In the year 2002 sales were going up. It slightly decreased in the next two years following but the sales started climbing again in 2005. The years of 2008 and 2009 is when sales were at their peak. I am very surprised to discover that it shows decreasing after that because now more than ever video games are very popular. How is it possible for sales to go down to almost nothing by 2017 when many children, teens and adults have access to even more of them?</a:t>
            </a:r>
          </a:p>
        </p:txBody>
      </p:sp>
      <p:pic>
        <p:nvPicPr>
          <p:cNvPr id="5" name="Content Placeholder 4" descr="Chart, histogram&#10;&#10;Description automatically generated">
            <a:extLst>
              <a:ext uri="{FF2B5EF4-FFF2-40B4-BE49-F238E27FC236}">
                <a16:creationId xmlns:a16="http://schemas.microsoft.com/office/drawing/2014/main" id="{2783A1BF-9E22-9698-9BB6-C2D1933C89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5201" y="2489200"/>
            <a:ext cx="7418717" cy="3890963"/>
          </a:xfrm>
        </p:spPr>
      </p:pic>
    </p:spTree>
    <p:extLst>
      <p:ext uri="{BB962C8B-B14F-4D97-AF65-F5344CB8AC3E}">
        <p14:creationId xmlns:p14="http://schemas.microsoft.com/office/powerpoint/2010/main" val="2944092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C27B-6600-7DBA-D33B-9D35015C1DCA}"/>
              </a:ext>
            </a:extLst>
          </p:cNvPr>
          <p:cNvSpPr>
            <a:spLocks noGrp="1"/>
          </p:cNvSpPr>
          <p:nvPr>
            <p:ph type="title"/>
          </p:nvPr>
        </p:nvSpPr>
        <p:spPr/>
        <p:txBody>
          <a:bodyPr>
            <a:normAutofit/>
          </a:bodyPr>
          <a:lstStyle/>
          <a:p>
            <a:r>
              <a:rPr lang="en-US" sz="1200" dirty="0"/>
              <a:t>The most popular genre of video games is Action (not surprising!). Sports comes in second and adventure and misc. come in as a tie for third. </a:t>
            </a:r>
          </a:p>
        </p:txBody>
      </p:sp>
      <p:pic>
        <p:nvPicPr>
          <p:cNvPr id="5" name="Content Placeholder 4" descr="Graphical user interface, application&#10;&#10;Description automatically generated">
            <a:extLst>
              <a:ext uri="{FF2B5EF4-FFF2-40B4-BE49-F238E27FC236}">
                <a16:creationId xmlns:a16="http://schemas.microsoft.com/office/drawing/2014/main" id="{0E9139F7-ABB0-3168-7295-2D0086FFF2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1317" y="2286000"/>
            <a:ext cx="7389366" cy="3890963"/>
          </a:xfrm>
        </p:spPr>
      </p:pic>
    </p:spTree>
    <p:extLst>
      <p:ext uri="{BB962C8B-B14F-4D97-AF65-F5344CB8AC3E}">
        <p14:creationId xmlns:p14="http://schemas.microsoft.com/office/powerpoint/2010/main" val="848454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3588F-4CFA-8307-4474-CBD1D1FFBF98}"/>
              </a:ext>
            </a:extLst>
          </p:cNvPr>
          <p:cNvSpPr>
            <a:spLocks noGrp="1"/>
          </p:cNvSpPr>
          <p:nvPr>
            <p:ph type="title"/>
          </p:nvPr>
        </p:nvSpPr>
        <p:spPr>
          <a:xfrm>
            <a:off x="952500" y="558800"/>
            <a:ext cx="10287000" cy="1346200"/>
          </a:xfrm>
        </p:spPr>
        <p:txBody>
          <a:bodyPr>
            <a:normAutofit fontScale="90000"/>
          </a:bodyPr>
          <a:lstStyle/>
          <a:p>
            <a:r>
              <a:rPr lang="en-US" sz="1200" dirty="0"/>
              <a:t>Below is a comparison of video game platforms by genre. As the bar graph shows, x360 is the most popular platforming most genres. In the genre “strategy” GC is higher than x360 and </a:t>
            </a:r>
            <a:r>
              <a:rPr lang="en-US" sz="1200" dirty="0" err="1"/>
              <a:t>WiIU</a:t>
            </a:r>
            <a:r>
              <a:rPr lang="en-US" sz="1200" dirty="0"/>
              <a:t>. It also appears to be higher in for Gc in the genre” platform”. I’m not sure I have this graph right because there are bars in between the platform labels instead of one line directly above them. </a:t>
            </a:r>
          </a:p>
        </p:txBody>
      </p:sp>
      <p:pic>
        <p:nvPicPr>
          <p:cNvPr id="5" name="Content Placeholder 4" descr="Graphical user interface, application, timeline&#10;&#10;Description automatically generated">
            <a:extLst>
              <a:ext uri="{FF2B5EF4-FFF2-40B4-BE49-F238E27FC236}">
                <a16:creationId xmlns:a16="http://schemas.microsoft.com/office/drawing/2014/main" id="{CD7B2C5D-BD4A-6A6E-52CE-344D5C5367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3993" y="2286000"/>
            <a:ext cx="7404013" cy="3890963"/>
          </a:xfrm>
        </p:spPr>
      </p:pic>
    </p:spTree>
    <p:extLst>
      <p:ext uri="{BB962C8B-B14F-4D97-AF65-F5344CB8AC3E}">
        <p14:creationId xmlns:p14="http://schemas.microsoft.com/office/powerpoint/2010/main" val="3176656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309F-590F-5162-B614-4D1B4870A76C}"/>
              </a:ext>
            </a:extLst>
          </p:cNvPr>
          <p:cNvSpPr>
            <a:spLocks noGrp="1"/>
          </p:cNvSpPr>
          <p:nvPr>
            <p:ph type="title"/>
          </p:nvPr>
        </p:nvSpPr>
        <p:spPr/>
        <p:txBody>
          <a:bodyPr>
            <a:normAutofit/>
          </a:bodyPr>
          <a:lstStyle/>
          <a:p>
            <a:r>
              <a:rPr lang="en-US" sz="1200" dirty="0"/>
              <a:t>Below is a graph looking at only Nintendo Games. Nintendo Land Is the most sold video gam. It is two and a half more times popular than Nintendo World Cup and is four times more popular than New </a:t>
            </a:r>
            <a:r>
              <a:rPr lang="en-US" sz="1200"/>
              <a:t>Style Boutique 2. </a:t>
            </a:r>
            <a:endParaRPr lang="en-US" sz="1200" dirty="0"/>
          </a:p>
        </p:txBody>
      </p:sp>
      <p:pic>
        <p:nvPicPr>
          <p:cNvPr id="5" name="Content Placeholder 4">
            <a:extLst>
              <a:ext uri="{FF2B5EF4-FFF2-40B4-BE49-F238E27FC236}">
                <a16:creationId xmlns:a16="http://schemas.microsoft.com/office/drawing/2014/main" id="{F62A7B1B-2AEE-E01A-F07C-ECA5BA444F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6641" y="2286000"/>
            <a:ext cx="7418717" cy="3890963"/>
          </a:xfrm>
        </p:spPr>
      </p:pic>
    </p:spTree>
    <p:extLst>
      <p:ext uri="{BB962C8B-B14F-4D97-AF65-F5344CB8AC3E}">
        <p14:creationId xmlns:p14="http://schemas.microsoft.com/office/powerpoint/2010/main" val="1634269206"/>
      </p:ext>
    </p:extLst>
  </p:cSld>
  <p:clrMapOvr>
    <a:masterClrMapping/>
  </p:clrMapOvr>
</p:sld>
</file>

<file path=ppt/theme/theme1.xml><?xml version="1.0" encoding="utf-8"?>
<a:theme xmlns:a="http://schemas.openxmlformats.org/drawingml/2006/main" name="AfterglowVTI">
  <a:themeElements>
    <a:clrScheme name="Custom 7">
      <a:dk1>
        <a:sysClr val="windowText" lastClr="000000"/>
      </a:dk1>
      <a:lt1>
        <a:sysClr val="window" lastClr="FFFFFF"/>
      </a:lt1>
      <a:dk2>
        <a:srgbClr val="0A2E36"/>
      </a:dk2>
      <a:lt2>
        <a:srgbClr val="E7E6E6"/>
      </a:lt2>
      <a:accent1>
        <a:srgbClr val="188659"/>
      </a:accent1>
      <a:accent2>
        <a:srgbClr val="A3A300"/>
      </a:accent2>
      <a:accent3>
        <a:srgbClr val="00ADA8"/>
      </a:accent3>
      <a:accent4>
        <a:srgbClr val="EA0440"/>
      </a:accent4>
      <a:accent5>
        <a:srgbClr val="92278F"/>
      </a:accent5>
      <a:accent6>
        <a:srgbClr val="E15BC1"/>
      </a:accent6>
      <a:hlink>
        <a:srgbClr val="188659"/>
      </a:hlink>
      <a:folHlink>
        <a:srgbClr val="EA0440"/>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docProps/app.xml><?xml version="1.0" encoding="utf-8"?>
<Properties xmlns="http://schemas.openxmlformats.org/officeDocument/2006/extended-properties" xmlns:vt="http://schemas.openxmlformats.org/officeDocument/2006/docPropsVTypes">
  <TotalTime>136</TotalTime>
  <Words>274</Words>
  <Application>Microsoft Office PowerPoint</Application>
  <PresentationFormat>Widescreen</PresentationFormat>
  <Paragraphs>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Algerian</vt:lpstr>
      <vt:lpstr>Arial</vt:lpstr>
      <vt:lpstr>Trade Gothic Next Cond</vt:lpstr>
      <vt:lpstr>Trade Gothic Next Light</vt:lpstr>
      <vt:lpstr>AfterglowVTI</vt:lpstr>
      <vt:lpstr>Data Wrangling and Visualization in   Tableau </vt:lpstr>
      <vt:lpstr>Video games sales started out very small in the 1900s but did start to increase more in 1994. In the year 2002 sales were going up. It slightly decreased in the next two years following but the sales started climbing again in 2005. The years of 2008 and 2009 is when sales were at their peak. I am very surprised to discover that it shows decreasing after that because now more than ever video games are very popular. How is it possible for sales to go down to almost nothing by 2017 when many children, teens and adults have access to even more of them?</vt:lpstr>
      <vt:lpstr>The most popular genre of video games is Action (not surprising!). Sports comes in second and adventure and misc. come in as a tie for third. </vt:lpstr>
      <vt:lpstr>Below is a comparison of video game platforms by genre. As the bar graph shows, x360 is the most popular platforming most genres. In the genre “strategy” GC is higher than x360 and WiIU. It also appears to be higher in for Gc in the genre” platform”. I’m not sure I have this graph right because there are bars in between the platform labels instead of one line directly above them. </vt:lpstr>
      <vt:lpstr>Below is a graph looking at only Nintendo Games. Nintendo Land Is the most sold video gam. It is two and a half more times popular than Nintendo World Cup and is four times more popular than New Style Boutique 2.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Six Hands On</dc:title>
  <dc:creator>Maria Rice</dc:creator>
  <cp:lastModifiedBy>Maria Rice</cp:lastModifiedBy>
  <cp:revision>1</cp:revision>
  <dcterms:created xsi:type="dcterms:W3CDTF">2022-12-02T17:24:48Z</dcterms:created>
  <dcterms:modified xsi:type="dcterms:W3CDTF">2023-03-29T21:21:29Z</dcterms:modified>
</cp:coreProperties>
</file>