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6E2A-4779-52B1-655A-92958C26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C657B-EC97-443A-81D4-E605563D1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15B9-5B34-9017-FFBD-0D99B84E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FB45-B2B6-6CF0-69DA-B157F4FA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9612-A0E5-819D-8113-E7BA10F5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47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FE4-6181-80A3-3E4E-5E36F2B8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EB3E6-BCDA-0E2C-6AE3-6C469BCC9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593C-F3A4-D7E6-F0FB-92BB34E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6CBB-C136-7C2A-6BAE-DB695B18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D88E-D36F-69E4-5D7C-79F67A6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9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50CAC-B49E-D882-7BC5-C7DD8994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E268-DCD8-CF78-A06A-A42BC77A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35E0-DA8A-05A3-6620-EDFC6AB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7961-7B01-696D-4A76-1D6D45D3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EA81-9126-AEBE-EF63-254AC1A6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61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EEA0-8C79-E681-0788-4CF8E08D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679-CD00-8DB0-9763-63749187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5806-DD73-DE60-F67E-9A26CB5A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DFE1-BB0D-D630-7AE4-DB151A76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B3ED-0554-57FA-7B4F-C92738CE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9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78C2-2A17-3CC3-82C0-7D863869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0912-A3EB-8432-EBD0-4729289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FB33-BE4D-8CB5-4138-5437A376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FA5D-44A8-80B3-4680-CF35E44F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EA99-CF66-DD8E-E75E-8ECCE79B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8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9AF-48EF-1A07-3D0D-7705B4F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D93-7652-309B-53EE-FC288B08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E91B-D3E6-3495-C06A-E97444DE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7209-7AF4-EB25-A923-7771823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C348-4C70-9F92-A77C-B863DF80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1A51-F558-79B8-267F-57D10270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302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FBC-E048-2FC8-7F0E-B8528BAB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5F15-1E4E-28EE-0028-F8D3464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A17C-CFF1-DAC7-6A08-FDE6189B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5668-D93B-D0CE-4CCE-DD7A7F794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885E6-6751-F8C6-3F5E-37B115C67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0FAA-4500-8B91-8748-55A42D42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E590-1479-BDCC-C2CE-9649E481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B7CFF-AA28-8030-2D0A-1137D210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1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2956-969D-AF97-62D1-85E96E9E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09993-2EB6-2A5F-B9ED-B036F35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AF068-D15C-EE09-B207-5DB2950E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217AA-DD44-004F-7A74-5BC170B5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411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7C18A-54AC-3830-AA05-6B4CF479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E13F-7B74-FC1F-93CA-3B2A7561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11FB8-984E-D761-A706-E357992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1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88B5-B5EF-813F-F580-66D2DE0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09E9-DCFF-DE8D-5D93-52A4CFA8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95AC-CB7E-3B14-F705-2CAFB493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DE66-C35D-79C2-BF44-0B9D570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5F9DD-170D-6026-3F75-04F346D9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4D31F-5541-7360-B3AE-E623C81B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4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DA54-01CA-383F-DB8B-BEC11B09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F15E6-D6EB-0F7B-6F1B-F6F11E92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80FBA-8E6E-B5B6-2FE5-26870EC7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B85A-C28D-D0F0-C14F-6667F136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678B4-30DC-A9A8-7F3F-13388B0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6CA7-103C-088F-933D-817EEF68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0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3C452-1F39-3D7E-8DED-23785D4B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3D3E-F5A0-FBC1-B489-FF0DB9CA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4F73-0544-E866-880D-FB0596F8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2351-4A44-4D5D-B01B-9B338E4C3486}" type="datetimeFigureOut">
              <a:rPr lang="en-ID" smtClean="0"/>
              <a:t>25/11/2024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D562-4DA2-F690-332D-92DC579C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056F-AF62-97E9-EEC3-D336FBED2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42D-3C75-43C2-898E-CF296A71ED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0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AEA8-CBC6-4A93-DE0B-DAA59826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27999"/>
            <a:ext cx="9144000" cy="2387600"/>
          </a:xfrm>
        </p:spPr>
        <p:txBody>
          <a:bodyPr>
            <a:noAutofit/>
          </a:bodyPr>
          <a:lstStyle/>
          <a:p>
            <a:pPr latinLnBrk="0"/>
            <a:r>
              <a:rPr lang="en-ID" sz="4800" b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Tugas 2 - Kecerdasan Artifisial</a:t>
            </a:r>
            <a:br>
              <a:rPr lang="en-ID" sz="4800" b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br>
              <a:rPr lang="en-ID" sz="4800">
                <a:effectLst/>
              </a:rPr>
            </a:br>
            <a:endParaRPr lang="en-ID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D7112-1BB4-AF88-2E60-4C41716E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98046"/>
            <a:ext cx="9144000" cy="1655762"/>
          </a:xfrm>
        </p:spPr>
        <p:txBody>
          <a:bodyPr/>
          <a:lstStyle/>
          <a:p>
            <a:r>
              <a:rPr lang="en-US" b="1"/>
              <a:t>MUHAMMAD RIDHO</a:t>
            </a:r>
          </a:p>
          <a:p>
            <a:r>
              <a:rPr lang="en-US" b="1"/>
              <a:t>(2208107010064)</a:t>
            </a:r>
            <a:endParaRPr lang="en-ID" b="1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C80605E-867B-8271-001D-25DA47BE30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05387" y="2125252"/>
            <a:ext cx="2181225" cy="2095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34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1424-0541-F46E-B630-BA916704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Mengkompilasi Model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3BD0A-DB05-762C-CB24-D4AD2046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563570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30FF5-ECBE-1728-4D41-A81DA418B446}"/>
              </a:ext>
            </a:extLst>
          </p:cNvPr>
          <p:cNvSpPr txBox="1"/>
          <p:nvPr/>
        </p:nvSpPr>
        <p:spPr>
          <a:xfrm>
            <a:off x="6626942" y="1347019"/>
            <a:ext cx="5240593" cy="134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929640" algn="l"/>
              </a:tabLst>
            </a:pPr>
            <a:r>
              <a:rPr lang="en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Mengompilasi model menggunakan optimizer Adam dan loss categorical crossentropy, lalu melatih model selama 10 epoch dengan batch size 64 menggunakan data pelatihan dan validasi.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2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1C8D-BAA3-21D3-0E8F-0D6AC236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Output </a:t>
            </a:r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Mengkompilasi Model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7938D-C5EA-B855-9022-C16D7F53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534" y="1554317"/>
            <a:ext cx="8900931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EC1D-882F-4EE7-C5CF-833672D9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Visualisasi loss dan akurasi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E765AC-202E-8709-64E2-4F164F2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6136814" cy="515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4D046-D514-B052-FC9B-DDF7D63F93EA}"/>
              </a:ext>
            </a:extLst>
          </p:cNvPr>
          <p:cNvSpPr txBox="1"/>
          <p:nvPr/>
        </p:nvSpPr>
        <p:spPr>
          <a:xfrm>
            <a:off x="7246375" y="1027906"/>
            <a:ext cx="4689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Memvisualisasikan grafik akurasi dan loss selama pelatihan dan validasi untuk membantu mengevaluasi kinerja model per epoch.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747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216F-2F69-33B8-221A-24BED8DF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Output </a:t>
            </a:r>
            <a:r>
              <a:rPr lang="id-ID" sz="44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Visualisasi loss dan akurasi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0C62F-2B74-916D-D23C-94373B2F4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36" y="1825625"/>
            <a:ext cx="912492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95EE-AE5D-1DEB-8675-8FB22404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Save Model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68FB5-17E6-4277-D69D-EDC178402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44126"/>
            <a:ext cx="100012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9CEF05-D408-E36A-EA72-40DA9B303EC7}"/>
              </a:ext>
            </a:extLst>
          </p:cNvPr>
          <p:cNvSpPr txBox="1"/>
          <p:nvPr/>
        </p:nvSpPr>
        <p:spPr>
          <a:xfrm>
            <a:off x="1095375" y="5112774"/>
            <a:ext cx="1000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Kode tersebut menyimpan model yang telah dilatih ke file dengan format HDF5 Bernama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cifar10_cnn_model.h5</a:t>
            </a:r>
            <a:endParaRPr lang="en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5FFB-0316-2FA5-3AB5-D03B7F88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LAPORAN - 1</a:t>
            </a:r>
            <a:endParaRPr lang="en-ID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D9D6-DF0E-3E10-A434-A7D176CA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37" y="1268362"/>
            <a:ext cx="11689326" cy="5102942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Jenis Kasus</a:t>
            </a:r>
          </a:p>
          <a:p>
            <a:pPr lvl="2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 Gambar</a:t>
            </a: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digunakan</a:t>
            </a:r>
          </a:p>
          <a:p>
            <a:pPr lvl="2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Dataset menggunakan dataset dari ChatGPT yaitu Cifar-10: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https://www.cs.toronto.edu/~kriz/cifar.html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Jumlah Fitur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Dataset CIFAR-10 berisi gambar dengan dimensi 32x32 piksel dan 3 saluran warna (RGB), sehingga jumlah fitur (input) untuk setiap gambar adalah 3,072 fitur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Jumlah Label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Jumlah Label = 10.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Jenis Jaringan Saraf Tiruan yang digunakan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Jenis jaringan saraf tiruan yang digunakan dalam kode ini adalah Convolutional Neural Network (CNN)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Jenis Optimisasi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Model ini menggunakan Adam optimizer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Jenis Fungsi Aktivasi yang digunakan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Pada lapisan konvolusi dan lapisan Dense pertama, digunakan fungsi aktivasi ReLU (Rectified Linear Unit).</a:t>
            </a:r>
          </a:p>
          <a:p>
            <a:pPr lvl="2" algn="just"/>
            <a:r>
              <a:rPr lang="en-ID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Pada lapisan output, digunakan fungsi aktivasi Softmax untuk klasifikasi multi-kelas, yang mengonversi output ke dalam bentuk probabilitas.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5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BA6D-535D-85A7-DBF6-59F60BF6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LAPORAN – 2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E444-D137-B5DA-513C-3BC07766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90"/>
            <a:ext cx="10515600" cy="4351338"/>
          </a:xfrm>
        </p:spPr>
        <p:txBody>
          <a:bodyPr/>
          <a:lstStyle/>
          <a:p>
            <a:pPr lvl="1"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Jumlah Hidden Layer</a:t>
            </a:r>
          </a:p>
          <a:p>
            <a:pPr lvl="2" algn="just"/>
            <a:r>
              <a:rPr lang="en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Lapisan pertama memiliki 32 filter.</a:t>
            </a:r>
          </a:p>
          <a:p>
            <a:pPr lvl="2" algn="just"/>
            <a:r>
              <a:rPr lang="fi-FI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Lapisan kedua memiliki 64 filter.</a:t>
            </a:r>
          </a:p>
          <a:p>
            <a:pPr lvl="2" algn="just"/>
            <a:r>
              <a:rPr lang="en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Lapisan ketiga memiliki 128 filter.</a:t>
            </a:r>
            <a:endParaRPr lang="fi-FI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it-IT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Lapisan Dense pertama memiliki 128 node.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Hidden Node per Layer</a:t>
            </a:r>
          </a:p>
          <a:p>
            <a:pPr lvl="2" algn="just"/>
            <a:r>
              <a:rPr lang="en-ID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Node (termasuk output): 32 + 64 + 128 + 128 = 352 node.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Bobot (Weight)</a:t>
            </a:r>
          </a:p>
          <a:p>
            <a:pPr lvl="2"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jumlah total bobot (weights) adalah 110,050.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16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80F3-605B-BC20-2274-8C3EE6F6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9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Input Library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AD1FA-64E3-037F-2CA6-7A8163B8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46" y="1307230"/>
            <a:ext cx="8885903" cy="35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26B71-8684-C52D-0C2A-970997E42E03}"/>
              </a:ext>
            </a:extLst>
          </p:cNvPr>
          <p:cNvSpPr txBox="1"/>
          <p:nvPr/>
        </p:nvSpPr>
        <p:spPr>
          <a:xfrm>
            <a:off x="1653045" y="4950605"/>
            <a:ext cx="888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Memuat dataset CIFAR-10, membuat model CNN dengan lapisan konvolusi, pooling, dan dense untuk klasifikasi gambar, serta melakukan normalisasi data dan mengubah label ke one-hot encoding.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2DE7-3D0A-A628-27FB-8669158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Muat Dataset</a:t>
            </a:r>
            <a:br>
              <a:rPr lang="en-ID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C0877F-B05D-9634-FAE1-9C74DD0C5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33" y="1279528"/>
            <a:ext cx="7804933" cy="42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6D701-CCE7-166E-8412-0C03697FDFA4}"/>
              </a:ext>
            </a:extLst>
          </p:cNvPr>
          <p:cNvSpPr txBox="1"/>
          <p:nvPr/>
        </p:nvSpPr>
        <p:spPr>
          <a:xfrm>
            <a:off x="2193533" y="5725956"/>
            <a:ext cx="7804933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678180" algn="l"/>
              </a:tabLst>
            </a:pPr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Memuat dataset CIFAR-10, mencetak dimensi dataset, lalu menampilkan 10 gambar pertama dari data pelatihan beserta label kategorinya.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id-ID" sz="1800" ker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28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D1-C4C6-26A1-D02D-1CFDBB2D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Muat Dataset</a:t>
            </a:r>
            <a:endParaRPr lang="en-ID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A35FA-04BA-2CDA-C209-012ACA0B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4" y="1825625"/>
            <a:ext cx="65935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3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C6E6-D714-8CFC-E091-F12DE9A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Normalisasi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B1DAD-6F59-DA45-429E-4D7A93EC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06" y="1324180"/>
            <a:ext cx="7275587" cy="3650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1AD22-1441-A9CD-6300-739F0056D995}"/>
              </a:ext>
            </a:extLst>
          </p:cNvPr>
          <p:cNvSpPr txBox="1"/>
          <p:nvPr/>
        </p:nvSpPr>
        <p:spPr>
          <a:xfrm>
            <a:off x="2458206" y="5344179"/>
            <a:ext cx="72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Menormalisasi nilai piksel gambar ke rentang [0, 1] dan mengubah label menjadi format one-hot encoding untuk digunakan dalam pelatihan model.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8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E36-5602-E73E-3CF1-79517169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Membuat arsitektur CNN</a:t>
            </a:r>
            <a:br>
              <a:rPr lang="en-ID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D6872-8C60-8287-105C-C1FB200AA1F1}"/>
              </a:ext>
            </a:extLst>
          </p:cNvPr>
          <p:cNvSpPr txBox="1"/>
          <p:nvPr/>
        </p:nvSpPr>
        <p:spPr>
          <a:xfrm>
            <a:off x="7499797" y="1253331"/>
            <a:ext cx="4554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Membuat model CNN dengan lapisan konvolusi, pooling, dan dense untuk klasifikasi 10 kelas, lalu menampilkan ringkasan arsitekturnya.</a:t>
            </a:r>
            <a:endParaRPr lang="en-ID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4BB47A-5289-2C66-33FA-18A4424F7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648832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1DC-8183-9F5B-2515-7E772976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Output Membuat arsitektur CNN</a:t>
            </a:r>
            <a:br>
              <a:rPr lang="en-ID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430AB3-0C41-DD0C-A0A8-41ED2D6DA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52" y="1481496"/>
            <a:ext cx="513249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70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Times New Roman</vt:lpstr>
      <vt:lpstr>Office Theme</vt:lpstr>
      <vt:lpstr>Tugas 2 - Kecerdasan Artifisial  </vt:lpstr>
      <vt:lpstr>LAPORAN - 1</vt:lpstr>
      <vt:lpstr>LAPORAN – 2</vt:lpstr>
      <vt:lpstr>Input Library </vt:lpstr>
      <vt:lpstr>Muat Dataset </vt:lpstr>
      <vt:lpstr>Output Muat Dataset</vt:lpstr>
      <vt:lpstr>Normalisasi </vt:lpstr>
      <vt:lpstr>Membuat arsitektur CNN </vt:lpstr>
      <vt:lpstr>Output Membuat arsitektur CNN </vt:lpstr>
      <vt:lpstr>Mengkompilasi Model </vt:lpstr>
      <vt:lpstr>Output Mengkompilasi Model </vt:lpstr>
      <vt:lpstr>Visualisasi loss dan akurasi </vt:lpstr>
      <vt:lpstr>Output Visualisasi loss dan akurasi</vt:lpstr>
      <vt:lpstr>Save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Ridho</dc:creator>
  <cp:lastModifiedBy>Muhammad Ridho</cp:lastModifiedBy>
  <cp:revision>2</cp:revision>
  <dcterms:created xsi:type="dcterms:W3CDTF">2024-11-25T04:57:05Z</dcterms:created>
  <dcterms:modified xsi:type="dcterms:W3CDTF">2024-11-25T05:16:04Z</dcterms:modified>
</cp:coreProperties>
</file>