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8" r:id="rId2"/>
    <p:sldId id="259" r:id="rId3"/>
    <p:sldId id="267" r:id="rId4"/>
    <p:sldId id="268" r:id="rId5"/>
    <p:sldId id="266" r:id="rId6"/>
    <p:sldId id="261" r:id="rId7"/>
    <p:sldId id="269" r:id="rId8"/>
    <p:sldId id="270" r:id="rId9"/>
    <p:sldId id="262" r:id="rId10"/>
    <p:sldId id="271" r:id="rId11"/>
    <p:sldId id="272" r:id="rId12"/>
    <p:sldId id="273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80" d="100"/>
          <a:sy n="80" d="100"/>
        </p:scale>
        <p:origin x="1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7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33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555EDF9-3D79-45DA-8367-2F63551C4C7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246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558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6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4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555EDF9-3D79-45DA-8367-2F63551C4C7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4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PROYECTO PA 2017-2018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GRUPO 07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38533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9FF99B6-0BBC-4955-9A39-545FF77A58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6" title="Page Number Shape">
            <a:extLst>
              <a:ext uri="{FF2B5EF4-FFF2-40B4-BE49-F238E27FC236}">
                <a16:creationId xmlns:a16="http://schemas.microsoft.com/office/drawing/2014/main" id="{EFFCBFD9-BE8B-4513-8B1D-D19F805EA0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750DFE-911E-4900-A308-C25F5B65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204" y="3989142"/>
            <a:ext cx="7422807" cy="1187649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2F8A50-4E5D-40E7-8E9C-0C63722D6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2033"/>
            <a:ext cx="4062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50" y="559678"/>
            <a:ext cx="3412504" cy="4952492"/>
          </a:xfrm>
        </p:spPr>
        <p:txBody>
          <a:bodyPr>
            <a:normAutofit/>
          </a:bodyPr>
          <a:lstStyle/>
          <a:p>
            <a:r>
              <a:rPr lang="en-US" sz="3900"/>
              <a:t>Aportaciones extra-ordinarias</a:t>
            </a:r>
            <a:br>
              <a:rPr lang="en-US" sz="3900"/>
            </a:br>
            <a:r>
              <a:rPr lang="en-US" sz="3900"/>
              <a:t>HMTL5</a:t>
            </a:r>
          </a:p>
        </p:txBody>
      </p:sp>
      <p:sp>
        <p:nvSpPr>
          <p:cNvPr id="35" name="Content Placeholder 9"/>
          <p:cNvSpPr>
            <a:spLocks noGrp="1"/>
          </p:cNvSpPr>
          <p:nvPr>
            <p:ph idx="1"/>
          </p:nvPr>
        </p:nvSpPr>
        <p:spPr>
          <a:xfrm>
            <a:off x="4567540" y="747567"/>
            <a:ext cx="6711884" cy="3087833"/>
          </a:xfrm>
        </p:spPr>
        <p:txBody>
          <a:bodyPr>
            <a:normAutofit/>
          </a:bodyPr>
          <a:lstStyle/>
          <a:p>
            <a:r>
              <a:rPr lang="en-US" dirty="0" err="1"/>
              <a:t>Etiquetas</a:t>
            </a:r>
            <a:r>
              <a:rPr lang="en-US" dirty="0"/>
              <a:t> </a:t>
            </a:r>
            <a:r>
              <a:rPr lang="en-US" dirty="0" err="1"/>
              <a:t>semánticas</a:t>
            </a:r>
            <a:r>
              <a:rPr lang="en-US" dirty="0"/>
              <a:t>(header, footer, article, section,…)</a:t>
            </a:r>
          </a:p>
          <a:p>
            <a:pPr lvl="1"/>
            <a:r>
              <a:rPr lang="en-US" dirty="0" err="1"/>
              <a:t>Organizan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 y </a:t>
            </a:r>
            <a:r>
              <a:rPr lang="en-US" dirty="0" err="1"/>
              <a:t>aplican</a:t>
            </a:r>
            <a:r>
              <a:rPr lang="en-US" dirty="0"/>
              <a:t> </a:t>
            </a:r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deseado</a:t>
            </a:r>
            <a:endParaRPr lang="en-US" dirty="0"/>
          </a:p>
          <a:p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formularios</a:t>
            </a:r>
            <a:r>
              <a:rPr lang="en-US" dirty="0"/>
              <a:t> (required, number, …)</a:t>
            </a:r>
          </a:p>
          <a:p>
            <a:pPr lvl="1"/>
            <a:r>
              <a:rPr lang="en-US" dirty="0"/>
              <a:t>Primera </a:t>
            </a:r>
            <a:r>
              <a:rPr lang="en-US" dirty="0" err="1"/>
              <a:t>línea</a:t>
            </a:r>
            <a:r>
              <a:rPr lang="en-US" dirty="0"/>
              <a:t> de </a:t>
            </a:r>
            <a:r>
              <a:rPr lang="en-US" dirty="0" err="1"/>
              <a:t>defensa</a:t>
            </a:r>
            <a:r>
              <a:rPr lang="en-US" dirty="0"/>
              <a:t> para UX</a:t>
            </a:r>
          </a:p>
          <a:p>
            <a:r>
              <a:rPr lang="en-US" dirty="0" err="1"/>
              <a:t>Atributo</a:t>
            </a:r>
            <a:r>
              <a:rPr lang="en-US" dirty="0"/>
              <a:t> “form” para </a:t>
            </a:r>
            <a:r>
              <a:rPr lang="en-US" dirty="0" err="1"/>
              <a:t>colocar</a:t>
            </a:r>
            <a:r>
              <a:rPr lang="en-US" dirty="0"/>
              <a:t> inputs </a:t>
            </a:r>
            <a:r>
              <a:rPr lang="en-US" dirty="0" err="1"/>
              <a:t>fuera</a:t>
            </a:r>
            <a:r>
              <a:rPr lang="en-US" dirty="0"/>
              <a:t> del </a:t>
            </a:r>
            <a:r>
              <a:rPr lang="en-US" dirty="0" err="1"/>
              <a:t>formulario</a:t>
            </a:r>
            <a:r>
              <a:rPr lang="en-US" dirty="0"/>
              <a:t>: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formulario-tabla</a:t>
            </a:r>
            <a:r>
              <a:rPr lang="en-US" dirty="0"/>
              <a:t> sin </a:t>
            </a:r>
            <a:r>
              <a:rPr lang="en-US" dirty="0" err="1"/>
              <a:t>quebrantar</a:t>
            </a:r>
            <a:r>
              <a:rPr lang="en-US" dirty="0"/>
              <a:t> las </a:t>
            </a:r>
            <a:r>
              <a:rPr lang="en-US" dirty="0" err="1"/>
              <a:t>normas</a:t>
            </a:r>
            <a:r>
              <a:rPr lang="en-US" dirty="0"/>
              <a:t> HTML:</a:t>
            </a:r>
          </a:p>
        </p:txBody>
      </p:sp>
    </p:spTree>
    <p:extLst>
      <p:ext uri="{BB962C8B-B14F-4D97-AF65-F5344CB8AC3E}">
        <p14:creationId xmlns:p14="http://schemas.microsoft.com/office/powerpoint/2010/main" val="293802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9FF99B6-0BBC-4955-9A39-545FF77A58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6" title="Page Number Shape">
            <a:extLst>
              <a:ext uri="{FF2B5EF4-FFF2-40B4-BE49-F238E27FC236}">
                <a16:creationId xmlns:a16="http://schemas.microsoft.com/office/drawing/2014/main" id="{EFFCBFD9-BE8B-4513-8B1D-D19F805EA0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2F8A50-4E5D-40E7-8E9C-0C63722D6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2033"/>
            <a:ext cx="4062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50" y="559678"/>
            <a:ext cx="3412504" cy="4952492"/>
          </a:xfrm>
        </p:spPr>
        <p:txBody>
          <a:bodyPr>
            <a:normAutofit/>
          </a:bodyPr>
          <a:lstStyle/>
          <a:p>
            <a:r>
              <a:rPr lang="en-US" sz="3900" dirty="0" err="1"/>
              <a:t>Aportaciones</a:t>
            </a:r>
            <a:r>
              <a:rPr lang="en-US" sz="3900" dirty="0"/>
              <a:t> extra-</a:t>
            </a:r>
            <a:r>
              <a:rPr lang="en-US" sz="3900" dirty="0" err="1"/>
              <a:t>ordinarias</a:t>
            </a:r>
            <a:br>
              <a:rPr lang="en-US" sz="3900" dirty="0"/>
            </a:br>
            <a:r>
              <a:rPr lang="en-US" sz="3900" dirty="0"/>
              <a:t>jQuery</a:t>
            </a:r>
          </a:p>
        </p:txBody>
      </p:sp>
      <p:sp>
        <p:nvSpPr>
          <p:cNvPr id="35" name="Content Placeholder 9"/>
          <p:cNvSpPr>
            <a:spLocks noGrp="1"/>
          </p:cNvSpPr>
          <p:nvPr>
            <p:ph idx="1"/>
          </p:nvPr>
        </p:nvSpPr>
        <p:spPr>
          <a:xfrm>
            <a:off x="4567540" y="747567"/>
            <a:ext cx="6711884" cy="5464466"/>
          </a:xfrm>
        </p:spPr>
        <p:txBody>
          <a:bodyPr>
            <a:normAutofit/>
          </a:bodyPr>
          <a:lstStyle/>
          <a:p>
            <a:r>
              <a:rPr lang="en-US" dirty="0"/>
              <a:t>Plugin de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formularios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real.</a:t>
            </a:r>
          </a:p>
          <a:p>
            <a:pPr lvl="1"/>
            <a:r>
              <a:rPr lang="es-ES" dirty="0"/>
              <a:t>La segunda línea de defensa para mejorar la experiencia de usuario	</a:t>
            </a:r>
            <a:endParaRPr lang="en-US" dirty="0"/>
          </a:p>
          <a:p>
            <a:pPr lvl="1"/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Aportación</a:t>
            </a:r>
            <a:r>
              <a:rPr lang="en-US" dirty="0"/>
              <a:t> JS 1</a:t>
            </a:r>
          </a:p>
          <a:p>
            <a:r>
              <a:rPr lang="en-US" dirty="0"/>
              <a:t>Plugin de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tarjetas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Acepta</a:t>
            </a:r>
            <a:r>
              <a:rPr lang="en-US" dirty="0"/>
              <a:t> </a:t>
            </a:r>
            <a:r>
              <a:rPr lang="en-US" dirty="0" err="1"/>
              <a:t>tarjetas</a:t>
            </a:r>
            <a:r>
              <a:rPr lang="en-US" dirty="0"/>
              <a:t> Visa, </a:t>
            </a:r>
            <a:r>
              <a:rPr lang="en-US" dirty="0" err="1"/>
              <a:t>MasterCart</a:t>
            </a:r>
            <a:r>
              <a:rPr lang="en-US" dirty="0"/>
              <a:t> y American Express</a:t>
            </a:r>
          </a:p>
          <a:p>
            <a:pPr lvl="1"/>
            <a:r>
              <a:rPr lang="en-US" dirty="0" err="1"/>
              <a:t>Modificado</a:t>
            </a:r>
            <a:r>
              <a:rPr lang="en-US" dirty="0"/>
              <a:t> el plugin para </a:t>
            </a:r>
            <a:r>
              <a:rPr lang="en-US" dirty="0" err="1"/>
              <a:t>adaptarlo</a:t>
            </a:r>
            <a:r>
              <a:rPr lang="en-US" dirty="0"/>
              <a:t> a las </a:t>
            </a:r>
            <a:r>
              <a:rPr lang="en-US" dirty="0" err="1"/>
              <a:t>necesidades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Aportación</a:t>
            </a:r>
            <a:r>
              <a:rPr lang="en-US" dirty="0"/>
              <a:t> JS 4</a:t>
            </a:r>
          </a:p>
          <a:p>
            <a:r>
              <a:rPr lang="en-US" dirty="0" err="1"/>
              <a:t>Confirmación</a:t>
            </a:r>
            <a:r>
              <a:rPr lang="en-US" dirty="0"/>
              <a:t> de </a:t>
            </a:r>
            <a:r>
              <a:rPr lang="en-US" dirty="0" err="1"/>
              <a:t>acciones</a:t>
            </a:r>
            <a:r>
              <a:rPr lang="en-US" dirty="0"/>
              <a:t> de </a:t>
            </a:r>
            <a:r>
              <a:rPr lang="en-US" dirty="0" err="1"/>
              <a:t>borrado</a:t>
            </a:r>
            <a:r>
              <a:rPr lang="en-US" dirty="0"/>
              <a:t> </a:t>
            </a:r>
            <a:r>
              <a:rPr lang="en-US" dirty="0" err="1"/>
              <a:t>irreversibles</a:t>
            </a:r>
            <a:endParaRPr lang="en-US" dirty="0"/>
          </a:p>
          <a:p>
            <a:pPr lvl="1"/>
            <a:r>
              <a:rPr lang="en-US" dirty="0" err="1"/>
              <a:t>Selectores</a:t>
            </a:r>
            <a:r>
              <a:rPr lang="en-US" dirty="0"/>
              <a:t> y </a:t>
            </a:r>
            <a:r>
              <a:rPr lang="en-US" dirty="0" err="1"/>
              <a:t>funciones</a:t>
            </a:r>
            <a:r>
              <a:rPr lang="en-US" dirty="0"/>
              <a:t> jQuery para </a:t>
            </a:r>
            <a:r>
              <a:rPr lang="en-US" dirty="0" err="1"/>
              <a:t>agilizar</a:t>
            </a:r>
            <a:r>
              <a:rPr lang="en-US" dirty="0"/>
              <a:t> la </a:t>
            </a:r>
            <a:r>
              <a:rPr lang="en-US" dirty="0" err="1"/>
              <a:t>implementación</a:t>
            </a:r>
            <a:r>
              <a:rPr lang="en-US" dirty="0"/>
              <a:t> de la </a:t>
            </a:r>
            <a:r>
              <a:rPr lang="en-US" dirty="0" err="1"/>
              <a:t>Aportación</a:t>
            </a:r>
            <a:r>
              <a:rPr lang="en-US" dirty="0"/>
              <a:t> JS 3</a:t>
            </a:r>
          </a:p>
        </p:txBody>
      </p:sp>
    </p:spTree>
    <p:extLst>
      <p:ext uri="{BB962C8B-B14F-4D97-AF65-F5344CB8AC3E}">
        <p14:creationId xmlns:p14="http://schemas.microsoft.com/office/powerpoint/2010/main" val="125188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59">
            <a:extLst>
              <a:ext uri="{FF2B5EF4-FFF2-40B4-BE49-F238E27FC236}">
                <a16:creationId xmlns:a16="http://schemas.microsoft.com/office/drawing/2014/main" id="{E212883E-84C3-42AD-B34A-4D24982515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6" title="Page Number Shape">
            <a:extLst>
              <a:ext uri="{FF2B5EF4-FFF2-40B4-BE49-F238E27FC236}">
                <a16:creationId xmlns:a16="http://schemas.microsoft.com/office/drawing/2014/main" id="{DC5B7347-E281-4E2C-A95E-6A4A263156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72" name="Straight Connector 63" title="Horizontal Rule Line">
            <a:extLst>
              <a:ext uri="{FF2B5EF4-FFF2-40B4-BE49-F238E27FC236}">
                <a16:creationId xmlns:a16="http://schemas.microsoft.com/office/drawing/2014/main" id="{25A28D78-0305-4DA2-A78C-EF9ADD3663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596A7C9-B7CA-4C65-B936-C628FAA6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5" y="707915"/>
            <a:ext cx="6915663" cy="5134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/>
              <a:t>Aportaciones</a:t>
            </a:r>
            <a:r>
              <a:rPr lang="en-US" sz="2800" dirty="0"/>
              <a:t> extra-</a:t>
            </a:r>
            <a:r>
              <a:rPr lang="en-US" sz="2800" dirty="0" err="1"/>
              <a:t>ordinarias</a:t>
            </a:r>
            <a:br>
              <a:rPr lang="en-US" sz="2800" dirty="0"/>
            </a:br>
            <a:r>
              <a:rPr lang="en-US" sz="2800" dirty="0" err="1"/>
              <a:t>Tecnologías</a:t>
            </a:r>
            <a:r>
              <a:rPr lang="en-US" sz="2800" dirty="0"/>
              <a:t> no vistas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clase</a:t>
            </a:r>
            <a:endParaRPr lang="en-US" sz="2800" dirty="0"/>
          </a:p>
        </p:txBody>
      </p:sp>
      <p:sp>
        <p:nvSpPr>
          <p:cNvPr id="35" name="Content Placeholder 9"/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lang="en-US" sz="2400" dirty="0"/>
              <a:t>Git/GitHub: </a:t>
            </a:r>
            <a:r>
              <a:rPr lang="en-US" sz="2400" dirty="0" err="1"/>
              <a:t>Compartir</a:t>
            </a:r>
            <a:r>
              <a:rPr lang="en-US" sz="2400" dirty="0"/>
              <a:t> y </a:t>
            </a:r>
            <a:r>
              <a:rPr lang="en-US" sz="2400" dirty="0" err="1"/>
              <a:t>agilizar</a:t>
            </a:r>
            <a:r>
              <a:rPr lang="en-US" sz="2400" dirty="0"/>
              <a:t> el </a:t>
            </a:r>
            <a:r>
              <a:rPr lang="en-US" sz="2400" dirty="0" err="1"/>
              <a:t>trabajo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700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 title="Page Number Shape">
            <a:extLst>
              <a:ext uri="{FF2B5EF4-FFF2-40B4-BE49-F238E27FC236}">
                <a16:creationId xmlns:a16="http://schemas.microsoft.com/office/drawing/2014/main" id="{49EC5C96-A5B7-48AF-865B-32EA92606F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5" name="Straight Connector 24" title="Verticle Rule Line">
            <a:extLst>
              <a:ext uri="{FF2B5EF4-FFF2-40B4-BE49-F238E27FC236}">
                <a16:creationId xmlns:a16="http://schemas.microsoft.com/office/drawing/2014/main" id="{87D3361C-8AD4-4C09-8E01-4332488617A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C9F31C1-4E46-4A89-877A-24BBC6D3F4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8CD012-29F5-45B8-83DF-393C0A213B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4562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 title="Page Number Shape">
            <a:extLst>
              <a:ext uri="{FF2B5EF4-FFF2-40B4-BE49-F238E27FC236}">
                <a16:creationId xmlns:a16="http://schemas.microsoft.com/office/drawing/2014/main" id="{D5807261-5AA8-4462-847C-7789D26717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26341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3" name="Straight Connector 32" title="Horizontal Rule Line">
            <a:extLst>
              <a:ext uri="{FF2B5EF4-FFF2-40B4-BE49-F238E27FC236}">
                <a16:creationId xmlns:a16="http://schemas.microsoft.com/office/drawing/2014/main" id="{99B864D8-020F-455C-951E-BECB1D7E9E8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F20539-770D-4BFC-BE20-DB446987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82" y="610826"/>
            <a:ext cx="8127846" cy="3637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4" y="5202087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cap="all">
                <a:solidFill>
                  <a:schemeClr val="bg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3940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 title="Page Number Shape">
            <a:extLst>
              <a:ext uri="{FF2B5EF4-FFF2-40B4-BE49-F238E27FC236}">
                <a16:creationId xmlns:a16="http://schemas.microsoft.com/office/drawing/2014/main" id="{B9FC6610-A5F8-45EA-B7D4-AFDF75D208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3" name="Straight Connector 22" title="Verticle Rule Line">
            <a:extLst>
              <a:ext uri="{FF2B5EF4-FFF2-40B4-BE49-F238E27FC236}">
                <a16:creationId xmlns:a16="http://schemas.microsoft.com/office/drawing/2014/main" id="{4E9AB7A3-4EBC-40F6-99B4-4B1FE7F9DD4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8D12E3D-C6A1-4B48-AF3B-C8F213DBC3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 title="Horizontal Rule Line">
            <a:extLst>
              <a:ext uri="{FF2B5EF4-FFF2-40B4-BE49-F238E27FC236}">
                <a16:creationId xmlns:a16="http://schemas.microsoft.com/office/drawing/2014/main" id="{F86ACACA-C347-444A-B449-DC346194D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6" title="Page Number Shape">
            <a:extLst>
              <a:ext uri="{FF2B5EF4-FFF2-40B4-BE49-F238E27FC236}">
                <a16:creationId xmlns:a16="http://schemas.microsoft.com/office/drawing/2014/main" id="{8107F1A5-C94A-46CA-91A3-9EA76DFDCF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3D86AFC-A88F-474F-B64D-3AB53862B114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84012" y="526429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19" y="1662798"/>
            <a:ext cx="8293608" cy="41936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cap="all">
                <a:solidFill>
                  <a:schemeClr val="tx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090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Contenido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Entidades</a:t>
            </a:r>
            <a:endParaRPr lang="en-US" sz="2400" dirty="0"/>
          </a:p>
          <a:p>
            <a:r>
              <a:rPr lang="en-US" sz="2400" dirty="0" err="1"/>
              <a:t>Aportaciones</a:t>
            </a:r>
            <a:r>
              <a:rPr lang="en-US" sz="2400" dirty="0"/>
              <a:t> </a:t>
            </a:r>
            <a:r>
              <a:rPr lang="en-US" sz="2400" dirty="0" err="1"/>
              <a:t>Javascript</a:t>
            </a:r>
            <a:endParaRPr lang="en-US" sz="2400" dirty="0"/>
          </a:p>
          <a:p>
            <a:r>
              <a:rPr lang="en-US" sz="2400" dirty="0" err="1"/>
              <a:t>Aportaciones</a:t>
            </a:r>
            <a:r>
              <a:rPr lang="en-US" sz="2400" dirty="0"/>
              <a:t> </a:t>
            </a:r>
            <a:r>
              <a:rPr lang="en-US" sz="2400" dirty="0" err="1"/>
              <a:t>extraordinarias</a:t>
            </a:r>
            <a:endParaRPr lang="en-US" sz="2400" dirty="0"/>
          </a:p>
          <a:p>
            <a:pPr lvl="1"/>
            <a:r>
              <a:rPr lang="en-US" sz="2200" dirty="0" err="1"/>
              <a:t>Diseño</a:t>
            </a:r>
            <a:r>
              <a:rPr lang="en-US" sz="2200" dirty="0"/>
              <a:t> responsive</a:t>
            </a:r>
            <a:endParaRPr lang="en-US" sz="2400" dirty="0"/>
          </a:p>
          <a:p>
            <a:pPr lvl="1"/>
            <a:r>
              <a:rPr lang="en-US" sz="2000" dirty="0"/>
              <a:t>HTML5</a:t>
            </a:r>
          </a:p>
          <a:p>
            <a:pPr lvl="1"/>
            <a:r>
              <a:rPr lang="en-US" sz="2000" dirty="0"/>
              <a:t>jQuery</a:t>
            </a:r>
          </a:p>
          <a:p>
            <a:pPr lvl="1"/>
            <a:r>
              <a:rPr lang="en-US" sz="2000" dirty="0"/>
              <a:t>Git</a:t>
            </a:r>
          </a:p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8620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Entidades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Usuario</a:t>
            </a:r>
            <a:r>
              <a:rPr lang="en-US" sz="2400" dirty="0"/>
              <a:t>: </a:t>
            </a:r>
            <a:r>
              <a:rPr lang="en-US" sz="2400" dirty="0" err="1"/>
              <a:t>Representa</a:t>
            </a:r>
            <a:r>
              <a:rPr lang="en-US" sz="2400" dirty="0"/>
              <a:t> a </a:t>
            </a:r>
            <a:r>
              <a:rPr lang="en-US" sz="2400" dirty="0" err="1"/>
              <a:t>una</a:t>
            </a:r>
            <a:r>
              <a:rPr lang="en-US" sz="2400" dirty="0"/>
              <a:t> persona que se </a:t>
            </a:r>
            <a:r>
              <a:rPr lang="en-US" sz="2400" dirty="0" err="1"/>
              <a:t>relacione</a:t>
            </a:r>
            <a:r>
              <a:rPr lang="en-US" sz="2400" dirty="0"/>
              <a:t> con la </a:t>
            </a:r>
            <a:r>
              <a:rPr lang="en-US" sz="2400" dirty="0" err="1"/>
              <a:t>aplicación</a:t>
            </a:r>
            <a:endParaRPr lang="en-US" sz="2400" dirty="0"/>
          </a:p>
          <a:p>
            <a:pPr lvl="1"/>
            <a:r>
              <a:rPr lang="en-US" sz="2200" dirty="0" err="1"/>
              <a:t>Administrador</a:t>
            </a:r>
            <a:r>
              <a:rPr lang="en-US" sz="2200" dirty="0"/>
              <a:t>: </a:t>
            </a:r>
            <a:r>
              <a:rPr lang="en-US" sz="2200" dirty="0" err="1"/>
              <a:t>Gestiona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productos</a:t>
            </a:r>
            <a:endParaRPr lang="en-US" sz="2200" dirty="0"/>
          </a:p>
          <a:p>
            <a:pPr lvl="1"/>
            <a:r>
              <a:rPr lang="en-US" sz="2200" dirty="0" err="1"/>
              <a:t>Cliente</a:t>
            </a:r>
            <a:r>
              <a:rPr lang="en-US" sz="2200" dirty="0"/>
              <a:t>: </a:t>
            </a:r>
            <a:r>
              <a:rPr lang="en-US" sz="2200" dirty="0" err="1"/>
              <a:t>Realiza</a:t>
            </a:r>
            <a:r>
              <a:rPr lang="en-US" sz="2200" dirty="0"/>
              <a:t> </a:t>
            </a:r>
            <a:r>
              <a:rPr lang="en-US" sz="2200" dirty="0" err="1"/>
              <a:t>pedidos</a:t>
            </a:r>
            <a:endParaRPr lang="en-US" sz="2200" dirty="0"/>
          </a:p>
          <a:p>
            <a:r>
              <a:rPr lang="en-US" sz="2400" dirty="0" err="1"/>
              <a:t>Dirección</a:t>
            </a:r>
            <a:r>
              <a:rPr lang="en-US" sz="2400" dirty="0"/>
              <a:t>: </a:t>
            </a:r>
            <a:r>
              <a:rPr lang="en-US" sz="2400" dirty="0" err="1"/>
              <a:t>Dirección</a:t>
            </a:r>
            <a:r>
              <a:rPr lang="en-US" sz="2400" dirty="0"/>
              <a:t> de </a:t>
            </a:r>
            <a:r>
              <a:rPr lang="en-US" sz="2400" dirty="0" err="1"/>
              <a:t>envío</a:t>
            </a:r>
            <a:r>
              <a:rPr lang="en-US" sz="2400" dirty="0"/>
              <a:t> de un </a:t>
            </a:r>
            <a:r>
              <a:rPr lang="en-US" sz="2400" dirty="0" err="1"/>
              <a:t>pedido</a:t>
            </a:r>
            <a:endParaRPr lang="en-US" sz="2400" dirty="0"/>
          </a:p>
          <a:p>
            <a:r>
              <a:rPr lang="en-US" sz="2400" dirty="0" err="1"/>
              <a:t>Método</a:t>
            </a:r>
            <a:r>
              <a:rPr lang="en-US" sz="2400" dirty="0"/>
              <a:t> de </a:t>
            </a:r>
            <a:r>
              <a:rPr lang="en-US" sz="2400" dirty="0" err="1"/>
              <a:t>pago</a:t>
            </a:r>
            <a:r>
              <a:rPr lang="en-US" sz="2400" dirty="0"/>
              <a:t>: </a:t>
            </a:r>
            <a:r>
              <a:rPr lang="en-US" sz="2400" dirty="0" err="1"/>
              <a:t>Necesario</a:t>
            </a:r>
            <a:r>
              <a:rPr lang="en-US" sz="2400" dirty="0"/>
              <a:t> para </a:t>
            </a: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pedidos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3691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Entidades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Componente</a:t>
            </a:r>
            <a:r>
              <a:rPr lang="en-US" sz="2400" dirty="0"/>
              <a:t>: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dirty="0" err="1"/>
              <a:t>electrónico</a:t>
            </a:r>
            <a:r>
              <a:rPr lang="en-US" sz="2400" dirty="0"/>
              <a:t> de un </a:t>
            </a:r>
            <a:r>
              <a:rPr lang="en-US" sz="2400" dirty="0" err="1"/>
              <a:t>producto</a:t>
            </a:r>
            <a:r>
              <a:rPr lang="en-US" sz="2400" dirty="0"/>
              <a:t> </a:t>
            </a:r>
            <a:r>
              <a:rPr lang="en-US" sz="2400" dirty="0" err="1"/>
              <a:t>montable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Producto</a:t>
            </a:r>
            <a:r>
              <a:rPr lang="en-US" sz="2400" dirty="0"/>
              <a:t> </a:t>
            </a:r>
            <a:r>
              <a:rPr lang="en-US" sz="2400" noProof="1"/>
              <a:t>montable</a:t>
            </a:r>
            <a:r>
              <a:rPr lang="en-US" sz="2400" dirty="0"/>
              <a:t>: </a:t>
            </a:r>
            <a:r>
              <a:rPr lang="en-US" sz="2400" dirty="0" err="1"/>
              <a:t>Representa</a:t>
            </a:r>
            <a:r>
              <a:rPr lang="en-US" sz="2400" dirty="0"/>
              <a:t> un </a:t>
            </a:r>
            <a:r>
              <a:rPr lang="en-US" sz="2400" dirty="0" err="1"/>
              <a:t>ordenador</a:t>
            </a:r>
            <a:r>
              <a:rPr lang="en-US" sz="2400" dirty="0"/>
              <a:t> o un </a:t>
            </a:r>
            <a:r>
              <a:rPr lang="en-US" sz="2400" dirty="0" err="1"/>
              <a:t>móvil</a:t>
            </a:r>
            <a:r>
              <a:rPr lang="en-US" sz="2400" dirty="0"/>
              <a:t>,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artículos</a:t>
            </a:r>
            <a:r>
              <a:rPr lang="en-US" sz="2400" dirty="0"/>
              <a:t> que </a:t>
            </a:r>
            <a:r>
              <a:rPr lang="en-US" sz="2400" dirty="0" err="1"/>
              <a:t>vende</a:t>
            </a:r>
            <a:r>
              <a:rPr lang="en-US" sz="2400" dirty="0"/>
              <a:t> la </a:t>
            </a:r>
            <a:r>
              <a:rPr lang="en-US" sz="2400" dirty="0" err="1"/>
              <a:t>tienda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Pedido</a:t>
            </a:r>
            <a:r>
              <a:rPr lang="en-US" sz="2400" dirty="0"/>
              <a:t>: </a:t>
            </a:r>
            <a:r>
              <a:rPr lang="en-US" sz="2400" dirty="0" err="1"/>
              <a:t>Guarda</a:t>
            </a:r>
            <a:r>
              <a:rPr lang="en-US" sz="2400" dirty="0"/>
              <a:t> </a:t>
            </a:r>
            <a:r>
              <a:rPr lang="en-US" sz="2400" dirty="0" err="1"/>
              <a:t>información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todo</a:t>
            </a:r>
            <a:r>
              <a:rPr lang="en-US" sz="2400" dirty="0"/>
              <a:t> lo que el </a:t>
            </a:r>
            <a:r>
              <a:rPr lang="en-US" sz="2400" dirty="0" err="1"/>
              <a:t>cliente</a:t>
            </a:r>
            <a:r>
              <a:rPr lang="en-US" sz="2400" dirty="0"/>
              <a:t> ha </a:t>
            </a:r>
            <a:r>
              <a:rPr lang="en-US" sz="2400" dirty="0" err="1"/>
              <a:t>comprado</a:t>
            </a:r>
            <a:r>
              <a:rPr lang="en-US" sz="24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422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9B72F-76C2-45E0-A95B-2B5FCF1A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3"/>
            <a:ext cx="12192000" cy="683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0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F9A01-C2DD-4966-B31A-D2D87CB4CC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id="{7F3F28AE-09C6-438F-B1F8-6B3D763F93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Horizontal Rule Line">
            <a:extLst>
              <a:ext uri="{FF2B5EF4-FFF2-40B4-BE49-F238E27FC236}">
                <a16:creationId xmlns:a16="http://schemas.microsoft.com/office/drawing/2014/main" id="{0AC6CA7B-A97D-4EE7-BEEF-3794C969426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60807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84C7430-4FB9-4207-89F1-FC296379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8" y="636640"/>
            <a:ext cx="4847842" cy="525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654" y="643465"/>
            <a:ext cx="5128880" cy="1628396"/>
          </a:xfrm>
        </p:spPr>
        <p:txBody>
          <a:bodyPr>
            <a:normAutofit/>
          </a:bodyPr>
          <a:lstStyle/>
          <a:p>
            <a:pPr algn="l"/>
            <a:r>
              <a:rPr lang="en-US" err="1"/>
              <a:t>Aportaciones</a:t>
            </a:r>
            <a:r>
              <a:rPr lang="en-US"/>
              <a:t> </a:t>
            </a:r>
            <a:r>
              <a:rPr lang="en-US" err="1"/>
              <a:t>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654" y="2422688"/>
            <a:ext cx="5128880" cy="3801533"/>
          </a:xfrm>
        </p:spPr>
        <p:txBody>
          <a:bodyPr>
            <a:normAutofit/>
          </a:bodyPr>
          <a:lstStyle/>
          <a:p>
            <a:r>
              <a:rPr lang="es-ES" dirty="0"/>
              <a:t>Validación de campos de formulario:	</a:t>
            </a:r>
          </a:p>
          <a:p>
            <a:pPr lvl="1"/>
            <a:r>
              <a:rPr lang="en-US" dirty="0"/>
              <a:t>E</a:t>
            </a:r>
            <a:r>
              <a:rPr lang="es-ES" dirty="0"/>
              <a:t>n tiempo real</a:t>
            </a:r>
          </a:p>
          <a:p>
            <a:pPr lvl="1"/>
            <a:r>
              <a:rPr lang="en-US" dirty="0"/>
              <a:t>C</a:t>
            </a:r>
            <a:r>
              <a:rPr lang="es-ES" dirty="0" err="1"/>
              <a:t>on</a:t>
            </a:r>
            <a:r>
              <a:rPr lang="es-ES" dirty="0"/>
              <a:t> mensaje específico para cada error</a:t>
            </a:r>
          </a:p>
          <a:p>
            <a:pPr lvl="1"/>
            <a:r>
              <a:rPr lang="en-US" dirty="0"/>
              <a:t>M</a:t>
            </a:r>
            <a:r>
              <a:rPr lang="es-ES" dirty="0" err="1"/>
              <a:t>ejora</a:t>
            </a:r>
            <a:r>
              <a:rPr lang="es-ES" dirty="0"/>
              <a:t> la experiencia de usuario a la hora de rellenar los formularios.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310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CF9A01-C2DD-4966-B31A-D2D87CB4CC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 title="Page Number Shape">
            <a:extLst>
              <a:ext uri="{FF2B5EF4-FFF2-40B4-BE49-F238E27FC236}">
                <a16:creationId xmlns:a16="http://schemas.microsoft.com/office/drawing/2014/main" id="{7F3F28AE-09C6-438F-B1F8-6B3D763F93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2" name="Straight Connector 21" title="Horizontal Rule Line">
            <a:extLst>
              <a:ext uri="{FF2B5EF4-FFF2-40B4-BE49-F238E27FC236}">
                <a16:creationId xmlns:a16="http://schemas.microsoft.com/office/drawing/2014/main" id="{0AC6CA7B-A97D-4EE7-BEEF-3794C969426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60807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0F99C2-FEA5-4E41-ADAA-D364D416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53" y="1684696"/>
            <a:ext cx="5462001" cy="1174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654" y="643465"/>
            <a:ext cx="5128880" cy="1628396"/>
          </a:xfrm>
        </p:spPr>
        <p:txBody>
          <a:bodyPr>
            <a:normAutofit/>
          </a:bodyPr>
          <a:lstStyle/>
          <a:p>
            <a:pPr algn="l"/>
            <a:r>
              <a:rPr lang="en-US" err="1"/>
              <a:t>Aportaciones</a:t>
            </a:r>
            <a:r>
              <a:rPr lang="en-US"/>
              <a:t> </a:t>
            </a:r>
            <a:r>
              <a:rPr lang="en-US" err="1"/>
              <a:t>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654" y="2422688"/>
            <a:ext cx="5128880" cy="3801533"/>
          </a:xfrm>
        </p:spPr>
        <p:txBody>
          <a:bodyPr>
            <a:normAutofit/>
          </a:bodyPr>
          <a:lstStyle/>
          <a:p>
            <a:r>
              <a:rPr lang="es-ES" dirty="0"/>
              <a:t>Campo de búsqueda de producto con filtrado de búsqueda:	</a:t>
            </a:r>
          </a:p>
          <a:p>
            <a:pPr lvl="1"/>
            <a:r>
              <a:rPr lang="en-US" dirty="0"/>
              <a:t>E</a:t>
            </a:r>
            <a:r>
              <a:rPr lang="es-ES" dirty="0"/>
              <a:t>n tiempo real</a:t>
            </a:r>
          </a:p>
          <a:p>
            <a:pPr lvl="1"/>
            <a:r>
              <a:rPr lang="en-US" dirty="0"/>
              <a:t>A</a:t>
            </a:r>
            <a:r>
              <a:rPr lang="es-ES" dirty="0" err="1"/>
              <a:t>giliza</a:t>
            </a:r>
            <a:r>
              <a:rPr lang="es-ES" dirty="0"/>
              <a:t> el trabajo de los administradores</a:t>
            </a:r>
          </a:p>
          <a:p>
            <a:r>
              <a:rPr lang="es-ES" dirty="0"/>
              <a:t>Confirmación de acciones de borrado:</a:t>
            </a:r>
          </a:p>
          <a:p>
            <a:pPr lvl="1"/>
            <a:r>
              <a:rPr lang="en-US" dirty="0"/>
              <a:t>P</a:t>
            </a:r>
            <a:r>
              <a:rPr lang="es-ES" dirty="0"/>
              <a:t>reviene el borrado de datos accidental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9BDE9-C845-42B5-8D6C-F2F78B323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5" y="3757612"/>
            <a:ext cx="4133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2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4CF9A01-C2DD-4966-B31A-D2D87CB4CC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 title="Page Number Shape">
            <a:extLst>
              <a:ext uri="{FF2B5EF4-FFF2-40B4-BE49-F238E27FC236}">
                <a16:creationId xmlns:a16="http://schemas.microsoft.com/office/drawing/2014/main" id="{7F3F28AE-09C6-438F-B1F8-6B3D763F93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1" name="Straight Connector 30" title="Horizontal Rule Line">
            <a:extLst>
              <a:ext uri="{FF2B5EF4-FFF2-40B4-BE49-F238E27FC236}">
                <a16:creationId xmlns:a16="http://schemas.microsoft.com/office/drawing/2014/main" id="{0AC6CA7B-A97D-4EE7-BEEF-3794C969426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60807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ED46482-AF69-4FA0-AAD1-F4805414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58914"/>
            <a:ext cx="5462001" cy="4410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654" y="643465"/>
            <a:ext cx="5128880" cy="1628396"/>
          </a:xfrm>
        </p:spPr>
        <p:txBody>
          <a:bodyPr>
            <a:normAutofit/>
          </a:bodyPr>
          <a:lstStyle/>
          <a:p>
            <a:pPr algn="l"/>
            <a:r>
              <a:rPr lang="en-US" err="1"/>
              <a:t>Aportaciones</a:t>
            </a:r>
            <a:r>
              <a:rPr lang="en-US"/>
              <a:t> </a:t>
            </a:r>
            <a:r>
              <a:rPr lang="en-US" err="1"/>
              <a:t>Javascript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654" y="2422688"/>
            <a:ext cx="5128880" cy="3801533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Validación de los métodos de pago de los clientes:</a:t>
            </a:r>
          </a:p>
          <a:p>
            <a:pPr lvl="1"/>
            <a:r>
              <a:rPr lang="en-US" dirty="0"/>
              <a:t>E</a:t>
            </a:r>
            <a:r>
              <a:rPr lang="es-ES" dirty="0"/>
              <a:t>n tiempo real</a:t>
            </a:r>
          </a:p>
          <a:p>
            <a:pPr lvl="1"/>
            <a:r>
              <a:rPr lang="es-ES" dirty="0"/>
              <a:t>Evita que los introduzcan tarjetas de crédito falsas o caducadas</a:t>
            </a:r>
          </a:p>
        </p:txBody>
      </p:sp>
    </p:spTree>
    <p:extLst>
      <p:ext uri="{BB962C8B-B14F-4D97-AF65-F5344CB8AC3E}">
        <p14:creationId xmlns:p14="http://schemas.microsoft.com/office/powerpoint/2010/main" val="36093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">
            <a:extLst>
              <a:ext uri="{FF2B5EF4-FFF2-40B4-BE49-F238E27FC236}">
                <a16:creationId xmlns:a16="http://schemas.microsoft.com/office/drawing/2014/main" id="{7E62A43A-2D84-4DE8-9E64-0E663950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16" y="3346196"/>
            <a:ext cx="1808049" cy="2564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FDD453-8B01-41BF-8BB3-DF94F467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50" y="1515744"/>
            <a:ext cx="4001315" cy="16805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5354" y="620721"/>
            <a:ext cx="6593180" cy="1651140"/>
          </a:xfrm>
        </p:spPr>
        <p:txBody>
          <a:bodyPr>
            <a:normAutofit/>
          </a:bodyPr>
          <a:lstStyle/>
          <a:p>
            <a:pPr algn="l"/>
            <a:r>
              <a:rPr lang="en-US" sz="3500" err="1"/>
              <a:t>Aportaciones</a:t>
            </a:r>
            <a:r>
              <a:rPr lang="en-US" sz="3500"/>
              <a:t> extra-</a:t>
            </a:r>
            <a:r>
              <a:rPr lang="en-US" sz="3500" err="1"/>
              <a:t>ordinarias</a:t>
            </a:r>
            <a:br>
              <a:rPr lang="en-US" sz="3500"/>
            </a:br>
            <a:r>
              <a:rPr lang="en-US" sz="3500" err="1"/>
              <a:t>Usos</a:t>
            </a:r>
            <a:r>
              <a:rPr lang="en-US" sz="3500"/>
              <a:t> de CSS</a:t>
            </a:r>
          </a:p>
        </p:txBody>
      </p:sp>
      <p:sp>
        <p:nvSpPr>
          <p:cNvPr id="35" name="Content Placeholder 9"/>
          <p:cNvSpPr>
            <a:spLocks noGrp="1"/>
          </p:cNvSpPr>
          <p:nvPr>
            <p:ph idx="1"/>
          </p:nvPr>
        </p:nvSpPr>
        <p:spPr>
          <a:xfrm>
            <a:off x="4955354" y="2422688"/>
            <a:ext cx="6593180" cy="3801533"/>
          </a:xfrm>
        </p:spPr>
        <p:txBody>
          <a:bodyPr>
            <a:normAutofit/>
          </a:bodyPr>
          <a:lstStyle/>
          <a:p>
            <a:r>
              <a:rPr lang="en-US" dirty="0" err="1"/>
              <a:t>Diseño</a:t>
            </a:r>
            <a:r>
              <a:rPr lang="en-US" dirty="0"/>
              <a:t> responsive</a:t>
            </a:r>
          </a:p>
          <a:p>
            <a:pPr lvl="1"/>
            <a:r>
              <a:rPr lang="en-US" dirty="0"/>
              <a:t>Cambia a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compacto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ventanade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de 800px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adapta</a:t>
            </a:r>
            <a:r>
              <a:rPr lang="en-US" dirty="0"/>
              <a:t> 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dispositivo</a:t>
            </a:r>
            <a:endParaRPr lang="en-US" dirty="0"/>
          </a:p>
          <a:p>
            <a:pPr lvl="1"/>
            <a:r>
              <a:rPr lang="en-US" dirty="0"/>
              <a:t>Plantilla W3School</a:t>
            </a:r>
          </a:p>
          <a:p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minimalista</a:t>
            </a:r>
            <a:r>
              <a:rPr lang="en-US" dirty="0"/>
              <a:t> e </a:t>
            </a:r>
            <a:r>
              <a:rPr lang="en-US" dirty="0" err="1"/>
              <a:t>intuitivo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899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63</TotalTime>
  <Words>261</Words>
  <Application>Microsoft Office PowerPoint</Application>
  <PresentationFormat>Widescreen</PresentationFormat>
  <Paragraphs>64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Headlines</vt:lpstr>
      <vt:lpstr>PROYECTO PA 2017-2018</vt:lpstr>
      <vt:lpstr>Contenido</vt:lpstr>
      <vt:lpstr>Entidades</vt:lpstr>
      <vt:lpstr>Entidades</vt:lpstr>
      <vt:lpstr>PowerPoint Presentation</vt:lpstr>
      <vt:lpstr>Aportaciones Javascript</vt:lpstr>
      <vt:lpstr>Aportaciones Javascript</vt:lpstr>
      <vt:lpstr>Aportaciones Javascript</vt:lpstr>
      <vt:lpstr>Aportaciones extra-ordinarias Usos de CSS</vt:lpstr>
      <vt:lpstr>Aportaciones extra-ordinarias HMTL5</vt:lpstr>
      <vt:lpstr>Aportaciones extra-ordinarias jQuery</vt:lpstr>
      <vt:lpstr>Aportaciones extra-ordinarias Tecnologías no vistas en clase</vt:lpstr>
      <vt:lpstr>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PA 2017-2018</dc:title>
  <dc:creator>Manuel Ridao</dc:creator>
  <cp:lastModifiedBy>Manuel Ridao</cp:lastModifiedBy>
  <cp:revision>33</cp:revision>
  <dcterms:created xsi:type="dcterms:W3CDTF">2018-01-23T19:39:26Z</dcterms:created>
  <dcterms:modified xsi:type="dcterms:W3CDTF">2018-01-23T20:43:09Z</dcterms:modified>
</cp:coreProperties>
</file>