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259" r:id="rId3"/>
    <p:sldId id="267" r:id="rId4"/>
    <p:sldId id="268" r:id="rId5"/>
    <p:sldId id="266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2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5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PROYECTO PA 2017-2018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GRUPO 07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3853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 title="Page Number Shape">
            <a:extLst>
              <a:ext uri="{FF2B5EF4-FFF2-40B4-BE49-F238E27FC236}">
                <a16:creationId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50DFE-911E-4900-A308-C25F5B65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04" y="3989142"/>
            <a:ext cx="7422807" cy="118764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sz="3900"/>
              <a:t>Aportaciones extra-ordinarias</a:t>
            </a:r>
            <a:br>
              <a:rPr lang="en-US" sz="3900"/>
            </a:br>
            <a:r>
              <a:rPr lang="en-US" sz="3900"/>
              <a:t>HMTL5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567540" y="747567"/>
            <a:ext cx="6711884" cy="3087833"/>
          </a:xfrm>
        </p:spPr>
        <p:txBody>
          <a:bodyPr>
            <a:normAutofit/>
          </a:bodyPr>
          <a:lstStyle/>
          <a:p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semánticas</a:t>
            </a:r>
            <a:r>
              <a:rPr lang="en-US" dirty="0"/>
              <a:t>(header, footer, article, section,…)</a:t>
            </a:r>
          </a:p>
          <a:p>
            <a:pPr lvl="1"/>
            <a:r>
              <a:rPr lang="en-US" dirty="0" err="1"/>
              <a:t>Organizan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y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deseado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(required, number, …)</a:t>
            </a:r>
          </a:p>
          <a:p>
            <a:pPr lvl="1"/>
            <a:r>
              <a:rPr lang="en-US" dirty="0"/>
              <a:t>Primera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defensa</a:t>
            </a:r>
            <a:r>
              <a:rPr lang="en-US" dirty="0"/>
              <a:t> para UX</a:t>
            </a:r>
          </a:p>
          <a:p>
            <a:r>
              <a:rPr lang="en-US" dirty="0" err="1"/>
              <a:t>Atributo</a:t>
            </a:r>
            <a:r>
              <a:rPr lang="en-US" dirty="0"/>
              <a:t> “form” para </a:t>
            </a:r>
            <a:r>
              <a:rPr lang="en-US" dirty="0" err="1"/>
              <a:t>colocar</a:t>
            </a:r>
            <a:r>
              <a:rPr lang="en-US" dirty="0"/>
              <a:t> inputs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formulario-tabla</a:t>
            </a:r>
            <a:r>
              <a:rPr lang="en-US" dirty="0"/>
              <a:t> sin </a:t>
            </a:r>
            <a:r>
              <a:rPr lang="en-US" dirty="0" err="1"/>
              <a:t>quebrantar</a:t>
            </a:r>
            <a:r>
              <a:rPr lang="en-US" dirty="0"/>
              <a:t> las </a:t>
            </a:r>
            <a:r>
              <a:rPr lang="en-US" dirty="0" err="1"/>
              <a:t>normas</a:t>
            </a:r>
            <a:r>
              <a:rPr lang="en-US" dirty="0"/>
              <a:t> HTML:</a:t>
            </a:r>
          </a:p>
        </p:txBody>
      </p:sp>
    </p:spTree>
    <p:extLst>
      <p:ext uri="{BB962C8B-B14F-4D97-AF65-F5344CB8AC3E}">
        <p14:creationId xmlns:p14="http://schemas.microsoft.com/office/powerpoint/2010/main" val="293802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 title="Page Number Shape">
            <a:extLst>
              <a:ext uri="{FF2B5EF4-FFF2-40B4-BE49-F238E27FC236}">
                <a16:creationId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sz="3900" dirty="0" err="1"/>
              <a:t>Aportaciones</a:t>
            </a:r>
            <a:r>
              <a:rPr lang="en-US" sz="3900" dirty="0"/>
              <a:t> extra-</a:t>
            </a:r>
            <a:r>
              <a:rPr lang="en-US" sz="3900" dirty="0" err="1"/>
              <a:t>ordinarias</a:t>
            </a:r>
            <a:br>
              <a:rPr lang="en-US" sz="3900" dirty="0"/>
            </a:br>
            <a:r>
              <a:rPr lang="en-US" sz="3900" dirty="0"/>
              <a:t>jQuery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567540" y="747567"/>
            <a:ext cx="6711884" cy="5464466"/>
          </a:xfrm>
        </p:spPr>
        <p:txBody>
          <a:bodyPr>
            <a:normAutofit/>
          </a:bodyPr>
          <a:lstStyle/>
          <a:p>
            <a:r>
              <a:rPr lang="en-US" dirty="0"/>
              <a:t>Plugin de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lvl="1"/>
            <a:r>
              <a:rPr lang="es-ES" dirty="0"/>
              <a:t>La segunda línea de defensa para mejorar la experiencia de usuario	</a:t>
            </a:r>
            <a:endParaRPr lang="en-US" dirty="0"/>
          </a:p>
          <a:p>
            <a:pPr lvl="1"/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1</a:t>
            </a:r>
          </a:p>
          <a:p>
            <a:r>
              <a:rPr lang="en-US" dirty="0"/>
              <a:t>Plugin de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tarjetas</a:t>
            </a:r>
            <a:r>
              <a:rPr lang="en-US" dirty="0"/>
              <a:t> Visa</a:t>
            </a:r>
            <a:r>
              <a:rPr lang="en-US"/>
              <a:t>, MasterCard </a:t>
            </a:r>
            <a:r>
              <a:rPr lang="en-US" dirty="0"/>
              <a:t>y American Express</a:t>
            </a:r>
          </a:p>
          <a:p>
            <a:pPr lvl="1"/>
            <a:r>
              <a:rPr lang="en-US" dirty="0" err="1"/>
              <a:t>Modificado</a:t>
            </a:r>
            <a:r>
              <a:rPr lang="en-US" dirty="0"/>
              <a:t> el plugin para </a:t>
            </a:r>
            <a:r>
              <a:rPr lang="en-US" dirty="0" err="1"/>
              <a:t>adaptarlo</a:t>
            </a:r>
            <a:r>
              <a:rPr lang="en-US" dirty="0"/>
              <a:t> a las </a:t>
            </a:r>
            <a:r>
              <a:rPr lang="en-US" dirty="0" err="1"/>
              <a:t>necesidades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4</a:t>
            </a:r>
          </a:p>
          <a:p>
            <a:r>
              <a:rPr lang="en-US" dirty="0" err="1"/>
              <a:t>Confirmación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 de </a:t>
            </a:r>
            <a:r>
              <a:rPr lang="en-US" dirty="0" err="1"/>
              <a:t>borrado</a:t>
            </a:r>
            <a:r>
              <a:rPr lang="en-US" dirty="0"/>
              <a:t> </a:t>
            </a:r>
            <a:r>
              <a:rPr lang="en-US" dirty="0" err="1"/>
              <a:t>irreversibles</a:t>
            </a:r>
            <a:endParaRPr lang="en-US" dirty="0"/>
          </a:p>
          <a:p>
            <a:pPr lvl="1"/>
            <a:r>
              <a:rPr lang="en-US" dirty="0" err="1"/>
              <a:t>Selectores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jQuery para </a:t>
            </a:r>
            <a:r>
              <a:rPr lang="en-US" dirty="0" err="1"/>
              <a:t>agilizar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3</a:t>
            </a:r>
          </a:p>
        </p:txBody>
      </p:sp>
    </p:spTree>
    <p:extLst>
      <p:ext uri="{BB962C8B-B14F-4D97-AF65-F5344CB8AC3E}">
        <p14:creationId xmlns:p14="http://schemas.microsoft.com/office/powerpoint/2010/main" val="125188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E212883E-84C3-42AD-B34A-4D24982515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6" title="Page Number Shape">
            <a:extLst>
              <a:ext uri="{FF2B5EF4-FFF2-40B4-BE49-F238E27FC236}">
                <a16:creationId xmlns:a16="http://schemas.microsoft.com/office/drawing/2014/main" id="{DC5B7347-E281-4E2C-A95E-6A4A26315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2" name="Straight Connector 63" title="Horizontal Rule Line">
            <a:extLst>
              <a:ext uri="{FF2B5EF4-FFF2-40B4-BE49-F238E27FC236}">
                <a16:creationId xmlns:a16="http://schemas.microsoft.com/office/drawing/2014/main" id="{25A28D78-0305-4DA2-A78C-EF9ADD3663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96A7C9-B7CA-4C65-B936-C628FAA6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707915"/>
            <a:ext cx="6915663" cy="513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Aportaciones</a:t>
            </a:r>
            <a:r>
              <a:rPr lang="en-US" sz="2800" dirty="0"/>
              <a:t> extra-</a:t>
            </a:r>
            <a:r>
              <a:rPr lang="en-US" sz="2800" dirty="0" err="1"/>
              <a:t>ordinarias</a:t>
            </a:r>
            <a:br>
              <a:rPr lang="en-US" sz="2800" dirty="0"/>
            </a:br>
            <a:r>
              <a:rPr lang="en-US" sz="2800" dirty="0" err="1"/>
              <a:t>Tecnologías</a:t>
            </a:r>
            <a:r>
              <a:rPr lang="en-US" sz="2800" dirty="0"/>
              <a:t> no vistas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2400" dirty="0"/>
              <a:t>Git/GitHub: </a:t>
            </a:r>
            <a:r>
              <a:rPr lang="en-US" sz="2400" dirty="0" err="1"/>
              <a:t>Compartir</a:t>
            </a:r>
            <a:r>
              <a:rPr lang="en-US" sz="2400" dirty="0"/>
              <a:t> y </a:t>
            </a:r>
            <a:r>
              <a:rPr lang="en-US" sz="2400" dirty="0" err="1"/>
              <a:t>agilizar</a:t>
            </a:r>
            <a:r>
              <a:rPr lang="en-US" sz="2400" dirty="0"/>
              <a:t> el </a:t>
            </a:r>
            <a:r>
              <a:rPr lang="en-US" sz="2400" dirty="0" err="1"/>
              <a:t>trabajo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00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 title="Page Number Shape">
            <a:extLst>
              <a:ext uri="{FF2B5EF4-FFF2-40B4-BE49-F238E27FC236}">
                <a16:creationId xmlns:a16="http://schemas.microsoft.com/office/drawing/2014/main" id="{49EC5C96-A5B7-48AF-865B-32EA92606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 title="Verticle Rule Line">
            <a:extLst>
              <a:ext uri="{FF2B5EF4-FFF2-40B4-BE49-F238E27FC236}">
                <a16:creationId xmlns:a16="http://schemas.microsoft.com/office/drawing/2014/main" id="{87D3361C-8AD4-4C09-8E01-4332488617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C9F31C1-4E46-4A89-877A-24BBC6D3F4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8CD012-29F5-45B8-83DF-393C0A213B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 title="Page Number Shape">
            <a:extLst>
              <a:ext uri="{FF2B5EF4-FFF2-40B4-BE49-F238E27FC236}">
                <a16:creationId xmlns:a16="http://schemas.microsoft.com/office/drawing/2014/main" id="{D5807261-5AA8-4462-847C-7789D2671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3" name="Straight Connector 32" title="Horizontal Rule Line">
            <a:extLst>
              <a:ext uri="{FF2B5EF4-FFF2-40B4-BE49-F238E27FC236}">
                <a16:creationId xmlns:a16="http://schemas.microsoft.com/office/drawing/2014/main" id="{99B864D8-020F-455C-951E-BECB1D7E9E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F20539-770D-4BFC-BE20-DB446987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82" y="610826"/>
            <a:ext cx="8127846" cy="3637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940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 title="Page Number Shape">
            <a:extLst>
              <a:ext uri="{FF2B5EF4-FFF2-40B4-BE49-F238E27FC236}">
                <a16:creationId xmlns:a16="http://schemas.microsoft.com/office/drawing/2014/main" id="{B9FC6610-A5F8-45EA-B7D4-AFDF75D208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 title="Verticle Rule Line">
            <a:extLst>
              <a:ext uri="{FF2B5EF4-FFF2-40B4-BE49-F238E27FC236}">
                <a16:creationId xmlns:a16="http://schemas.microsoft.com/office/drawing/2014/main" id="{4E9AB7A3-4EBC-40F6-99B4-4B1FE7F9DD4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D12E3D-C6A1-4B48-AF3B-C8F213DBC3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 title="Horizontal Rule Line">
            <a:extLst>
              <a:ext uri="{FF2B5EF4-FFF2-40B4-BE49-F238E27FC236}">
                <a16:creationId xmlns:a16="http://schemas.microsoft.com/office/drawing/2014/main" id="{F86ACACA-C347-444A-B449-DC346194D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 title="Page Number Shape">
            <a:extLst>
              <a:ext uri="{FF2B5EF4-FFF2-40B4-BE49-F238E27FC236}">
                <a16:creationId xmlns:a16="http://schemas.microsoft.com/office/drawing/2014/main" id="{8107F1A5-C94A-46CA-91A3-9EA76DFDCF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3D86AFC-A88F-474F-B64D-3AB53862B11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9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Contenido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Entidades</a:t>
            </a:r>
            <a:endParaRPr lang="en-US" sz="2400" dirty="0"/>
          </a:p>
          <a:p>
            <a:r>
              <a:rPr lang="en-US" sz="2400" dirty="0" err="1"/>
              <a:t>Aportaciones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 err="1"/>
              <a:t>Aportaciones</a:t>
            </a:r>
            <a:r>
              <a:rPr lang="en-US" sz="2400" dirty="0"/>
              <a:t> </a:t>
            </a:r>
            <a:r>
              <a:rPr lang="en-US" sz="2400" dirty="0" err="1"/>
              <a:t>extraordinarias</a:t>
            </a:r>
            <a:endParaRPr lang="en-US" sz="2400" dirty="0"/>
          </a:p>
          <a:p>
            <a:pPr lvl="1"/>
            <a:r>
              <a:rPr lang="en-US" sz="2200" dirty="0" err="1"/>
              <a:t>Diseño</a:t>
            </a:r>
            <a:r>
              <a:rPr lang="en-US" sz="2200" dirty="0"/>
              <a:t> responsive</a:t>
            </a:r>
            <a:endParaRPr lang="en-US" sz="2400" dirty="0"/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jQuery</a:t>
            </a:r>
          </a:p>
          <a:p>
            <a:pPr lvl="1"/>
            <a:r>
              <a:rPr lang="en-US" sz="2000" dirty="0"/>
              <a:t>Git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62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Entidades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Usuario</a:t>
            </a:r>
            <a:r>
              <a:rPr lang="en-US" sz="2400" dirty="0"/>
              <a:t>: </a:t>
            </a:r>
            <a:r>
              <a:rPr lang="en-US" sz="2400" dirty="0" err="1"/>
              <a:t>Representa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que se </a:t>
            </a:r>
            <a:r>
              <a:rPr lang="en-US" sz="2400" dirty="0" err="1"/>
              <a:t>relacione</a:t>
            </a:r>
            <a:r>
              <a:rPr lang="en-US" sz="2400" dirty="0"/>
              <a:t> con la </a:t>
            </a:r>
            <a:r>
              <a:rPr lang="en-US" sz="2400" dirty="0" err="1"/>
              <a:t>aplicación</a:t>
            </a:r>
            <a:endParaRPr lang="en-US" sz="2400" dirty="0"/>
          </a:p>
          <a:p>
            <a:pPr lvl="1"/>
            <a:r>
              <a:rPr lang="en-US" sz="2200" dirty="0" err="1"/>
              <a:t>Administrador</a:t>
            </a:r>
            <a:r>
              <a:rPr lang="en-US" sz="2200" dirty="0"/>
              <a:t>: </a:t>
            </a:r>
            <a:r>
              <a:rPr lang="en-US" sz="2200" dirty="0" err="1"/>
              <a:t>Gestiona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productos</a:t>
            </a:r>
            <a:endParaRPr lang="en-US" sz="2200" dirty="0"/>
          </a:p>
          <a:p>
            <a:pPr lvl="1"/>
            <a:r>
              <a:rPr lang="en-US" sz="2200" dirty="0" err="1"/>
              <a:t>Cliente</a:t>
            </a:r>
            <a:r>
              <a:rPr lang="en-US" sz="2200" dirty="0"/>
              <a:t>: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pedidos</a:t>
            </a:r>
            <a:endParaRPr lang="en-US" sz="2200" dirty="0"/>
          </a:p>
          <a:p>
            <a:r>
              <a:rPr lang="en-US" sz="2400" dirty="0" err="1"/>
              <a:t>Dirección</a:t>
            </a:r>
            <a:r>
              <a:rPr lang="en-US" sz="2400" dirty="0"/>
              <a:t>: </a:t>
            </a:r>
            <a:r>
              <a:rPr lang="en-US" sz="2400" dirty="0" err="1"/>
              <a:t>Dirección</a:t>
            </a:r>
            <a:r>
              <a:rPr lang="en-US" sz="2400" dirty="0"/>
              <a:t> de </a:t>
            </a:r>
            <a:r>
              <a:rPr lang="en-US" sz="2400" dirty="0" err="1"/>
              <a:t>envío</a:t>
            </a:r>
            <a:r>
              <a:rPr lang="en-US" sz="2400" dirty="0"/>
              <a:t> de un </a:t>
            </a:r>
            <a:r>
              <a:rPr lang="en-US" sz="2400" dirty="0" err="1"/>
              <a:t>pedido</a:t>
            </a:r>
            <a:endParaRPr lang="en-US" sz="2400" dirty="0"/>
          </a:p>
          <a:p>
            <a:r>
              <a:rPr lang="en-US" sz="2400" dirty="0" err="1"/>
              <a:t>Método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: </a:t>
            </a:r>
            <a:r>
              <a:rPr lang="en-US" sz="2400" dirty="0" err="1"/>
              <a:t>Necesario</a:t>
            </a:r>
            <a:r>
              <a:rPr lang="en-US" sz="2400" dirty="0"/>
              <a:t> para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pedidos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691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Entidades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Componente</a:t>
            </a:r>
            <a:r>
              <a:rPr lang="en-US" sz="2400" dirty="0"/>
              <a:t>: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electrónico</a:t>
            </a:r>
            <a:r>
              <a:rPr lang="en-US" sz="2400" dirty="0"/>
              <a:t> de un </a:t>
            </a:r>
            <a:r>
              <a:rPr lang="en-US" sz="2400" dirty="0" err="1"/>
              <a:t>producto</a:t>
            </a:r>
            <a:r>
              <a:rPr lang="en-US" sz="2400" dirty="0"/>
              <a:t> </a:t>
            </a:r>
            <a:r>
              <a:rPr lang="en-US" sz="2400" dirty="0" err="1"/>
              <a:t>montable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Producto</a:t>
            </a:r>
            <a:r>
              <a:rPr lang="en-US" sz="2400" dirty="0"/>
              <a:t> </a:t>
            </a:r>
            <a:r>
              <a:rPr lang="en-US" sz="2400" noProof="1"/>
              <a:t>montable</a:t>
            </a:r>
            <a:r>
              <a:rPr lang="en-US" sz="2400" dirty="0"/>
              <a:t>: </a:t>
            </a:r>
            <a:r>
              <a:rPr lang="en-US" sz="2400" dirty="0" err="1"/>
              <a:t>Representa</a:t>
            </a:r>
            <a:r>
              <a:rPr lang="en-US" sz="2400" dirty="0"/>
              <a:t> un </a:t>
            </a:r>
            <a:r>
              <a:rPr lang="en-US" sz="2400" dirty="0" err="1"/>
              <a:t>ordenador</a:t>
            </a:r>
            <a:r>
              <a:rPr lang="en-US" sz="2400" dirty="0"/>
              <a:t> o un </a:t>
            </a:r>
            <a:r>
              <a:rPr lang="en-US" sz="2400" dirty="0" err="1"/>
              <a:t>móvil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artículos</a:t>
            </a:r>
            <a:r>
              <a:rPr lang="en-US" sz="2400" dirty="0"/>
              <a:t> que </a:t>
            </a:r>
            <a:r>
              <a:rPr lang="en-US" sz="2400" dirty="0" err="1"/>
              <a:t>vende</a:t>
            </a:r>
            <a:r>
              <a:rPr lang="en-US" sz="2400" dirty="0"/>
              <a:t> la </a:t>
            </a:r>
            <a:r>
              <a:rPr lang="en-US" sz="2400" dirty="0" err="1"/>
              <a:t>tienda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Pedido</a:t>
            </a:r>
            <a:r>
              <a:rPr lang="en-US" sz="2400" dirty="0"/>
              <a:t>: </a:t>
            </a:r>
            <a:r>
              <a:rPr lang="en-US" sz="2400" dirty="0" err="1"/>
              <a:t>Guarda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todo</a:t>
            </a:r>
            <a:r>
              <a:rPr lang="en-US" sz="2400" dirty="0"/>
              <a:t> lo que el </a:t>
            </a:r>
            <a:r>
              <a:rPr lang="en-US" sz="2400" dirty="0" err="1"/>
              <a:t>cliente</a:t>
            </a:r>
            <a:r>
              <a:rPr lang="en-US" sz="2400" dirty="0"/>
              <a:t> ha </a:t>
            </a:r>
            <a:r>
              <a:rPr lang="en-US" sz="2400" dirty="0" err="1"/>
              <a:t>comprado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2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9B72F-76C2-45E0-A95B-2B5FCF1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3"/>
            <a:ext cx="12192000" cy="68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4C7430-4FB9-4207-89F1-FC296379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8" y="636640"/>
            <a:ext cx="4847842" cy="525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r>
              <a:rPr lang="es-ES" dirty="0"/>
              <a:t>Validación de campos de formulario:	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n-US" dirty="0"/>
              <a:t>C</a:t>
            </a:r>
            <a:r>
              <a:rPr lang="es-ES" dirty="0" err="1"/>
              <a:t>on</a:t>
            </a:r>
            <a:r>
              <a:rPr lang="es-ES" dirty="0"/>
              <a:t> mensaje específico para cada error</a:t>
            </a:r>
          </a:p>
          <a:p>
            <a:pPr lvl="1"/>
            <a:r>
              <a:rPr lang="en-US" dirty="0"/>
              <a:t>M</a:t>
            </a:r>
            <a:r>
              <a:rPr lang="es-ES" dirty="0" err="1"/>
              <a:t>ejora</a:t>
            </a:r>
            <a:r>
              <a:rPr lang="es-ES" dirty="0"/>
              <a:t> la experiencia de usuario a la hora de rellenar los formularios.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21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0F99C2-FEA5-4E41-ADAA-D364D416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3" y="1684696"/>
            <a:ext cx="5462001" cy="1174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r>
              <a:rPr lang="es-ES" dirty="0"/>
              <a:t>Campo de búsqueda de producto con filtrado de búsqueda:	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n-US" dirty="0"/>
              <a:t>A</a:t>
            </a:r>
            <a:r>
              <a:rPr lang="es-ES" dirty="0" err="1"/>
              <a:t>giliza</a:t>
            </a:r>
            <a:r>
              <a:rPr lang="es-ES" dirty="0"/>
              <a:t> el trabajo de los administradores</a:t>
            </a:r>
          </a:p>
          <a:p>
            <a:r>
              <a:rPr lang="es-ES" dirty="0"/>
              <a:t>Confirmación de acciones de borrado:</a:t>
            </a:r>
          </a:p>
          <a:p>
            <a:pPr lvl="1"/>
            <a:r>
              <a:rPr lang="en-US" dirty="0"/>
              <a:t>P</a:t>
            </a:r>
            <a:r>
              <a:rPr lang="es-ES" dirty="0"/>
              <a:t>reviene el borrado de datos accidental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9BDE9-C845-42B5-8D6C-F2F78B32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3757612"/>
            <a:ext cx="4133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D46482-AF69-4FA0-AAD1-F4805414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58914"/>
            <a:ext cx="5462001" cy="44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Validación de los métodos de pago de los clientes: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s-ES" dirty="0"/>
              <a:t>Evita que los introduzcan tarjetas de crédito falsas o caducadas</a:t>
            </a:r>
          </a:p>
        </p:txBody>
      </p:sp>
    </p:spTree>
    <p:extLst>
      <p:ext uri="{BB962C8B-B14F-4D97-AF65-F5344CB8AC3E}">
        <p14:creationId xmlns:p14="http://schemas.microsoft.com/office/powerpoint/2010/main" val="3609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7E62A43A-2D84-4DE8-9E64-0E663950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16" y="3346196"/>
            <a:ext cx="1808049" cy="2564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DD453-8B01-41BF-8BB3-DF94F467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0" y="1515744"/>
            <a:ext cx="4001315" cy="1680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354" y="620721"/>
            <a:ext cx="6593180" cy="1651140"/>
          </a:xfrm>
        </p:spPr>
        <p:txBody>
          <a:bodyPr>
            <a:normAutofit/>
          </a:bodyPr>
          <a:lstStyle/>
          <a:p>
            <a:pPr algn="l"/>
            <a:r>
              <a:rPr lang="en-US" sz="3500" err="1"/>
              <a:t>Aportaciones</a:t>
            </a:r>
            <a:r>
              <a:rPr lang="en-US" sz="3500"/>
              <a:t> extra-</a:t>
            </a:r>
            <a:r>
              <a:rPr lang="en-US" sz="3500" err="1"/>
              <a:t>ordinarias</a:t>
            </a:r>
            <a:br>
              <a:rPr lang="en-US" sz="3500"/>
            </a:br>
            <a:r>
              <a:rPr lang="en-US" sz="3500" err="1"/>
              <a:t>Usos</a:t>
            </a:r>
            <a:r>
              <a:rPr lang="en-US" sz="3500"/>
              <a:t> de CSS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955354" y="2422688"/>
            <a:ext cx="6593180" cy="3801533"/>
          </a:xfrm>
        </p:spPr>
        <p:txBody>
          <a:bodyPr>
            <a:normAutofit/>
          </a:bodyPr>
          <a:lstStyle/>
          <a:p>
            <a:r>
              <a:rPr lang="en-US" dirty="0" err="1"/>
              <a:t>Diseño</a:t>
            </a:r>
            <a:r>
              <a:rPr lang="en-US" dirty="0"/>
              <a:t> responsive</a:t>
            </a:r>
          </a:p>
          <a:p>
            <a:pPr lvl="1"/>
            <a:r>
              <a:rPr lang="en-US" dirty="0"/>
              <a:t>Cambia a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compacto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ventanade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800px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adapta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  <a:p>
            <a:pPr lvl="1"/>
            <a:r>
              <a:rPr lang="en-US" dirty="0"/>
              <a:t>Plantilla W3School</a:t>
            </a:r>
          </a:p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minimalista</a:t>
            </a:r>
            <a:r>
              <a:rPr lang="en-US" dirty="0"/>
              <a:t> e </a:t>
            </a:r>
            <a:r>
              <a:rPr lang="en-US" dirty="0" err="1"/>
              <a:t>intuitivo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93</TotalTime>
  <Words>261</Words>
  <Application>Microsoft Office PowerPoint</Application>
  <PresentationFormat>Widescreen</PresentationFormat>
  <Paragraphs>64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PROYECTO PA 2017-2018</vt:lpstr>
      <vt:lpstr>Contenido</vt:lpstr>
      <vt:lpstr>Entidades</vt:lpstr>
      <vt:lpstr>Entidades</vt:lpstr>
      <vt:lpstr>PowerPoint Presentation</vt:lpstr>
      <vt:lpstr>Aportaciones Javascript</vt:lpstr>
      <vt:lpstr>Aportaciones Javascript</vt:lpstr>
      <vt:lpstr>Aportaciones Javascript</vt:lpstr>
      <vt:lpstr>Aportaciones extra-ordinarias Usos de CSS</vt:lpstr>
      <vt:lpstr>Aportaciones extra-ordinarias HMTL5</vt:lpstr>
      <vt:lpstr>Aportaciones extra-ordinarias jQuery</vt:lpstr>
      <vt:lpstr>Aportaciones extra-ordinarias Tecnologías no vistas en clase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 2017-2018</dc:title>
  <dc:creator>Manuel Ridao</dc:creator>
  <cp:lastModifiedBy>Manuel Ridao</cp:lastModifiedBy>
  <cp:revision>34</cp:revision>
  <dcterms:created xsi:type="dcterms:W3CDTF">2018-01-23T19:39:26Z</dcterms:created>
  <dcterms:modified xsi:type="dcterms:W3CDTF">2018-01-24T10:39:06Z</dcterms:modified>
</cp:coreProperties>
</file>