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275" r:id="rId4"/>
    <p:sldId id="260" r:id="rId5"/>
    <p:sldId id="267" r:id="rId6"/>
    <p:sldId id="276" r:id="rId7"/>
    <p:sldId id="261" r:id="rId8"/>
    <p:sldId id="268" r:id="rId9"/>
    <p:sldId id="269" r:id="rId10"/>
    <p:sldId id="262" r:id="rId11"/>
    <p:sldId id="270" r:id="rId12"/>
    <p:sldId id="271" r:id="rId13"/>
    <p:sldId id="273" r:id="rId14"/>
    <p:sldId id="277" r:id="rId15"/>
    <p:sldId id="278" r:id="rId16"/>
    <p:sldId id="279" r:id="rId17"/>
    <p:sldId id="282" r:id="rId18"/>
    <p:sldId id="280" r:id="rId19"/>
    <p:sldId id="281" r:id="rId20"/>
    <p:sldId id="283" r:id="rId21"/>
    <p:sldId id="285" r:id="rId22"/>
    <p:sldId id="286" r:id="rId23"/>
    <p:sldId id="288" r:id="rId24"/>
    <p:sldId id="289" r:id="rId25"/>
    <p:sldId id="29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85696" autoAdjust="0"/>
  </p:normalViewPr>
  <p:slideViewPr>
    <p:cSldViewPr snapToGrid="0">
      <p:cViewPr varScale="1">
        <p:scale>
          <a:sx n="98" d="100"/>
          <a:sy n="98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60DC1-6557-48FC-AC31-A93B83CACB45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E980E7F-B439-4365-BD8C-4CFBA06ADB13}">
      <dgm:prSet/>
      <dgm:spPr/>
      <dgm:t>
        <a:bodyPr/>
        <a:lstStyle/>
        <a:p>
          <a:r>
            <a:rPr lang="en-US"/>
            <a:t>Cargar datos de países desde fichero</a:t>
          </a:r>
        </a:p>
      </dgm:t>
    </dgm:pt>
    <dgm:pt modelId="{4508807F-0C2D-46CA-8F00-C1824C56AFCA}" type="parTrans" cxnId="{715FDE82-62BA-496E-8E36-DE6C72CC1D74}">
      <dgm:prSet/>
      <dgm:spPr/>
      <dgm:t>
        <a:bodyPr/>
        <a:lstStyle/>
        <a:p>
          <a:endParaRPr lang="en-US"/>
        </a:p>
      </dgm:t>
    </dgm:pt>
    <dgm:pt modelId="{39C42767-5FBE-4082-A293-758859C1A6B1}" type="sibTrans" cxnId="{715FDE82-62BA-496E-8E36-DE6C72CC1D74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415323C5-6AE7-45EE-B9F0-5909FBD5F8A5}">
      <dgm:prSet/>
      <dgm:spPr/>
      <dgm:t>
        <a:bodyPr/>
        <a:lstStyle/>
        <a:p>
          <a:r>
            <a:rPr lang="en-US"/>
            <a:t>Implementar las reglas de los enfrentamientos</a:t>
          </a:r>
        </a:p>
      </dgm:t>
    </dgm:pt>
    <dgm:pt modelId="{A5475F5D-536A-4730-B8C3-E2DA13A39EC2}" type="parTrans" cxnId="{6C6F101E-0526-4C73-9F40-9D385D6A8ED5}">
      <dgm:prSet/>
      <dgm:spPr/>
      <dgm:t>
        <a:bodyPr/>
        <a:lstStyle/>
        <a:p>
          <a:endParaRPr lang="en-US"/>
        </a:p>
      </dgm:t>
    </dgm:pt>
    <dgm:pt modelId="{3BD84AD5-CEFA-49B3-9544-56B829328C2A}" type="sibTrans" cxnId="{6C6F101E-0526-4C73-9F40-9D385D6A8ED5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25A68D2A-A814-4CC1-8ECB-2099F20F3320}">
      <dgm:prSet/>
      <dgm:spPr/>
      <dgm:t>
        <a:bodyPr/>
        <a:lstStyle/>
        <a:p>
          <a:r>
            <a:rPr lang="en-US" dirty="0" err="1"/>
            <a:t>Mostrar</a:t>
          </a:r>
          <a:r>
            <a:rPr lang="en-US" dirty="0"/>
            <a:t> </a:t>
          </a:r>
          <a:r>
            <a:rPr lang="en-US" dirty="0" err="1"/>
            <a:t>resultados</a:t>
          </a:r>
          <a:endParaRPr lang="en-US" dirty="0"/>
        </a:p>
      </dgm:t>
    </dgm:pt>
    <dgm:pt modelId="{474DD4BF-5D9D-4313-82B0-6CBAA4D17A99}" type="parTrans" cxnId="{EB253B0D-2A03-467B-97F9-C5E1E19E088D}">
      <dgm:prSet/>
      <dgm:spPr/>
      <dgm:t>
        <a:bodyPr/>
        <a:lstStyle/>
        <a:p>
          <a:endParaRPr lang="en-US"/>
        </a:p>
      </dgm:t>
    </dgm:pt>
    <dgm:pt modelId="{922E65D0-803E-44B1-8AD8-322291DE47E8}" type="sibTrans" cxnId="{EB253B0D-2A03-467B-97F9-C5E1E19E088D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911ED44D-33AD-42C7-B018-2FAB3AD1E28D}" type="pres">
      <dgm:prSet presAssocID="{DC460DC1-6557-48FC-AC31-A93B83CACB45}" presName="linearFlow" presStyleCnt="0">
        <dgm:presLayoutVars>
          <dgm:dir/>
          <dgm:animLvl val="lvl"/>
          <dgm:resizeHandles val="exact"/>
        </dgm:presLayoutVars>
      </dgm:prSet>
      <dgm:spPr/>
    </dgm:pt>
    <dgm:pt modelId="{8CDEBA89-96DB-4DD8-BDBF-1AD581D34B0F}" type="pres">
      <dgm:prSet presAssocID="{AE980E7F-B439-4365-BD8C-4CFBA06ADB13}" presName="compositeNode" presStyleCnt="0"/>
      <dgm:spPr/>
    </dgm:pt>
    <dgm:pt modelId="{0CBBF5B1-73D3-49DF-A96A-56144222E05F}" type="pres">
      <dgm:prSet presAssocID="{AE980E7F-B439-4365-BD8C-4CFBA06ADB1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495A4DE-A513-4661-81BF-1DE2463AEA8B}" type="pres">
      <dgm:prSet presAssocID="{AE980E7F-B439-4365-BD8C-4CFBA06ADB13}" presName="parSh" presStyleCnt="0"/>
      <dgm:spPr/>
    </dgm:pt>
    <dgm:pt modelId="{16921520-C6D9-4AA4-BFEB-7D6496E4BB41}" type="pres">
      <dgm:prSet presAssocID="{AE980E7F-B439-4365-BD8C-4CFBA06ADB13}" presName="lineNode" presStyleLbl="alignAccFollowNode1" presStyleIdx="0" presStyleCnt="9"/>
      <dgm:spPr/>
    </dgm:pt>
    <dgm:pt modelId="{87054E43-95AD-4CA3-848C-1BB50E2621A4}" type="pres">
      <dgm:prSet presAssocID="{AE980E7F-B439-4365-BD8C-4CFBA06ADB13}" presName="lineArrowNode" presStyleLbl="alignAccFollowNode1" presStyleIdx="1" presStyleCnt="9"/>
      <dgm:spPr/>
    </dgm:pt>
    <dgm:pt modelId="{6161EFCC-2FAC-4E79-BDBE-322EC5B247AD}" type="pres">
      <dgm:prSet presAssocID="{39C42767-5FBE-4082-A293-758859C1A6B1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25595963-371D-464D-9160-F1FFBFDDF27F}" type="pres">
      <dgm:prSet presAssocID="{39C42767-5FBE-4082-A293-758859C1A6B1}" presName="spacerBetweenCircleAndCallout" presStyleCnt="0">
        <dgm:presLayoutVars/>
      </dgm:prSet>
      <dgm:spPr/>
    </dgm:pt>
    <dgm:pt modelId="{B084CCDD-CACB-4794-8DF1-EABA3AD8F4AF}" type="pres">
      <dgm:prSet presAssocID="{AE980E7F-B439-4365-BD8C-4CFBA06ADB13}" presName="nodeText" presStyleLbl="alignAccFollowNode1" presStyleIdx="2" presStyleCnt="9">
        <dgm:presLayoutVars>
          <dgm:bulletEnabled val="1"/>
        </dgm:presLayoutVars>
      </dgm:prSet>
      <dgm:spPr/>
    </dgm:pt>
    <dgm:pt modelId="{4B7C2B24-8011-4A84-8EE9-A0FBF331DEA9}" type="pres">
      <dgm:prSet presAssocID="{39C42767-5FBE-4082-A293-758859C1A6B1}" presName="sibTransComposite" presStyleCnt="0"/>
      <dgm:spPr/>
    </dgm:pt>
    <dgm:pt modelId="{8EE5E076-1622-41E7-9CC4-9DB26AEDDF75}" type="pres">
      <dgm:prSet presAssocID="{415323C5-6AE7-45EE-B9F0-5909FBD5F8A5}" presName="compositeNode" presStyleCnt="0"/>
      <dgm:spPr/>
    </dgm:pt>
    <dgm:pt modelId="{D29FC606-B47A-42F6-B450-2D3557B73C8B}" type="pres">
      <dgm:prSet presAssocID="{415323C5-6AE7-45EE-B9F0-5909FBD5F8A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4862264-9E28-4599-A158-B9E94D7EAEDC}" type="pres">
      <dgm:prSet presAssocID="{415323C5-6AE7-45EE-B9F0-5909FBD5F8A5}" presName="parSh" presStyleCnt="0"/>
      <dgm:spPr/>
    </dgm:pt>
    <dgm:pt modelId="{D26F6729-7611-42E7-9DF9-32AF40AFF2E6}" type="pres">
      <dgm:prSet presAssocID="{415323C5-6AE7-45EE-B9F0-5909FBD5F8A5}" presName="lineNode" presStyleLbl="alignAccFollowNode1" presStyleIdx="3" presStyleCnt="9"/>
      <dgm:spPr/>
    </dgm:pt>
    <dgm:pt modelId="{B3E97252-30CB-4691-B78C-1B00B156102C}" type="pres">
      <dgm:prSet presAssocID="{415323C5-6AE7-45EE-B9F0-5909FBD5F8A5}" presName="lineArrowNode" presStyleLbl="alignAccFollowNode1" presStyleIdx="4" presStyleCnt="9"/>
      <dgm:spPr/>
    </dgm:pt>
    <dgm:pt modelId="{D6E983EB-E580-4586-A270-D0203E39AF99}" type="pres">
      <dgm:prSet presAssocID="{3BD84AD5-CEFA-49B3-9544-56B829328C2A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A5127C26-5909-4333-B803-5A26854D66A9}" type="pres">
      <dgm:prSet presAssocID="{3BD84AD5-CEFA-49B3-9544-56B829328C2A}" presName="spacerBetweenCircleAndCallout" presStyleCnt="0">
        <dgm:presLayoutVars/>
      </dgm:prSet>
      <dgm:spPr/>
    </dgm:pt>
    <dgm:pt modelId="{FE2C90B2-20DD-412D-AC95-85A198E2679C}" type="pres">
      <dgm:prSet presAssocID="{415323C5-6AE7-45EE-B9F0-5909FBD5F8A5}" presName="nodeText" presStyleLbl="alignAccFollowNode1" presStyleIdx="5" presStyleCnt="9">
        <dgm:presLayoutVars>
          <dgm:bulletEnabled val="1"/>
        </dgm:presLayoutVars>
      </dgm:prSet>
      <dgm:spPr/>
    </dgm:pt>
    <dgm:pt modelId="{B550143E-1FEA-4DE4-BB65-2D37FADA1B39}" type="pres">
      <dgm:prSet presAssocID="{3BD84AD5-CEFA-49B3-9544-56B829328C2A}" presName="sibTransComposite" presStyleCnt="0"/>
      <dgm:spPr/>
    </dgm:pt>
    <dgm:pt modelId="{6607C499-E977-46A2-92B5-B723111C8C14}" type="pres">
      <dgm:prSet presAssocID="{25A68D2A-A814-4CC1-8ECB-2099F20F3320}" presName="compositeNode" presStyleCnt="0"/>
      <dgm:spPr/>
    </dgm:pt>
    <dgm:pt modelId="{FBBFC0C8-88A5-45BC-9C44-5AA8FE5BB513}" type="pres">
      <dgm:prSet presAssocID="{25A68D2A-A814-4CC1-8ECB-2099F20F332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54DF7C0-DCDA-4F3A-8576-7613CB224AE6}" type="pres">
      <dgm:prSet presAssocID="{25A68D2A-A814-4CC1-8ECB-2099F20F3320}" presName="parSh" presStyleCnt="0"/>
      <dgm:spPr/>
    </dgm:pt>
    <dgm:pt modelId="{34A44C3C-8C7C-42FA-AB41-BC25F2C5D38B}" type="pres">
      <dgm:prSet presAssocID="{25A68D2A-A814-4CC1-8ECB-2099F20F3320}" presName="lineNode" presStyleLbl="alignAccFollowNode1" presStyleIdx="6" presStyleCnt="9"/>
      <dgm:spPr/>
    </dgm:pt>
    <dgm:pt modelId="{39CF7F6F-A18E-4B6F-A65D-7A2C6ACB5064}" type="pres">
      <dgm:prSet presAssocID="{25A68D2A-A814-4CC1-8ECB-2099F20F3320}" presName="lineArrowNode" presStyleLbl="alignAccFollowNode1" presStyleIdx="7" presStyleCnt="9"/>
      <dgm:spPr/>
    </dgm:pt>
    <dgm:pt modelId="{84E25E4A-6B60-445D-ADA2-D80850F4B81C}" type="pres">
      <dgm:prSet presAssocID="{922E65D0-803E-44B1-8AD8-322291DE47E8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03936701-BC44-4570-9A0C-C4F44FF2AAEA}" type="pres">
      <dgm:prSet presAssocID="{922E65D0-803E-44B1-8AD8-322291DE47E8}" presName="spacerBetweenCircleAndCallout" presStyleCnt="0">
        <dgm:presLayoutVars/>
      </dgm:prSet>
      <dgm:spPr/>
    </dgm:pt>
    <dgm:pt modelId="{585EF0F8-EE7C-4ECE-9784-098B049E1061}" type="pres">
      <dgm:prSet presAssocID="{25A68D2A-A814-4CC1-8ECB-2099F20F3320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F728DB0B-55D2-4809-B614-AC836AF92ACD}" type="presOf" srcId="{25A68D2A-A814-4CC1-8ECB-2099F20F3320}" destId="{585EF0F8-EE7C-4ECE-9784-098B049E1061}" srcOrd="0" destOrd="0" presId="urn:microsoft.com/office/officeart/2016/7/layout/LinearArrowProcessNumbered"/>
    <dgm:cxn modelId="{EB253B0D-2A03-467B-97F9-C5E1E19E088D}" srcId="{DC460DC1-6557-48FC-AC31-A93B83CACB45}" destId="{25A68D2A-A814-4CC1-8ECB-2099F20F3320}" srcOrd="2" destOrd="0" parTransId="{474DD4BF-5D9D-4313-82B0-6CBAA4D17A99}" sibTransId="{922E65D0-803E-44B1-8AD8-322291DE47E8}"/>
    <dgm:cxn modelId="{6C6F101E-0526-4C73-9F40-9D385D6A8ED5}" srcId="{DC460DC1-6557-48FC-AC31-A93B83CACB45}" destId="{415323C5-6AE7-45EE-B9F0-5909FBD5F8A5}" srcOrd="1" destOrd="0" parTransId="{A5475F5D-536A-4730-B8C3-E2DA13A39EC2}" sibTransId="{3BD84AD5-CEFA-49B3-9544-56B829328C2A}"/>
    <dgm:cxn modelId="{10C92A2B-20DC-4BCE-A89C-DDD48E20F4A6}" type="presOf" srcId="{3BD84AD5-CEFA-49B3-9544-56B829328C2A}" destId="{D6E983EB-E580-4586-A270-D0203E39AF99}" srcOrd="0" destOrd="0" presId="urn:microsoft.com/office/officeart/2016/7/layout/LinearArrowProcessNumbered"/>
    <dgm:cxn modelId="{C4867F5D-3CDD-4F2D-85EB-C5380E6F11E6}" type="presOf" srcId="{39C42767-5FBE-4082-A293-758859C1A6B1}" destId="{6161EFCC-2FAC-4E79-BDBE-322EC5B247AD}" srcOrd="0" destOrd="0" presId="urn:microsoft.com/office/officeart/2016/7/layout/LinearArrowProcessNumbered"/>
    <dgm:cxn modelId="{591D7753-6B4B-4CA1-84C6-ED3B2FF55F04}" type="presOf" srcId="{AE980E7F-B439-4365-BD8C-4CFBA06ADB13}" destId="{B084CCDD-CACB-4794-8DF1-EABA3AD8F4AF}" srcOrd="0" destOrd="0" presId="urn:microsoft.com/office/officeart/2016/7/layout/LinearArrowProcessNumbered"/>
    <dgm:cxn modelId="{27AAB953-FE17-4FDB-8305-ACDC746AC8EB}" type="presOf" srcId="{415323C5-6AE7-45EE-B9F0-5909FBD5F8A5}" destId="{FE2C90B2-20DD-412D-AC95-85A198E2679C}" srcOrd="0" destOrd="0" presId="urn:microsoft.com/office/officeart/2016/7/layout/LinearArrowProcessNumbered"/>
    <dgm:cxn modelId="{715FDE82-62BA-496E-8E36-DE6C72CC1D74}" srcId="{DC460DC1-6557-48FC-AC31-A93B83CACB45}" destId="{AE980E7F-B439-4365-BD8C-4CFBA06ADB13}" srcOrd="0" destOrd="0" parTransId="{4508807F-0C2D-46CA-8F00-C1824C56AFCA}" sibTransId="{39C42767-5FBE-4082-A293-758859C1A6B1}"/>
    <dgm:cxn modelId="{E3F20099-F8F1-4B24-B892-3CADBC875194}" type="presOf" srcId="{922E65D0-803E-44B1-8AD8-322291DE47E8}" destId="{84E25E4A-6B60-445D-ADA2-D80850F4B81C}" srcOrd="0" destOrd="0" presId="urn:microsoft.com/office/officeart/2016/7/layout/LinearArrowProcessNumbered"/>
    <dgm:cxn modelId="{23B122FA-881C-4E97-A7E9-A8538052FBF9}" type="presOf" srcId="{DC460DC1-6557-48FC-AC31-A93B83CACB45}" destId="{911ED44D-33AD-42C7-B018-2FAB3AD1E28D}" srcOrd="0" destOrd="0" presId="urn:microsoft.com/office/officeart/2016/7/layout/LinearArrowProcessNumbered"/>
    <dgm:cxn modelId="{007EEFC5-5834-46BB-A650-068DF1AE19EC}" type="presParOf" srcId="{911ED44D-33AD-42C7-B018-2FAB3AD1E28D}" destId="{8CDEBA89-96DB-4DD8-BDBF-1AD581D34B0F}" srcOrd="0" destOrd="0" presId="urn:microsoft.com/office/officeart/2016/7/layout/LinearArrowProcessNumbered"/>
    <dgm:cxn modelId="{50179076-1E0C-42F6-8094-48A6F85A5843}" type="presParOf" srcId="{8CDEBA89-96DB-4DD8-BDBF-1AD581D34B0F}" destId="{0CBBF5B1-73D3-49DF-A96A-56144222E05F}" srcOrd="0" destOrd="0" presId="urn:microsoft.com/office/officeart/2016/7/layout/LinearArrowProcessNumbered"/>
    <dgm:cxn modelId="{03B88EFD-6552-4860-8D2E-1407CCF475AA}" type="presParOf" srcId="{8CDEBA89-96DB-4DD8-BDBF-1AD581D34B0F}" destId="{C495A4DE-A513-4661-81BF-1DE2463AEA8B}" srcOrd="1" destOrd="0" presId="urn:microsoft.com/office/officeart/2016/7/layout/LinearArrowProcessNumbered"/>
    <dgm:cxn modelId="{FCD01982-A742-43F3-B3A5-30D382BCF5A9}" type="presParOf" srcId="{C495A4DE-A513-4661-81BF-1DE2463AEA8B}" destId="{16921520-C6D9-4AA4-BFEB-7D6496E4BB41}" srcOrd="0" destOrd="0" presId="urn:microsoft.com/office/officeart/2016/7/layout/LinearArrowProcessNumbered"/>
    <dgm:cxn modelId="{E930525C-A1A5-4763-B234-55ADF9B2DEB7}" type="presParOf" srcId="{C495A4DE-A513-4661-81BF-1DE2463AEA8B}" destId="{87054E43-95AD-4CA3-848C-1BB50E2621A4}" srcOrd="1" destOrd="0" presId="urn:microsoft.com/office/officeart/2016/7/layout/LinearArrowProcessNumbered"/>
    <dgm:cxn modelId="{281957C4-6CEF-4712-B852-8CF10794D6A3}" type="presParOf" srcId="{C495A4DE-A513-4661-81BF-1DE2463AEA8B}" destId="{6161EFCC-2FAC-4E79-BDBE-322EC5B247AD}" srcOrd="2" destOrd="0" presId="urn:microsoft.com/office/officeart/2016/7/layout/LinearArrowProcessNumbered"/>
    <dgm:cxn modelId="{D391C51B-DC85-402A-A469-7E9D4E880657}" type="presParOf" srcId="{C495A4DE-A513-4661-81BF-1DE2463AEA8B}" destId="{25595963-371D-464D-9160-F1FFBFDDF27F}" srcOrd="3" destOrd="0" presId="urn:microsoft.com/office/officeart/2016/7/layout/LinearArrowProcessNumbered"/>
    <dgm:cxn modelId="{6BF65ADD-C029-4216-A19C-C1BC5265E6D1}" type="presParOf" srcId="{8CDEBA89-96DB-4DD8-BDBF-1AD581D34B0F}" destId="{B084CCDD-CACB-4794-8DF1-EABA3AD8F4AF}" srcOrd="2" destOrd="0" presId="urn:microsoft.com/office/officeart/2016/7/layout/LinearArrowProcessNumbered"/>
    <dgm:cxn modelId="{C9013673-32D9-47E7-8833-B69DD24D9E9E}" type="presParOf" srcId="{911ED44D-33AD-42C7-B018-2FAB3AD1E28D}" destId="{4B7C2B24-8011-4A84-8EE9-A0FBF331DEA9}" srcOrd="1" destOrd="0" presId="urn:microsoft.com/office/officeart/2016/7/layout/LinearArrowProcessNumbered"/>
    <dgm:cxn modelId="{603DDF4F-EA12-4977-9B2E-2607527917E6}" type="presParOf" srcId="{911ED44D-33AD-42C7-B018-2FAB3AD1E28D}" destId="{8EE5E076-1622-41E7-9CC4-9DB26AEDDF75}" srcOrd="2" destOrd="0" presId="urn:microsoft.com/office/officeart/2016/7/layout/LinearArrowProcessNumbered"/>
    <dgm:cxn modelId="{E75CCDD2-81B3-4AB0-B7C3-ECF0820449B9}" type="presParOf" srcId="{8EE5E076-1622-41E7-9CC4-9DB26AEDDF75}" destId="{D29FC606-B47A-42F6-B450-2D3557B73C8B}" srcOrd="0" destOrd="0" presId="urn:microsoft.com/office/officeart/2016/7/layout/LinearArrowProcessNumbered"/>
    <dgm:cxn modelId="{640C09CA-1592-49F4-96A1-643139B351A5}" type="presParOf" srcId="{8EE5E076-1622-41E7-9CC4-9DB26AEDDF75}" destId="{44862264-9E28-4599-A158-B9E94D7EAEDC}" srcOrd="1" destOrd="0" presId="urn:microsoft.com/office/officeart/2016/7/layout/LinearArrowProcessNumbered"/>
    <dgm:cxn modelId="{C0B51102-FA1E-42F2-B528-0DC68D63FB10}" type="presParOf" srcId="{44862264-9E28-4599-A158-B9E94D7EAEDC}" destId="{D26F6729-7611-42E7-9DF9-32AF40AFF2E6}" srcOrd="0" destOrd="0" presId="urn:microsoft.com/office/officeart/2016/7/layout/LinearArrowProcessNumbered"/>
    <dgm:cxn modelId="{857D4214-285A-4A29-B6FD-AF424BF39014}" type="presParOf" srcId="{44862264-9E28-4599-A158-B9E94D7EAEDC}" destId="{B3E97252-30CB-4691-B78C-1B00B156102C}" srcOrd="1" destOrd="0" presId="urn:microsoft.com/office/officeart/2016/7/layout/LinearArrowProcessNumbered"/>
    <dgm:cxn modelId="{9B47A63A-CBA2-4232-A463-B3F1190589A7}" type="presParOf" srcId="{44862264-9E28-4599-A158-B9E94D7EAEDC}" destId="{D6E983EB-E580-4586-A270-D0203E39AF99}" srcOrd="2" destOrd="0" presId="urn:microsoft.com/office/officeart/2016/7/layout/LinearArrowProcessNumbered"/>
    <dgm:cxn modelId="{20CB5E28-5C95-41F0-B37E-520B6D8239AF}" type="presParOf" srcId="{44862264-9E28-4599-A158-B9E94D7EAEDC}" destId="{A5127C26-5909-4333-B803-5A26854D66A9}" srcOrd="3" destOrd="0" presId="urn:microsoft.com/office/officeart/2016/7/layout/LinearArrowProcessNumbered"/>
    <dgm:cxn modelId="{6078E737-A371-4A99-ADA3-DB8901956820}" type="presParOf" srcId="{8EE5E076-1622-41E7-9CC4-9DB26AEDDF75}" destId="{FE2C90B2-20DD-412D-AC95-85A198E2679C}" srcOrd="2" destOrd="0" presId="urn:microsoft.com/office/officeart/2016/7/layout/LinearArrowProcessNumbered"/>
    <dgm:cxn modelId="{C200EA41-D36B-4C4D-8C6D-366A5C061459}" type="presParOf" srcId="{911ED44D-33AD-42C7-B018-2FAB3AD1E28D}" destId="{B550143E-1FEA-4DE4-BB65-2D37FADA1B39}" srcOrd="3" destOrd="0" presId="urn:microsoft.com/office/officeart/2016/7/layout/LinearArrowProcessNumbered"/>
    <dgm:cxn modelId="{6F4A5D49-9116-46FB-BB3C-F66D4039E720}" type="presParOf" srcId="{911ED44D-33AD-42C7-B018-2FAB3AD1E28D}" destId="{6607C499-E977-46A2-92B5-B723111C8C14}" srcOrd="4" destOrd="0" presId="urn:microsoft.com/office/officeart/2016/7/layout/LinearArrowProcessNumbered"/>
    <dgm:cxn modelId="{7F15A598-7400-462E-A4BA-448D95193E47}" type="presParOf" srcId="{6607C499-E977-46A2-92B5-B723111C8C14}" destId="{FBBFC0C8-88A5-45BC-9C44-5AA8FE5BB513}" srcOrd="0" destOrd="0" presId="urn:microsoft.com/office/officeart/2016/7/layout/LinearArrowProcessNumbered"/>
    <dgm:cxn modelId="{3907DD28-EC31-45D8-957D-261C85A45B48}" type="presParOf" srcId="{6607C499-E977-46A2-92B5-B723111C8C14}" destId="{954DF7C0-DCDA-4F3A-8576-7613CB224AE6}" srcOrd="1" destOrd="0" presId="urn:microsoft.com/office/officeart/2016/7/layout/LinearArrowProcessNumbered"/>
    <dgm:cxn modelId="{D07F8B4B-4922-4A73-A1A2-0466998482E9}" type="presParOf" srcId="{954DF7C0-DCDA-4F3A-8576-7613CB224AE6}" destId="{34A44C3C-8C7C-42FA-AB41-BC25F2C5D38B}" srcOrd="0" destOrd="0" presId="urn:microsoft.com/office/officeart/2016/7/layout/LinearArrowProcessNumbered"/>
    <dgm:cxn modelId="{76FD6BA3-8D33-4281-9B9A-EB425AD516E0}" type="presParOf" srcId="{954DF7C0-DCDA-4F3A-8576-7613CB224AE6}" destId="{39CF7F6F-A18E-4B6F-A65D-7A2C6ACB5064}" srcOrd="1" destOrd="0" presId="urn:microsoft.com/office/officeart/2016/7/layout/LinearArrowProcessNumbered"/>
    <dgm:cxn modelId="{2EA503CB-3710-42FD-AFAC-A561D5F10C5B}" type="presParOf" srcId="{954DF7C0-DCDA-4F3A-8576-7613CB224AE6}" destId="{84E25E4A-6B60-445D-ADA2-D80850F4B81C}" srcOrd="2" destOrd="0" presId="urn:microsoft.com/office/officeart/2016/7/layout/LinearArrowProcessNumbered"/>
    <dgm:cxn modelId="{BE53296F-F6C1-41F8-ABF5-287C38DB4A3E}" type="presParOf" srcId="{954DF7C0-DCDA-4F3A-8576-7613CB224AE6}" destId="{03936701-BC44-4570-9A0C-C4F44FF2AAEA}" srcOrd="3" destOrd="0" presId="urn:microsoft.com/office/officeart/2016/7/layout/LinearArrowProcessNumbered"/>
    <dgm:cxn modelId="{C05388DF-D67F-416C-856E-670CBE9017F9}" type="presParOf" srcId="{6607C499-E977-46A2-92B5-B723111C8C14}" destId="{585EF0F8-EE7C-4ECE-9784-098B049E1061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45C7AB4-DFFC-47AB-83F0-E3E65F570BD3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E50589-C892-4479-8D57-6224B6465FDF}">
      <dgm:prSet/>
      <dgm:spPr/>
      <dgm:t>
        <a:bodyPr/>
        <a:lstStyle/>
        <a:p>
          <a:r>
            <a:rPr lang="es-AR"/>
            <a:t>Personalización y modularización de reglas</a:t>
          </a:r>
          <a:endParaRPr lang="en-US"/>
        </a:p>
      </dgm:t>
    </dgm:pt>
    <dgm:pt modelId="{E85CA274-6274-47D1-AD24-2290F8A8F38C}" type="parTrans" cxnId="{012DB839-F9F4-4776-81F9-0035D513A347}">
      <dgm:prSet/>
      <dgm:spPr/>
      <dgm:t>
        <a:bodyPr/>
        <a:lstStyle/>
        <a:p>
          <a:endParaRPr lang="en-US"/>
        </a:p>
      </dgm:t>
    </dgm:pt>
    <dgm:pt modelId="{29C09285-95F7-4247-9DA0-8A6E8899F70B}" type="sibTrans" cxnId="{012DB839-F9F4-4776-81F9-0035D513A347}">
      <dgm:prSet/>
      <dgm:spPr/>
      <dgm:t>
        <a:bodyPr/>
        <a:lstStyle/>
        <a:p>
          <a:endParaRPr lang="en-US"/>
        </a:p>
      </dgm:t>
    </dgm:pt>
    <dgm:pt modelId="{46EC0618-CE80-4A9B-9A34-192F71700FD4}">
      <dgm:prSet/>
      <dgm:spPr/>
      <dgm:t>
        <a:bodyPr/>
        <a:lstStyle/>
        <a:p>
          <a:r>
            <a:rPr lang="es-AR"/>
            <a:t>Visualización de estadísticas: generales y personales</a:t>
          </a:r>
          <a:endParaRPr lang="en-US"/>
        </a:p>
      </dgm:t>
    </dgm:pt>
    <dgm:pt modelId="{7093A1CF-8E97-4C78-853D-5967B620B22F}" type="parTrans" cxnId="{EC2051B3-9813-48A7-A238-73F6A13D56CB}">
      <dgm:prSet/>
      <dgm:spPr/>
      <dgm:t>
        <a:bodyPr/>
        <a:lstStyle/>
        <a:p>
          <a:endParaRPr lang="en-US"/>
        </a:p>
      </dgm:t>
    </dgm:pt>
    <dgm:pt modelId="{F866A318-4FEA-4CA5-9C09-451EE4FA5350}" type="sibTrans" cxnId="{EC2051B3-9813-48A7-A238-73F6A13D56CB}">
      <dgm:prSet/>
      <dgm:spPr/>
      <dgm:t>
        <a:bodyPr/>
        <a:lstStyle/>
        <a:p>
          <a:endParaRPr lang="en-US"/>
        </a:p>
      </dgm:t>
    </dgm:pt>
    <dgm:pt modelId="{8BC37810-821F-44E5-82C4-C2830E2F5D0E}" type="pres">
      <dgm:prSet presAssocID="{445C7AB4-DFFC-47AB-83F0-E3E65F570BD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D887E0-195A-4B06-874F-2D035DE2015B}" type="pres">
      <dgm:prSet presAssocID="{59E50589-C892-4479-8D57-6224B6465FDF}" presName="root" presStyleCnt="0"/>
      <dgm:spPr/>
    </dgm:pt>
    <dgm:pt modelId="{4469565B-CA41-4486-A2D7-17953BA28EB4}" type="pres">
      <dgm:prSet presAssocID="{59E50589-C892-4479-8D57-6224B6465FDF}" presName="rootComposite" presStyleCnt="0"/>
      <dgm:spPr/>
    </dgm:pt>
    <dgm:pt modelId="{1E7AC86A-1CF9-411A-94FE-49079CCA188A}" type="pres">
      <dgm:prSet presAssocID="{59E50589-C892-4479-8D57-6224B6465FDF}" presName="rootText" presStyleLbl="node1" presStyleIdx="0" presStyleCnt="2"/>
      <dgm:spPr/>
    </dgm:pt>
    <dgm:pt modelId="{E8F1C1D9-9E05-4224-9C99-3B9B394725E0}" type="pres">
      <dgm:prSet presAssocID="{59E50589-C892-4479-8D57-6224B6465FDF}" presName="rootConnector" presStyleLbl="node1" presStyleIdx="0" presStyleCnt="2"/>
      <dgm:spPr/>
    </dgm:pt>
    <dgm:pt modelId="{C4EC6231-C4C1-4459-A42C-CAF84D136C3B}" type="pres">
      <dgm:prSet presAssocID="{59E50589-C892-4479-8D57-6224B6465FDF}" presName="childShape" presStyleCnt="0"/>
      <dgm:spPr/>
    </dgm:pt>
    <dgm:pt modelId="{DF64C2AA-BB5F-474D-B76A-1F477A002DB5}" type="pres">
      <dgm:prSet presAssocID="{46EC0618-CE80-4A9B-9A34-192F71700FD4}" presName="root" presStyleCnt="0"/>
      <dgm:spPr/>
    </dgm:pt>
    <dgm:pt modelId="{797F0235-D07C-49BB-B439-C6753631A1E9}" type="pres">
      <dgm:prSet presAssocID="{46EC0618-CE80-4A9B-9A34-192F71700FD4}" presName="rootComposite" presStyleCnt="0"/>
      <dgm:spPr/>
    </dgm:pt>
    <dgm:pt modelId="{190B44F6-D40A-4C18-9AA5-201824361DFA}" type="pres">
      <dgm:prSet presAssocID="{46EC0618-CE80-4A9B-9A34-192F71700FD4}" presName="rootText" presStyleLbl="node1" presStyleIdx="1" presStyleCnt="2"/>
      <dgm:spPr/>
    </dgm:pt>
    <dgm:pt modelId="{EF81797C-CD59-4E99-87A6-9343686EE994}" type="pres">
      <dgm:prSet presAssocID="{46EC0618-CE80-4A9B-9A34-192F71700FD4}" presName="rootConnector" presStyleLbl="node1" presStyleIdx="1" presStyleCnt="2"/>
      <dgm:spPr/>
    </dgm:pt>
    <dgm:pt modelId="{AA52EDF6-65AB-48C8-9CBA-F4212CE61DAE}" type="pres">
      <dgm:prSet presAssocID="{46EC0618-CE80-4A9B-9A34-192F71700FD4}" presName="childShape" presStyleCnt="0"/>
      <dgm:spPr/>
    </dgm:pt>
  </dgm:ptLst>
  <dgm:cxnLst>
    <dgm:cxn modelId="{2D338312-2ADB-4F49-8C85-5A02F9813B0B}" type="presOf" srcId="{46EC0618-CE80-4A9B-9A34-192F71700FD4}" destId="{190B44F6-D40A-4C18-9AA5-201824361DFA}" srcOrd="0" destOrd="0" presId="urn:microsoft.com/office/officeart/2005/8/layout/hierarchy3"/>
    <dgm:cxn modelId="{A6116838-C433-460C-A49D-5B850CE1B39D}" type="presOf" srcId="{46EC0618-CE80-4A9B-9A34-192F71700FD4}" destId="{EF81797C-CD59-4E99-87A6-9343686EE994}" srcOrd="1" destOrd="0" presId="urn:microsoft.com/office/officeart/2005/8/layout/hierarchy3"/>
    <dgm:cxn modelId="{012DB839-F9F4-4776-81F9-0035D513A347}" srcId="{445C7AB4-DFFC-47AB-83F0-E3E65F570BD3}" destId="{59E50589-C892-4479-8D57-6224B6465FDF}" srcOrd="0" destOrd="0" parTransId="{E85CA274-6274-47D1-AD24-2290F8A8F38C}" sibTransId="{29C09285-95F7-4247-9DA0-8A6E8899F70B}"/>
    <dgm:cxn modelId="{89972F52-10C4-482B-9B11-32154105F6C5}" type="presOf" srcId="{59E50589-C892-4479-8D57-6224B6465FDF}" destId="{1E7AC86A-1CF9-411A-94FE-49079CCA188A}" srcOrd="0" destOrd="0" presId="urn:microsoft.com/office/officeart/2005/8/layout/hierarchy3"/>
    <dgm:cxn modelId="{123C199A-28B0-43C0-9A0D-D5CA1E0EE696}" type="presOf" srcId="{59E50589-C892-4479-8D57-6224B6465FDF}" destId="{E8F1C1D9-9E05-4224-9C99-3B9B394725E0}" srcOrd="1" destOrd="0" presId="urn:microsoft.com/office/officeart/2005/8/layout/hierarchy3"/>
    <dgm:cxn modelId="{EC2051B3-9813-48A7-A238-73F6A13D56CB}" srcId="{445C7AB4-DFFC-47AB-83F0-E3E65F570BD3}" destId="{46EC0618-CE80-4A9B-9A34-192F71700FD4}" srcOrd="1" destOrd="0" parTransId="{7093A1CF-8E97-4C78-853D-5967B620B22F}" sibTransId="{F866A318-4FEA-4CA5-9C09-451EE4FA5350}"/>
    <dgm:cxn modelId="{FCE2C1D8-8524-4CFA-94DF-4D49EF60EFC4}" type="presOf" srcId="{445C7AB4-DFFC-47AB-83F0-E3E65F570BD3}" destId="{8BC37810-821F-44E5-82C4-C2830E2F5D0E}" srcOrd="0" destOrd="0" presId="urn:microsoft.com/office/officeart/2005/8/layout/hierarchy3"/>
    <dgm:cxn modelId="{86613CE8-26F3-42B7-8AC9-8223670A2537}" type="presParOf" srcId="{8BC37810-821F-44E5-82C4-C2830E2F5D0E}" destId="{8ED887E0-195A-4B06-874F-2D035DE2015B}" srcOrd="0" destOrd="0" presId="urn:microsoft.com/office/officeart/2005/8/layout/hierarchy3"/>
    <dgm:cxn modelId="{AEDC9AE0-0299-4D48-9AE4-4F555975206F}" type="presParOf" srcId="{8ED887E0-195A-4B06-874F-2D035DE2015B}" destId="{4469565B-CA41-4486-A2D7-17953BA28EB4}" srcOrd="0" destOrd="0" presId="urn:microsoft.com/office/officeart/2005/8/layout/hierarchy3"/>
    <dgm:cxn modelId="{F6A04197-64A9-4531-8EF6-B7B5A155A957}" type="presParOf" srcId="{4469565B-CA41-4486-A2D7-17953BA28EB4}" destId="{1E7AC86A-1CF9-411A-94FE-49079CCA188A}" srcOrd="0" destOrd="0" presId="urn:microsoft.com/office/officeart/2005/8/layout/hierarchy3"/>
    <dgm:cxn modelId="{DA353864-8134-4DA4-8CE0-FF00E731F111}" type="presParOf" srcId="{4469565B-CA41-4486-A2D7-17953BA28EB4}" destId="{E8F1C1D9-9E05-4224-9C99-3B9B394725E0}" srcOrd="1" destOrd="0" presId="urn:microsoft.com/office/officeart/2005/8/layout/hierarchy3"/>
    <dgm:cxn modelId="{676DA592-93F4-4C4C-9555-95C80E0C7C30}" type="presParOf" srcId="{8ED887E0-195A-4B06-874F-2D035DE2015B}" destId="{C4EC6231-C4C1-4459-A42C-CAF84D136C3B}" srcOrd="1" destOrd="0" presId="urn:microsoft.com/office/officeart/2005/8/layout/hierarchy3"/>
    <dgm:cxn modelId="{04851720-FBAD-4FF9-83E1-4FF854DE90E5}" type="presParOf" srcId="{8BC37810-821F-44E5-82C4-C2830E2F5D0E}" destId="{DF64C2AA-BB5F-474D-B76A-1F477A002DB5}" srcOrd="1" destOrd="0" presId="urn:microsoft.com/office/officeart/2005/8/layout/hierarchy3"/>
    <dgm:cxn modelId="{581618F7-4E12-41C0-82B5-6D7600908F83}" type="presParOf" srcId="{DF64C2AA-BB5F-474D-B76A-1F477A002DB5}" destId="{797F0235-D07C-49BB-B439-C6753631A1E9}" srcOrd="0" destOrd="0" presId="urn:microsoft.com/office/officeart/2005/8/layout/hierarchy3"/>
    <dgm:cxn modelId="{25E59C67-E7A3-4BE3-B90C-1E8AA1F1734E}" type="presParOf" srcId="{797F0235-D07C-49BB-B439-C6753631A1E9}" destId="{190B44F6-D40A-4C18-9AA5-201824361DFA}" srcOrd="0" destOrd="0" presId="urn:microsoft.com/office/officeart/2005/8/layout/hierarchy3"/>
    <dgm:cxn modelId="{CA285D7F-83AD-44F8-93A4-75BE49675C48}" type="presParOf" srcId="{797F0235-D07C-49BB-B439-C6753631A1E9}" destId="{EF81797C-CD59-4E99-87A6-9343686EE994}" srcOrd="1" destOrd="0" presId="urn:microsoft.com/office/officeart/2005/8/layout/hierarchy3"/>
    <dgm:cxn modelId="{1369E7CF-3772-433E-8091-58DDEB36113C}" type="presParOf" srcId="{DF64C2AA-BB5F-474D-B76A-1F477A002DB5}" destId="{AA52EDF6-65AB-48C8-9CBA-F4212CE61DA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45C7AB4-DFFC-47AB-83F0-E3E65F570BD3}" type="doc">
      <dgm:prSet loTypeId="urn:microsoft.com/office/officeart/2005/8/layout/hierarchy3" loCatId="hierarchy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B7717FA-A4E7-4B3A-A757-853053C17BC2}">
      <dgm:prSet phldrT="[Text]"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UI/UX</a:t>
          </a:r>
        </a:p>
      </dgm:t>
    </dgm:pt>
    <dgm:pt modelId="{75FDF43B-6A26-451D-91AC-76ED8859AA12}" type="parTrans" cxnId="{9D05915F-2666-42BD-AEEC-B7512A085C13}">
      <dgm:prSet/>
      <dgm:spPr/>
      <dgm:t>
        <a:bodyPr/>
        <a:lstStyle/>
        <a:p>
          <a:endParaRPr lang="en-US"/>
        </a:p>
      </dgm:t>
    </dgm:pt>
    <dgm:pt modelId="{4690C9F1-20B6-45ED-97B4-BA37A3070609}" type="sibTrans" cxnId="{9D05915F-2666-42BD-AEEC-B7512A085C13}">
      <dgm:prSet/>
      <dgm:spPr/>
      <dgm:t>
        <a:bodyPr/>
        <a:lstStyle/>
        <a:p>
          <a:endParaRPr lang="en-US"/>
        </a:p>
      </dgm:t>
    </dgm:pt>
    <dgm:pt modelId="{497DC71D-EADD-45DD-A02E-114470C86061}">
      <dgm:prSet phldrT="[Text]"/>
      <dgm:spPr/>
      <dgm:t>
        <a:bodyPr/>
        <a:lstStyle/>
        <a:p>
          <a:r>
            <a:rPr lang="en-US" dirty="0" err="1"/>
            <a:t>Estilo</a:t>
          </a:r>
          <a:r>
            <a:rPr lang="en-US" dirty="0"/>
            <a:t> </a:t>
          </a:r>
          <a:r>
            <a:rPr lang="en-US" dirty="0" err="1"/>
            <a:t>temático</a:t>
          </a:r>
          <a:endParaRPr lang="en-US" dirty="0"/>
        </a:p>
      </dgm:t>
    </dgm:pt>
    <dgm:pt modelId="{CD7483A7-9332-4AEF-84CA-CA432A336C58}" type="parTrans" cxnId="{8B6970C9-46F6-4C68-90BF-583535B2943E}">
      <dgm:prSet/>
      <dgm:spPr/>
      <dgm:t>
        <a:bodyPr/>
        <a:lstStyle/>
        <a:p>
          <a:endParaRPr lang="en-US"/>
        </a:p>
      </dgm:t>
    </dgm:pt>
    <dgm:pt modelId="{47C66BE2-8BCA-4B2E-95CA-6F6F09887038}" type="sibTrans" cxnId="{8B6970C9-46F6-4C68-90BF-583535B2943E}">
      <dgm:prSet/>
      <dgm:spPr/>
      <dgm:t>
        <a:bodyPr/>
        <a:lstStyle/>
        <a:p>
          <a:endParaRPr lang="en-US"/>
        </a:p>
      </dgm:t>
    </dgm:pt>
    <dgm:pt modelId="{075530FF-B1FB-4E81-B914-0E9F2EAE558B}">
      <dgm:prSet phldrT="[Text]"/>
      <dgm:spPr/>
      <dgm:t>
        <a:bodyPr/>
        <a:lstStyle/>
        <a:p>
          <a:r>
            <a:rPr lang="en-US" dirty="0" err="1"/>
            <a:t>Creación</a:t>
          </a:r>
          <a:r>
            <a:rPr lang="en-US" dirty="0"/>
            <a:t> de </a:t>
          </a:r>
          <a:r>
            <a:rPr lang="en-US" dirty="0" err="1"/>
            <a:t>escenarios</a:t>
          </a:r>
          <a:r>
            <a:rPr lang="en-US" dirty="0"/>
            <a:t> sin </a:t>
          </a:r>
          <a:r>
            <a:rPr lang="en-US" dirty="0" err="1"/>
            <a:t>fichero</a:t>
          </a:r>
          <a:endParaRPr lang="en-US" dirty="0"/>
        </a:p>
      </dgm:t>
    </dgm:pt>
    <dgm:pt modelId="{34BA0C5B-C791-4F2B-9D5A-43E269A6EFD5}" type="parTrans" cxnId="{9684810F-A6A4-43DD-A2FF-C09E6E444AB7}">
      <dgm:prSet/>
      <dgm:spPr/>
      <dgm:t>
        <a:bodyPr/>
        <a:lstStyle/>
        <a:p>
          <a:endParaRPr lang="en-US"/>
        </a:p>
      </dgm:t>
    </dgm:pt>
    <dgm:pt modelId="{9E3DB5C8-D1BE-49D5-9316-B7622ABD95F7}" type="sibTrans" cxnId="{9684810F-A6A4-43DD-A2FF-C09E6E444AB7}">
      <dgm:prSet/>
      <dgm:spPr/>
      <dgm:t>
        <a:bodyPr/>
        <a:lstStyle/>
        <a:p>
          <a:endParaRPr lang="en-US"/>
        </a:p>
      </dgm:t>
    </dgm:pt>
    <dgm:pt modelId="{968096F5-C84E-4668-9B72-FD9C34A5460F}">
      <dgm:prSet phldrT="[Text]"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</a:t>
          </a:r>
          <a:r>
            <a:rPr lang="en-US" dirty="0" err="1"/>
            <a:t>Técnicas</a:t>
          </a:r>
          <a:endParaRPr lang="en-US" dirty="0"/>
        </a:p>
      </dgm:t>
    </dgm:pt>
    <dgm:pt modelId="{B0340A97-DFE2-4B88-B27E-6365BD5AE46D}" type="parTrans" cxnId="{BBE01688-3540-4494-A9FA-E5729CD0F19F}">
      <dgm:prSet/>
      <dgm:spPr/>
      <dgm:t>
        <a:bodyPr/>
        <a:lstStyle/>
        <a:p>
          <a:endParaRPr lang="en-US"/>
        </a:p>
      </dgm:t>
    </dgm:pt>
    <dgm:pt modelId="{D3D41247-A654-43C5-B7D0-D4B978C7BEC9}" type="sibTrans" cxnId="{BBE01688-3540-4494-A9FA-E5729CD0F19F}">
      <dgm:prSet/>
      <dgm:spPr/>
      <dgm:t>
        <a:bodyPr/>
        <a:lstStyle/>
        <a:p>
          <a:endParaRPr lang="en-US"/>
        </a:p>
      </dgm:t>
    </dgm:pt>
    <dgm:pt modelId="{BC08D229-EE3F-4903-A498-1D06AD2B7B58}">
      <dgm:prSet phldrT="[Text]"/>
      <dgm:spPr/>
      <dgm:t>
        <a:bodyPr/>
        <a:lstStyle/>
        <a:p>
          <a:r>
            <a:rPr lang="en-US" dirty="0"/>
            <a:t>Hosting</a:t>
          </a:r>
        </a:p>
      </dgm:t>
    </dgm:pt>
    <dgm:pt modelId="{FD71E6DC-E9DE-4C8F-B07D-0AC49CD38879}" type="parTrans" cxnId="{0FC0352B-CCE3-49E0-A5CD-F9D99389A11F}">
      <dgm:prSet/>
      <dgm:spPr/>
      <dgm:t>
        <a:bodyPr/>
        <a:lstStyle/>
        <a:p>
          <a:endParaRPr lang="en-US"/>
        </a:p>
      </dgm:t>
    </dgm:pt>
    <dgm:pt modelId="{72143075-B381-4E9D-82D2-B06B44FB631E}" type="sibTrans" cxnId="{0FC0352B-CCE3-49E0-A5CD-F9D99389A11F}">
      <dgm:prSet/>
      <dgm:spPr/>
      <dgm:t>
        <a:bodyPr/>
        <a:lstStyle/>
        <a:p>
          <a:endParaRPr lang="en-US"/>
        </a:p>
      </dgm:t>
    </dgm:pt>
    <dgm:pt modelId="{24F21442-125C-4D1A-813E-7D061606C5F3}">
      <dgm:prSet phldrT="[Text]"/>
      <dgm:spPr/>
      <dgm:t>
        <a:bodyPr/>
        <a:lstStyle/>
        <a:p>
          <a:r>
            <a:rPr lang="en-US" dirty="0" err="1"/>
            <a:t>Seguridad</a:t>
          </a:r>
          <a:endParaRPr lang="en-US" dirty="0"/>
        </a:p>
      </dgm:t>
    </dgm:pt>
    <dgm:pt modelId="{CF8565CF-6304-45F5-9792-0517169F0011}" type="parTrans" cxnId="{DBF13267-63AB-4FF6-8BEB-455A6DF48DCA}">
      <dgm:prSet/>
      <dgm:spPr/>
      <dgm:t>
        <a:bodyPr/>
        <a:lstStyle/>
        <a:p>
          <a:endParaRPr lang="en-US"/>
        </a:p>
      </dgm:t>
    </dgm:pt>
    <dgm:pt modelId="{E5CEAA9B-5EAB-4496-B7C2-7F937EC6C0C0}" type="sibTrans" cxnId="{DBF13267-63AB-4FF6-8BEB-455A6DF48DCA}">
      <dgm:prSet/>
      <dgm:spPr/>
      <dgm:t>
        <a:bodyPr/>
        <a:lstStyle/>
        <a:p>
          <a:endParaRPr lang="en-US"/>
        </a:p>
      </dgm:t>
    </dgm:pt>
    <dgm:pt modelId="{E4CE8885-7733-4C7E-BA89-01C6FC32BC7A}" type="pres">
      <dgm:prSet presAssocID="{445C7AB4-DFFC-47AB-83F0-E3E65F570BD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78A564-5332-41ED-AC50-962659BB3377}" type="pres">
      <dgm:prSet presAssocID="{2B7717FA-A4E7-4B3A-A757-853053C17BC2}" presName="root" presStyleCnt="0"/>
      <dgm:spPr/>
    </dgm:pt>
    <dgm:pt modelId="{95878241-1EE4-40BA-B510-9DD398055F1F}" type="pres">
      <dgm:prSet presAssocID="{2B7717FA-A4E7-4B3A-A757-853053C17BC2}" presName="rootComposite" presStyleCnt="0"/>
      <dgm:spPr/>
    </dgm:pt>
    <dgm:pt modelId="{D1797F57-D543-4F9A-AF50-5E29CC8DD3AC}" type="pres">
      <dgm:prSet presAssocID="{2B7717FA-A4E7-4B3A-A757-853053C17BC2}" presName="rootText" presStyleLbl="node1" presStyleIdx="0" presStyleCnt="2"/>
      <dgm:spPr/>
    </dgm:pt>
    <dgm:pt modelId="{E16BF828-32AE-4298-99E8-F0F76385C1B7}" type="pres">
      <dgm:prSet presAssocID="{2B7717FA-A4E7-4B3A-A757-853053C17BC2}" presName="rootConnector" presStyleLbl="node1" presStyleIdx="0" presStyleCnt="2"/>
      <dgm:spPr/>
    </dgm:pt>
    <dgm:pt modelId="{AE790004-E949-48B6-B5EC-88C89494ED0C}" type="pres">
      <dgm:prSet presAssocID="{2B7717FA-A4E7-4B3A-A757-853053C17BC2}" presName="childShape" presStyleCnt="0"/>
      <dgm:spPr/>
    </dgm:pt>
    <dgm:pt modelId="{7B5F5F6A-E18C-4F18-97C3-73A2A9AFEDB9}" type="pres">
      <dgm:prSet presAssocID="{CD7483A7-9332-4AEF-84CA-CA432A336C58}" presName="Name13" presStyleLbl="parChTrans1D2" presStyleIdx="0" presStyleCnt="4"/>
      <dgm:spPr/>
    </dgm:pt>
    <dgm:pt modelId="{D7FD2124-D185-4B5C-BDB0-D1E2D20C56D1}" type="pres">
      <dgm:prSet presAssocID="{497DC71D-EADD-45DD-A02E-114470C86061}" presName="childText" presStyleLbl="bgAcc1" presStyleIdx="0" presStyleCnt="4">
        <dgm:presLayoutVars>
          <dgm:bulletEnabled val="1"/>
        </dgm:presLayoutVars>
      </dgm:prSet>
      <dgm:spPr/>
    </dgm:pt>
    <dgm:pt modelId="{E764E972-7049-42C0-986A-235E84C66E69}" type="pres">
      <dgm:prSet presAssocID="{34BA0C5B-C791-4F2B-9D5A-43E269A6EFD5}" presName="Name13" presStyleLbl="parChTrans1D2" presStyleIdx="1" presStyleCnt="4"/>
      <dgm:spPr/>
    </dgm:pt>
    <dgm:pt modelId="{4BA6D01A-7B78-4C2D-8804-64A8155807DD}" type="pres">
      <dgm:prSet presAssocID="{075530FF-B1FB-4E81-B914-0E9F2EAE558B}" presName="childText" presStyleLbl="bgAcc1" presStyleIdx="1" presStyleCnt="4">
        <dgm:presLayoutVars>
          <dgm:bulletEnabled val="1"/>
        </dgm:presLayoutVars>
      </dgm:prSet>
      <dgm:spPr/>
    </dgm:pt>
    <dgm:pt modelId="{417CEA78-1B11-4441-BAF7-026E6B7A3C46}" type="pres">
      <dgm:prSet presAssocID="{968096F5-C84E-4668-9B72-FD9C34A5460F}" presName="root" presStyleCnt="0"/>
      <dgm:spPr/>
    </dgm:pt>
    <dgm:pt modelId="{06D07F47-327F-45C0-9217-7B4E9C4DD83B}" type="pres">
      <dgm:prSet presAssocID="{968096F5-C84E-4668-9B72-FD9C34A5460F}" presName="rootComposite" presStyleCnt="0"/>
      <dgm:spPr/>
    </dgm:pt>
    <dgm:pt modelId="{72A76FD7-0934-4D9D-B27F-1AF4648E54AA}" type="pres">
      <dgm:prSet presAssocID="{968096F5-C84E-4668-9B72-FD9C34A5460F}" presName="rootText" presStyleLbl="node1" presStyleIdx="1" presStyleCnt="2"/>
      <dgm:spPr/>
    </dgm:pt>
    <dgm:pt modelId="{30F10FF7-04A6-4A53-AA3D-7D6381FE8B3E}" type="pres">
      <dgm:prSet presAssocID="{968096F5-C84E-4668-9B72-FD9C34A5460F}" presName="rootConnector" presStyleLbl="node1" presStyleIdx="1" presStyleCnt="2"/>
      <dgm:spPr/>
    </dgm:pt>
    <dgm:pt modelId="{F8818988-3C25-499E-BB27-94478E9981D7}" type="pres">
      <dgm:prSet presAssocID="{968096F5-C84E-4668-9B72-FD9C34A5460F}" presName="childShape" presStyleCnt="0"/>
      <dgm:spPr/>
    </dgm:pt>
    <dgm:pt modelId="{6A576710-7486-4956-8B79-C4515204B8AF}" type="pres">
      <dgm:prSet presAssocID="{FD71E6DC-E9DE-4C8F-B07D-0AC49CD38879}" presName="Name13" presStyleLbl="parChTrans1D2" presStyleIdx="2" presStyleCnt="4"/>
      <dgm:spPr/>
    </dgm:pt>
    <dgm:pt modelId="{9BD69858-4E4D-4F3C-9705-9A868B3ED300}" type="pres">
      <dgm:prSet presAssocID="{BC08D229-EE3F-4903-A498-1D06AD2B7B58}" presName="childText" presStyleLbl="bgAcc1" presStyleIdx="2" presStyleCnt="4">
        <dgm:presLayoutVars>
          <dgm:bulletEnabled val="1"/>
        </dgm:presLayoutVars>
      </dgm:prSet>
      <dgm:spPr/>
    </dgm:pt>
    <dgm:pt modelId="{38EC983B-72E8-4CA7-887D-F09B17F9F3FD}" type="pres">
      <dgm:prSet presAssocID="{CF8565CF-6304-45F5-9792-0517169F0011}" presName="Name13" presStyleLbl="parChTrans1D2" presStyleIdx="3" presStyleCnt="4"/>
      <dgm:spPr/>
    </dgm:pt>
    <dgm:pt modelId="{8B2AE933-AEDC-4C89-AB91-25872DBF1B05}" type="pres">
      <dgm:prSet presAssocID="{24F21442-125C-4D1A-813E-7D061606C5F3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9684810F-A6A4-43DD-A2FF-C09E6E444AB7}" srcId="{2B7717FA-A4E7-4B3A-A757-853053C17BC2}" destId="{075530FF-B1FB-4E81-B914-0E9F2EAE558B}" srcOrd="1" destOrd="0" parTransId="{34BA0C5B-C791-4F2B-9D5A-43E269A6EFD5}" sibTransId="{9E3DB5C8-D1BE-49D5-9316-B7622ABD95F7}"/>
    <dgm:cxn modelId="{0FC0352B-CCE3-49E0-A5CD-F9D99389A11F}" srcId="{968096F5-C84E-4668-9B72-FD9C34A5460F}" destId="{BC08D229-EE3F-4903-A498-1D06AD2B7B58}" srcOrd="0" destOrd="0" parTransId="{FD71E6DC-E9DE-4C8F-B07D-0AC49CD38879}" sibTransId="{72143075-B381-4E9D-82D2-B06B44FB631E}"/>
    <dgm:cxn modelId="{2A51EF30-EFFF-4137-BDFB-99C5024B1859}" type="presOf" srcId="{34BA0C5B-C791-4F2B-9D5A-43E269A6EFD5}" destId="{E764E972-7049-42C0-986A-235E84C66E69}" srcOrd="0" destOrd="0" presId="urn:microsoft.com/office/officeart/2005/8/layout/hierarchy3"/>
    <dgm:cxn modelId="{FF70AA31-2547-41F6-A95A-055149D5C339}" type="presOf" srcId="{075530FF-B1FB-4E81-B914-0E9F2EAE558B}" destId="{4BA6D01A-7B78-4C2D-8804-64A8155807DD}" srcOrd="0" destOrd="0" presId="urn:microsoft.com/office/officeart/2005/8/layout/hierarchy3"/>
    <dgm:cxn modelId="{9D05915F-2666-42BD-AEEC-B7512A085C13}" srcId="{445C7AB4-DFFC-47AB-83F0-E3E65F570BD3}" destId="{2B7717FA-A4E7-4B3A-A757-853053C17BC2}" srcOrd="0" destOrd="0" parTransId="{75FDF43B-6A26-451D-91AC-76ED8859AA12}" sibTransId="{4690C9F1-20B6-45ED-97B4-BA37A3070609}"/>
    <dgm:cxn modelId="{DBF13267-63AB-4FF6-8BEB-455A6DF48DCA}" srcId="{968096F5-C84E-4668-9B72-FD9C34A5460F}" destId="{24F21442-125C-4D1A-813E-7D061606C5F3}" srcOrd="1" destOrd="0" parTransId="{CF8565CF-6304-45F5-9792-0517169F0011}" sibTransId="{E5CEAA9B-5EAB-4496-B7C2-7F937EC6C0C0}"/>
    <dgm:cxn modelId="{0B4ED454-3F1F-4AA9-BF76-150A76F92E40}" type="presOf" srcId="{968096F5-C84E-4668-9B72-FD9C34A5460F}" destId="{72A76FD7-0934-4D9D-B27F-1AF4648E54AA}" srcOrd="0" destOrd="0" presId="urn:microsoft.com/office/officeart/2005/8/layout/hierarchy3"/>
    <dgm:cxn modelId="{0E979376-0EEB-4C58-8292-05745270C457}" type="presOf" srcId="{CF8565CF-6304-45F5-9792-0517169F0011}" destId="{38EC983B-72E8-4CA7-887D-F09B17F9F3FD}" srcOrd="0" destOrd="0" presId="urn:microsoft.com/office/officeart/2005/8/layout/hierarchy3"/>
    <dgm:cxn modelId="{BBE01688-3540-4494-A9FA-E5729CD0F19F}" srcId="{445C7AB4-DFFC-47AB-83F0-E3E65F570BD3}" destId="{968096F5-C84E-4668-9B72-FD9C34A5460F}" srcOrd="1" destOrd="0" parTransId="{B0340A97-DFE2-4B88-B27E-6365BD5AE46D}" sibTransId="{D3D41247-A654-43C5-B7D0-D4B978C7BEC9}"/>
    <dgm:cxn modelId="{D9E00895-8C29-4346-8401-C134F8D5BC86}" type="presOf" srcId="{2B7717FA-A4E7-4B3A-A757-853053C17BC2}" destId="{D1797F57-D543-4F9A-AF50-5E29CC8DD3AC}" srcOrd="0" destOrd="0" presId="urn:microsoft.com/office/officeart/2005/8/layout/hierarchy3"/>
    <dgm:cxn modelId="{13D35C96-8464-4FBF-8805-50E10ADAF4EE}" type="presOf" srcId="{497DC71D-EADD-45DD-A02E-114470C86061}" destId="{D7FD2124-D185-4B5C-BDB0-D1E2D20C56D1}" srcOrd="0" destOrd="0" presId="urn:microsoft.com/office/officeart/2005/8/layout/hierarchy3"/>
    <dgm:cxn modelId="{108F8699-8538-4FD6-96C3-F2121E188420}" type="presOf" srcId="{CD7483A7-9332-4AEF-84CA-CA432A336C58}" destId="{7B5F5F6A-E18C-4F18-97C3-73A2A9AFEDB9}" srcOrd="0" destOrd="0" presId="urn:microsoft.com/office/officeart/2005/8/layout/hierarchy3"/>
    <dgm:cxn modelId="{7361A4B3-4466-455C-ADD0-80456880945D}" type="presOf" srcId="{BC08D229-EE3F-4903-A498-1D06AD2B7B58}" destId="{9BD69858-4E4D-4F3C-9705-9A868B3ED300}" srcOrd="0" destOrd="0" presId="urn:microsoft.com/office/officeart/2005/8/layout/hierarchy3"/>
    <dgm:cxn modelId="{BF93FEB8-F640-46B0-A380-176865DB4A7A}" type="presOf" srcId="{2B7717FA-A4E7-4B3A-A757-853053C17BC2}" destId="{E16BF828-32AE-4298-99E8-F0F76385C1B7}" srcOrd="1" destOrd="0" presId="urn:microsoft.com/office/officeart/2005/8/layout/hierarchy3"/>
    <dgm:cxn modelId="{F354A7BE-301E-4807-90A6-C0A433820499}" type="presOf" srcId="{24F21442-125C-4D1A-813E-7D061606C5F3}" destId="{8B2AE933-AEDC-4C89-AB91-25872DBF1B05}" srcOrd="0" destOrd="0" presId="urn:microsoft.com/office/officeart/2005/8/layout/hierarchy3"/>
    <dgm:cxn modelId="{5192B3C6-856E-40F0-9CD1-C076624AE1AB}" type="presOf" srcId="{968096F5-C84E-4668-9B72-FD9C34A5460F}" destId="{30F10FF7-04A6-4A53-AA3D-7D6381FE8B3E}" srcOrd="1" destOrd="0" presId="urn:microsoft.com/office/officeart/2005/8/layout/hierarchy3"/>
    <dgm:cxn modelId="{8B6970C9-46F6-4C68-90BF-583535B2943E}" srcId="{2B7717FA-A4E7-4B3A-A757-853053C17BC2}" destId="{497DC71D-EADD-45DD-A02E-114470C86061}" srcOrd="0" destOrd="0" parTransId="{CD7483A7-9332-4AEF-84CA-CA432A336C58}" sibTransId="{47C66BE2-8BCA-4B2E-95CA-6F6F09887038}"/>
    <dgm:cxn modelId="{6D119AD2-D55E-451A-BAC8-45621FFF5C26}" type="presOf" srcId="{445C7AB4-DFFC-47AB-83F0-E3E65F570BD3}" destId="{E4CE8885-7733-4C7E-BA89-01C6FC32BC7A}" srcOrd="0" destOrd="0" presId="urn:microsoft.com/office/officeart/2005/8/layout/hierarchy3"/>
    <dgm:cxn modelId="{CCAC9DED-A2F1-49F2-97DA-1A89946BF37C}" type="presOf" srcId="{FD71E6DC-E9DE-4C8F-B07D-0AC49CD38879}" destId="{6A576710-7486-4956-8B79-C4515204B8AF}" srcOrd="0" destOrd="0" presId="urn:microsoft.com/office/officeart/2005/8/layout/hierarchy3"/>
    <dgm:cxn modelId="{25553E43-F891-430F-A480-0F90AD7D5F1A}" type="presParOf" srcId="{E4CE8885-7733-4C7E-BA89-01C6FC32BC7A}" destId="{B178A564-5332-41ED-AC50-962659BB3377}" srcOrd="0" destOrd="0" presId="urn:microsoft.com/office/officeart/2005/8/layout/hierarchy3"/>
    <dgm:cxn modelId="{85FC6244-8AD9-48B2-9E95-5FAEF2DEB4AB}" type="presParOf" srcId="{B178A564-5332-41ED-AC50-962659BB3377}" destId="{95878241-1EE4-40BA-B510-9DD398055F1F}" srcOrd="0" destOrd="0" presId="urn:microsoft.com/office/officeart/2005/8/layout/hierarchy3"/>
    <dgm:cxn modelId="{E3283F94-65E1-46B1-89AC-D5564952A936}" type="presParOf" srcId="{95878241-1EE4-40BA-B510-9DD398055F1F}" destId="{D1797F57-D543-4F9A-AF50-5E29CC8DD3AC}" srcOrd="0" destOrd="0" presId="urn:microsoft.com/office/officeart/2005/8/layout/hierarchy3"/>
    <dgm:cxn modelId="{08F82203-C16A-4270-9FEE-9078F5EF8236}" type="presParOf" srcId="{95878241-1EE4-40BA-B510-9DD398055F1F}" destId="{E16BF828-32AE-4298-99E8-F0F76385C1B7}" srcOrd="1" destOrd="0" presId="urn:microsoft.com/office/officeart/2005/8/layout/hierarchy3"/>
    <dgm:cxn modelId="{4DCD9040-B6E6-4AE6-8140-AFC4BDAE2D42}" type="presParOf" srcId="{B178A564-5332-41ED-AC50-962659BB3377}" destId="{AE790004-E949-48B6-B5EC-88C89494ED0C}" srcOrd="1" destOrd="0" presId="urn:microsoft.com/office/officeart/2005/8/layout/hierarchy3"/>
    <dgm:cxn modelId="{839ACAA9-6BC5-4632-BF96-4A3E696E2C25}" type="presParOf" srcId="{AE790004-E949-48B6-B5EC-88C89494ED0C}" destId="{7B5F5F6A-E18C-4F18-97C3-73A2A9AFEDB9}" srcOrd="0" destOrd="0" presId="urn:microsoft.com/office/officeart/2005/8/layout/hierarchy3"/>
    <dgm:cxn modelId="{56E24212-1D16-4261-94D8-7D9D9AF2DBC8}" type="presParOf" srcId="{AE790004-E949-48B6-B5EC-88C89494ED0C}" destId="{D7FD2124-D185-4B5C-BDB0-D1E2D20C56D1}" srcOrd="1" destOrd="0" presId="urn:microsoft.com/office/officeart/2005/8/layout/hierarchy3"/>
    <dgm:cxn modelId="{0CCF6A12-F971-4227-A7F6-B38DFCF97A0C}" type="presParOf" srcId="{AE790004-E949-48B6-B5EC-88C89494ED0C}" destId="{E764E972-7049-42C0-986A-235E84C66E69}" srcOrd="2" destOrd="0" presId="urn:microsoft.com/office/officeart/2005/8/layout/hierarchy3"/>
    <dgm:cxn modelId="{4226902B-CBDF-4E11-82AF-18F41769E9C5}" type="presParOf" srcId="{AE790004-E949-48B6-B5EC-88C89494ED0C}" destId="{4BA6D01A-7B78-4C2D-8804-64A8155807DD}" srcOrd="3" destOrd="0" presId="urn:microsoft.com/office/officeart/2005/8/layout/hierarchy3"/>
    <dgm:cxn modelId="{E33118C4-A1A0-43D9-A242-632FC65F8C31}" type="presParOf" srcId="{E4CE8885-7733-4C7E-BA89-01C6FC32BC7A}" destId="{417CEA78-1B11-4441-BAF7-026E6B7A3C46}" srcOrd="1" destOrd="0" presId="urn:microsoft.com/office/officeart/2005/8/layout/hierarchy3"/>
    <dgm:cxn modelId="{22040DEF-D036-4D8D-8E63-263206C44375}" type="presParOf" srcId="{417CEA78-1B11-4441-BAF7-026E6B7A3C46}" destId="{06D07F47-327F-45C0-9217-7B4E9C4DD83B}" srcOrd="0" destOrd="0" presId="urn:microsoft.com/office/officeart/2005/8/layout/hierarchy3"/>
    <dgm:cxn modelId="{544E59B7-9E56-492C-A84E-B16505C18152}" type="presParOf" srcId="{06D07F47-327F-45C0-9217-7B4E9C4DD83B}" destId="{72A76FD7-0934-4D9D-B27F-1AF4648E54AA}" srcOrd="0" destOrd="0" presId="urn:microsoft.com/office/officeart/2005/8/layout/hierarchy3"/>
    <dgm:cxn modelId="{32EE7F07-CCBD-46BD-A764-D5C6ECFBDB37}" type="presParOf" srcId="{06D07F47-327F-45C0-9217-7B4E9C4DD83B}" destId="{30F10FF7-04A6-4A53-AA3D-7D6381FE8B3E}" srcOrd="1" destOrd="0" presId="urn:microsoft.com/office/officeart/2005/8/layout/hierarchy3"/>
    <dgm:cxn modelId="{244A6747-843B-474C-AD09-7F63E0860D82}" type="presParOf" srcId="{417CEA78-1B11-4441-BAF7-026E6B7A3C46}" destId="{F8818988-3C25-499E-BB27-94478E9981D7}" srcOrd="1" destOrd="0" presId="urn:microsoft.com/office/officeart/2005/8/layout/hierarchy3"/>
    <dgm:cxn modelId="{EAB95D8E-DE21-437C-A79B-EBC7C6684BC7}" type="presParOf" srcId="{F8818988-3C25-499E-BB27-94478E9981D7}" destId="{6A576710-7486-4956-8B79-C4515204B8AF}" srcOrd="0" destOrd="0" presId="urn:microsoft.com/office/officeart/2005/8/layout/hierarchy3"/>
    <dgm:cxn modelId="{79C3CBA9-30EA-474F-B86E-32EE68027714}" type="presParOf" srcId="{F8818988-3C25-499E-BB27-94478E9981D7}" destId="{9BD69858-4E4D-4F3C-9705-9A868B3ED300}" srcOrd="1" destOrd="0" presId="urn:microsoft.com/office/officeart/2005/8/layout/hierarchy3"/>
    <dgm:cxn modelId="{D95B59F1-BF3C-4B5E-8330-CAED8493FFEB}" type="presParOf" srcId="{F8818988-3C25-499E-BB27-94478E9981D7}" destId="{38EC983B-72E8-4CA7-887D-F09B17F9F3FD}" srcOrd="2" destOrd="0" presId="urn:microsoft.com/office/officeart/2005/8/layout/hierarchy3"/>
    <dgm:cxn modelId="{6495D6B3-1016-45B5-A15B-A615FA36BB16}" type="presParOf" srcId="{F8818988-3C25-499E-BB27-94478E9981D7}" destId="{8B2AE933-AEDC-4C89-AB91-25872DBF1B0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D704B-4D86-4E21-B03E-4F574A588459}" type="doc">
      <dgm:prSet loTypeId="urn:microsoft.com/office/officeart/2005/8/layout/cycle6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3FA8B-C05A-4B5A-A491-2A0F2919BE45}">
      <dgm:prSet/>
      <dgm:spPr/>
      <dgm:t>
        <a:bodyPr/>
        <a:lstStyle/>
        <a:p>
          <a:r>
            <a:rPr lang="en-US" dirty="0" err="1"/>
            <a:t>Persistencia</a:t>
          </a:r>
          <a:endParaRPr lang="en-US" dirty="0"/>
        </a:p>
      </dgm:t>
    </dgm:pt>
    <dgm:pt modelId="{1A1DF5F8-75D3-4D54-B667-5368B2C9C0FF}" type="parTrans" cxnId="{DE847FEC-652D-49AD-AF97-648BC5C5DD63}">
      <dgm:prSet/>
      <dgm:spPr/>
      <dgm:t>
        <a:bodyPr/>
        <a:lstStyle/>
        <a:p>
          <a:endParaRPr lang="en-US"/>
        </a:p>
      </dgm:t>
    </dgm:pt>
    <dgm:pt modelId="{2948358D-0EDA-47AE-92D4-2DEE572DA639}" type="sibTrans" cxnId="{DE847FEC-652D-49AD-AF97-648BC5C5DD63}">
      <dgm:prSet/>
      <dgm:spPr/>
      <dgm:t>
        <a:bodyPr/>
        <a:lstStyle/>
        <a:p>
          <a:endParaRPr lang="en-US"/>
        </a:p>
      </dgm:t>
    </dgm:pt>
    <dgm:pt modelId="{C21E35A4-112C-4B80-BBB1-1739653A7857}">
      <dgm:prSet/>
      <dgm:spPr/>
      <dgm:t>
        <a:bodyPr/>
        <a:lstStyle/>
        <a:p>
          <a:r>
            <a:rPr lang="en-US" dirty="0" err="1"/>
            <a:t>Usuarios</a:t>
          </a:r>
          <a:endParaRPr lang="en-US" dirty="0"/>
        </a:p>
      </dgm:t>
    </dgm:pt>
    <dgm:pt modelId="{D25C1612-A52E-42C6-9704-2EE320926631}" type="parTrans" cxnId="{7AA02D41-A0F2-40E0-9D6E-0D826B73E007}">
      <dgm:prSet/>
      <dgm:spPr/>
      <dgm:t>
        <a:bodyPr/>
        <a:lstStyle/>
        <a:p>
          <a:endParaRPr lang="en-US"/>
        </a:p>
      </dgm:t>
    </dgm:pt>
    <dgm:pt modelId="{8ADD3317-E094-44AC-B371-8050DA256688}" type="sibTrans" cxnId="{7AA02D41-A0F2-40E0-9D6E-0D826B73E007}">
      <dgm:prSet/>
      <dgm:spPr/>
      <dgm:t>
        <a:bodyPr/>
        <a:lstStyle/>
        <a:p>
          <a:endParaRPr lang="en-US"/>
        </a:p>
      </dgm:t>
    </dgm:pt>
    <dgm:pt modelId="{089F7DB3-A555-429C-BEFA-133BD3194356}">
      <dgm:prSet/>
      <dgm:spPr/>
      <dgm:t>
        <a:bodyPr/>
        <a:lstStyle/>
        <a:p>
          <a:r>
            <a:rPr lang="en-US"/>
            <a:t>Historial</a:t>
          </a:r>
        </a:p>
      </dgm:t>
    </dgm:pt>
    <dgm:pt modelId="{1D440E5E-BA2F-4F9D-932D-AD5CDF5B9600}" type="parTrans" cxnId="{8BEB62FC-E737-4EAE-98AB-7B3962D9A43F}">
      <dgm:prSet/>
      <dgm:spPr/>
      <dgm:t>
        <a:bodyPr/>
        <a:lstStyle/>
        <a:p>
          <a:endParaRPr lang="en-US"/>
        </a:p>
      </dgm:t>
    </dgm:pt>
    <dgm:pt modelId="{F3C8F2B5-D4A3-4CE4-8542-6DCC69A94138}" type="sibTrans" cxnId="{8BEB62FC-E737-4EAE-98AB-7B3962D9A43F}">
      <dgm:prSet/>
      <dgm:spPr/>
      <dgm:t>
        <a:bodyPr/>
        <a:lstStyle/>
        <a:p>
          <a:endParaRPr lang="en-US"/>
        </a:p>
      </dgm:t>
    </dgm:pt>
    <dgm:pt modelId="{6CA60ECD-05EE-45CB-AF1F-3CF1D6C1BD38}">
      <dgm:prSet/>
      <dgm:spPr/>
      <dgm:t>
        <a:bodyPr/>
        <a:lstStyle/>
        <a:p>
          <a:r>
            <a:rPr lang="en-US" dirty="0" err="1"/>
            <a:t>Escenarios</a:t>
          </a:r>
          <a:endParaRPr lang="en-US" dirty="0"/>
        </a:p>
      </dgm:t>
    </dgm:pt>
    <dgm:pt modelId="{01FC1FC2-E6DD-40AE-84CE-07351405F3F1}" type="parTrans" cxnId="{B96E9C03-1811-4EF7-948A-31B859D8A97D}">
      <dgm:prSet/>
      <dgm:spPr/>
      <dgm:t>
        <a:bodyPr/>
        <a:lstStyle/>
        <a:p>
          <a:endParaRPr lang="en-US"/>
        </a:p>
      </dgm:t>
    </dgm:pt>
    <dgm:pt modelId="{247B2B4C-71D4-4070-9043-A9EB8323129D}" type="sibTrans" cxnId="{B96E9C03-1811-4EF7-948A-31B859D8A97D}">
      <dgm:prSet/>
      <dgm:spPr/>
      <dgm:t>
        <a:bodyPr/>
        <a:lstStyle/>
        <a:p>
          <a:endParaRPr lang="en-US"/>
        </a:p>
      </dgm:t>
    </dgm:pt>
    <dgm:pt modelId="{BC7AEE28-7BEA-41CB-AA72-824D06EE495F}">
      <dgm:prSet/>
      <dgm:spPr/>
      <dgm:t>
        <a:bodyPr/>
        <a:lstStyle/>
        <a:p>
          <a:r>
            <a:rPr lang="en-US" dirty="0" err="1"/>
            <a:t>Visualización</a:t>
          </a:r>
          <a:endParaRPr lang="en-US" dirty="0"/>
        </a:p>
      </dgm:t>
    </dgm:pt>
    <dgm:pt modelId="{07BD8630-9BD7-4929-9D7B-1F8E4A6B0236}" type="parTrans" cxnId="{6123C397-D188-439E-9B06-D58E323C75E0}">
      <dgm:prSet/>
      <dgm:spPr/>
      <dgm:t>
        <a:bodyPr/>
        <a:lstStyle/>
        <a:p>
          <a:endParaRPr lang="en-US"/>
        </a:p>
      </dgm:t>
    </dgm:pt>
    <dgm:pt modelId="{CFA4C422-945B-4F8C-9C92-99960AD26643}" type="sibTrans" cxnId="{6123C397-D188-439E-9B06-D58E323C75E0}">
      <dgm:prSet/>
      <dgm:spPr/>
      <dgm:t>
        <a:bodyPr/>
        <a:lstStyle/>
        <a:p>
          <a:endParaRPr lang="en-US"/>
        </a:p>
      </dgm:t>
    </dgm:pt>
    <dgm:pt modelId="{BA338810-4155-4F76-A6E2-75E1C3843266}" type="pres">
      <dgm:prSet presAssocID="{FFDD704B-4D86-4E21-B03E-4F574A588459}" presName="cycle" presStyleCnt="0">
        <dgm:presLayoutVars>
          <dgm:dir/>
          <dgm:resizeHandles val="exact"/>
        </dgm:presLayoutVars>
      </dgm:prSet>
      <dgm:spPr/>
    </dgm:pt>
    <dgm:pt modelId="{90F4987B-7267-4CB3-95C5-7FF5BE5F93EE}" type="pres">
      <dgm:prSet presAssocID="{0973FA8B-C05A-4B5A-A491-2A0F2919BE45}" presName="node" presStyleLbl="node1" presStyleIdx="0" presStyleCnt="5">
        <dgm:presLayoutVars>
          <dgm:bulletEnabled val="1"/>
        </dgm:presLayoutVars>
      </dgm:prSet>
      <dgm:spPr/>
    </dgm:pt>
    <dgm:pt modelId="{D0C1EB93-A2E8-4870-962F-C61E3A32A566}" type="pres">
      <dgm:prSet presAssocID="{0973FA8B-C05A-4B5A-A491-2A0F2919BE45}" presName="spNode" presStyleCnt="0"/>
      <dgm:spPr/>
    </dgm:pt>
    <dgm:pt modelId="{6C204960-94D3-42EF-90B9-73DA2CFC7E10}" type="pres">
      <dgm:prSet presAssocID="{2948358D-0EDA-47AE-92D4-2DEE572DA639}" presName="sibTrans" presStyleLbl="sibTrans1D1" presStyleIdx="0" presStyleCnt="5"/>
      <dgm:spPr/>
    </dgm:pt>
    <dgm:pt modelId="{CEC55151-995A-4F39-8E66-2112C4CC084B}" type="pres">
      <dgm:prSet presAssocID="{6CA60ECD-05EE-45CB-AF1F-3CF1D6C1BD38}" presName="node" presStyleLbl="node1" presStyleIdx="1" presStyleCnt="5">
        <dgm:presLayoutVars>
          <dgm:bulletEnabled val="1"/>
        </dgm:presLayoutVars>
      </dgm:prSet>
      <dgm:spPr/>
    </dgm:pt>
    <dgm:pt modelId="{2E36C8BD-F68A-4695-AAFE-BDA31F57C3C6}" type="pres">
      <dgm:prSet presAssocID="{6CA60ECD-05EE-45CB-AF1F-3CF1D6C1BD38}" presName="spNode" presStyleCnt="0"/>
      <dgm:spPr/>
    </dgm:pt>
    <dgm:pt modelId="{62CDAD57-39C1-497E-AF2A-76EBB5758E3F}" type="pres">
      <dgm:prSet presAssocID="{247B2B4C-71D4-4070-9043-A9EB8323129D}" presName="sibTrans" presStyleLbl="sibTrans1D1" presStyleIdx="1" presStyleCnt="5"/>
      <dgm:spPr/>
    </dgm:pt>
    <dgm:pt modelId="{6842DC65-59A5-4393-9CCC-0D044FF541D2}" type="pres">
      <dgm:prSet presAssocID="{BC7AEE28-7BEA-41CB-AA72-824D06EE495F}" presName="node" presStyleLbl="node1" presStyleIdx="2" presStyleCnt="5">
        <dgm:presLayoutVars>
          <dgm:bulletEnabled val="1"/>
        </dgm:presLayoutVars>
      </dgm:prSet>
      <dgm:spPr/>
    </dgm:pt>
    <dgm:pt modelId="{9E797E3B-34A6-48B2-B249-B0A7D1B80EEC}" type="pres">
      <dgm:prSet presAssocID="{BC7AEE28-7BEA-41CB-AA72-824D06EE495F}" presName="spNode" presStyleCnt="0"/>
      <dgm:spPr/>
    </dgm:pt>
    <dgm:pt modelId="{ADE3AF96-5EEF-4CC7-BB46-F92AEF406123}" type="pres">
      <dgm:prSet presAssocID="{CFA4C422-945B-4F8C-9C92-99960AD26643}" presName="sibTrans" presStyleLbl="sibTrans1D1" presStyleIdx="2" presStyleCnt="5"/>
      <dgm:spPr/>
    </dgm:pt>
    <dgm:pt modelId="{302CD99C-DB9E-45D9-83CF-D4FC11466417}" type="pres">
      <dgm:prSet presAssocID="{C21E35A4-112C-4B80-BBB1-1739653A7857}" presName="node" presStyleLbl="node1" presStyleIdx="3" presStyleCnt="5">
        <dgm:presLayoutVars>
          <dgm:bulletEnabled val="1"/>
        </dgm:presLayoutVars>
      </dgm:prSet>
      <dgm:spPr/>
    </dgm:pt>
    <dgm:pt modelId="{91D7C029-327B-4043-B6AA-7FFEF5BF2398}" type="pres">
      <dgm:prSet presAssocID="{C21E35A4-112C-4B80-BBB1-1739653A7857}" presName="spNode" presStyleCnt="0"/>
      <dgm:spPr/>
    </dgm:pt>
    <dgm:pt modelId="{A4F28B42-67D9-4B6A-854D-9973BF330C55}" type="pres">
      <dgm:prSet presAssocID="{8ADD3317-E094-44AC-B371-8050DA256688}" presName="sibTrans" presStyleLbl="sibTrans1D1" presStyleIdx="3" presStyleCnt="5"/>
      <dgm:spPr/>
    </dgm:pt>
    <dgm:pt modelId="{D00A168E-BA46-46F1-A8D1-6F704A361A35}" type="pres">
      <dgm:prSet presAssocID="{089F7DB3-A555-429C-BEFA-133BD3194356}" presName="node" presStyleLbl="node1" presStyleIdx="4" presStyleCnt="5">
        <dgm:presLayoutVars>
          <dgm:bulletEnabled val="1"/>
        </dgm:presLayoutVars>
      </dgm:prSet>
      <dgm:spPr/>
    </dgm:pt>
    <dgm:pt modelId="{468A719D-8960-46EF-8F03-958629CA9E4D}" type="pres">
      <dgm:prSet presAssocID="{089F7DB3-A555-429C-BEFA-133BD3194356}" presName="spNode" presStyleCnt="0"/>
      <dgm:spPr/>
    </dgm:pt>
    <dgm:pt modelId="{A5531C9A-D7B3-4A01-9DF7-AA099D97EF90}" type="pres">
      <dgm:prSet presAssocID="{F3C8F2B5-D4A3-4CE4-8542-6DCC69A94138}" presName="sibTrans" presStyleLbl="sibTrans1D1" presStyleIdx="4" presStyleCnt="5"/>
      <dgm:spPr/>
    </dgm:pt>
  </dgm:ptLst>
  <dgm:cxnLst>
    <dgm:cxn modelId="{B96E9C03-1811-4EF7-948A-31B859D8A97D}" srcId="{FFDD704B-4D86-4E21-B03E-4F574A588459}" destId="{6CA60ECD-05EE-45CB-AF1F-3CF1D6C1BD38}" srcOrd="1" destOrd="0" parTransId="{01FC1FC2-E6DD-40AE-84CE-07351405F3F1}" sibTransId="{247B2B4C-71D4-4070-9043-A9EB8323129D}"/>
    <dgm:cxn modelId="{640B1F12-649C-4D3A-A4DF-6F37C165D38C}" type="presOf" srcId="{6CA60ECD-05EE-45CB-AF1F-3CF1D6C1BD38}" destId="{CEC55151-995A-4F39-8E66-2112C4CC084B}" srcOrd="0" destOrd="0" presId="urn:microsoft.com/office/officeart/2005/8/layout/cycle6"/>
    <dgm:cxn modelId="{838EDB23-697D-44B6-8295-68707C16327C}" type="presOf" srcId="{8ADD3317-E094-44AC-B371-8050DA256688}" destId="{A4F28B42-67D9-4B6A-854D-9973BF330C55}" srcOrd="0" destOrd="0" presId="urn:microsoft.com/office/officeart/2005/8/layout/cycle6"/>
    <dgm:cxn modelId="{CE488924-C9EF-4ED9-993C-4BB0B3BF5888}" type="presOf" srcId="{FFDD704B-4D86-4E21-B03E-4F574A588459}" destId="{BA338810-4155-4F76-A6E2-75E1C3843266}" srcOrd="0" destOrd="0" presId="urn:microsoft.com/office/officeart/2005/8/layout/cycle6"/>
    <dgm:cxn modelId="{AD8EE435-6802-4EA7-9B01-951A0E779AA2}" type="presOf" srcId="{C21E35A4-112C-4B80-BBB1-1739653A7857}" destId="{302CD99C-DB9E-45D9-83CF-D4FC11466417}" srcOrd="0" destOrd="0" presId="urn:microsoft.com/office/officeart/2005/8/layout/cycle6"/>
    <dgm:cxn modelId="{E8F4493E-30B3-4C14-B267-939BF735A32C}" type="presOf" srcId="{089F7DB3-A555-429C-BEFA-133BD3194356}" destId="{D00A168E-BA46-46F1-A8D1-6F704A361A35}" srcOrd="0" destOrd="0" presId="urn:microsoft.com/office/officeart/2005/8/layout/cycle6"/>
    <dgm:cxn modelId="{4ABEDC40-46E4-4CD3-BC8E-E6FE0EED63B5}" type="presOf" srcId="{CFA4C422-945B-4F8C-9C92-99960AD26643}" destId="{ADE3AF96-5EEF-4CC7-BB46-F92AEF406123}" srcOrd="0" destOrd="0" presId="urn:microsoft.com/office/officeart/2005/8/layout/cycle6"/>
    <dgm:cxn modelId="{7AA02D41-A0F2-40E0-9D6E-0D826B73E007}" srcId="{FFDD704B-4D86-4E21-B03E-4F574A588459}" destId="{C21E35A4-112C-4B80-BBB1-1739653A7857}" srcOrd="3" destOrd="0" parTransId="{D25C1612-A52E-42C6-9704-2EE320926631}" sibTransId="{8ADD3317-E094-44AC-B371-8050DA256688}"/>
    <dgm:cxn modelId="{78F88C6B-B128-4502-8E04-C5FFD7659C31}" type="presOf" srcId="{0973FA8B-C05A-4B5A-A491-2A0F2919BE45}" destId="{90F4987B-7267-4CB3-95C5-7FF5BE5F93EE}" srcOrd="0" destOrd="0" presId="urn:microsoft.com/office/officeart/2005/8/layout/cycle6"/>
    <dgm:cxn modelId="{6123C397-D188-439E-9B06-D58E323C75E0}" srcId="{FFDD704B-4D86-4E21-B03E-4F574A588459}" destId="{BC7AEE28-7BEA-41CB-AA72-824D06EE495F}" srcOrd="2" destOrd="0" parTransId="{07BD8630-9BD7-4929-9D7B-1F8E4A6B0236}" sibTransId="{CFA4C422-945B-4F8C-9C92-99960AD26643}"/>
    <dgm:cxn modelId="{2A97DAA4-8321-461A-86C8-2F7DA07F2C34}" type="presOf" srcId="{2948358D-0EDA-47AE-92D4-2DEE572DA639}" destId="{6C204960-94D3-42EF-90B9-73DA2CFC7E10}" srcOrd="0" destOrd="0" presId="urn:microsoft.com/office/officeart/2005/8/layout/cycle6"/>
    <dgm:cxn modelId="{AC3F51C8-8565-4FAB-BAB8-CA4E318110F1}" type="presOf" srcId="{247B2B4C-71D4-4070-9043-A9EB8323129D}" destId="{62CDAD57-39C1-497E-AF2A-76EBB5758E3F}" srcOrd="0" destOrd="0" presId="urn:microsoft.com/office/officeart/2005/8/layout/cycle6"/>
    <dgm:cxn modelId="{0B027BE3-8A31-4E95-932D-88D2BF09903C}" type="presOf" srcId="{F3C8F2B5-D4A3-4CE4-8542-6DCC69A94138}" destId="{A5531C9A-D7B3-4A01-9DF7-AA099D97EF90}" srcOrd="0" destOrd="0" presId="urn:microsoft.com/office/officeart/2005/8/layout/cycle6"/>
    <dgm:cxn modelId="{DE847FEC-652D-49AD-AF97-648BC5C5DD63}" srcId="{FFDD704B-4D86-4E21-B03E-4F574A588459}" destId="{0973FA8B-C05A-4B5A-A491-2A0F2919BE45}" srcOrd="0" destOrd="0" parTransId="{1A1DF5F8-75D3-4D54-B667-5368B2C9C0FF}" sibTransId="{2948358D-0EDA-47AE-92D4-2DEE572DA639}"/>
    <dgm:cxn modelId="{A65B21F4-9237-4748-A79D-A26C78AADE9F}" type="presOf" srcId="{BC7AEE28-7BEA-41CB-AA72-824D06EE495F}" destId="{6842DC65-59A5-4393-9CCC-0D044FF541D2}" srcOrd="0" destOrd="0" presId="urn:microsoft.com/office/officeart/2005/8/layout/cycle6"/>
    <dgm:cxn modelId="{8BEB62FC-E737-4EAE-98AB-7B3962D9A43F}" srcId="{FFDD704B-4D86-4E21-B03E-4F574A588459}" destId="{089F7DB3-A555-429C-BEFA-133BD3194356}" srcOrd="4" destOrd="0" parTransId="{1D440E5E-BA2F-4F9D-932D-AD5CDF5B9600}" sibTransId="{F3C8F2B5-D4A3-4CE4-8542-6DCC69A94138}"/>
    <dgm:cxn modelId="{C687ADAA-0C66-4F3D-B148-61D7DFBCC276}" type="presParOf" srcId="{BA338810-4155-4F76-A6E2-75E1C3843266}" destId="{90F4987B-7267-4CB3-95C5-7FF5BE5F93EE}" srcOrd="0" destOrd="0" presId="urn:microsoft.com/office/officeart/2005/8/layout/cycle6"/>
    <dgm:cxn modelId="{0BD2EEF8-2DB2-4374-B4D1-317218E708FF}" type="presParOf" srcId="{BA338810-4155-4F76-A6E2-75E1C3843266}" destId="{D0C1EB93-A2E8-4870-962F-C61E3A32A566}" srcOrd="1" destOrd="0" presId="urn:microsoft.com/office/officeart/2005/8/layout/cycle6"/>
    <dgm:cxn modelId="{26CAAFB8-2B54-424F-A268-2634C093D66D}" type="presParOf" srcId="{BA338810-4155-4F76-A6E2-75E1C3843266}" destId="{6C204960-94D3-42EF-90B9-73DA2CFC7E10}" srcOrd="2" destOrd="0" presId="urn:microsoft.com/office/officeart/2005/8/layout/cycle6"/>
    <dgm:cxn modelId="{4796D9FE-4BDE-4708-A8C8-801BBE6C59F9}" type="presParOf" srcId="{BA338810-4155-4F76-A6E2-75E1C3843266}" destId="{CEC55151-995A-4F39-8E66-2112C4CC084B}" srcOrd="3" destOrd="0" presId="urn:microsoft.com/office/officeart/2005/8/layout/cycle6"/>
    <dgm:cxn modelId="{0F1B0505-7493-4C2E-B384-A748CF7D1245}" type="presParOf" srcId="{BA338810-4155-4F76-A6E2-75E1C3843266}" destId="{2E36C8BD-F68A-4695-AAFE-BDA31F57C3C6}" srcOrd="4" destOrd="0" presId="urn:microsoft.com/office/officeart/2005/8/layout/cycle6"/>
    <dgm:cxn modelId="{E0FE95CB-26D3-4996-AFFA-E0D0AD473659}" type="presParOf" srcId="{BA338810-4155-4F76-A6E2-75E1C3843266}" destId="{62CDAD57-39C1-497E-AF2A-76EBB5758E3F}" srcOrd="5" destOrd="0" presId="urn:microsoft.com/office/officeart/2005/8/layout/cycle6"/>
    <dgm:cxn modelId="{5C93D9BC-C856-48F3-8762-38E3C1B428FD}" type="presParOf" srcId="{BA338810-4155-4F76-A6E2-75E1C3843266}" destId="{6842DC65-59A5-4393-9CCC-0D044FF541D2}" srcOrd="6" destOrd="0" presId="urn:microsoft.com/office/officeart/2005/8/layout/cycle6"/>
    <dgm:cxn modelId="{3C3F4E4F-D136-45A1-AA59-20674BAF958C}" type="presParOf" srcId="{BA338810-4155-4F76-A6E2-75E1C3843266}" destId="{9E797E3B-34A6-48B2-B249-B0A7D1B80EEC}" srcOrd="7" destOrd="0" presId="urn:microsoft.com/office/officeart/2005/8/layout/cycle6"/>
    <dgm:cxn modelId="{2BE87C4A-1959-498D-AFC5-F7A24DD334CF}" type="presParOf" srcId="{BA338810-4155-4F76-A6E2-75E1C3843266}" destId="{ADE3AF96-5EEF-4CC7-BB46-F92AEF406123}" srcOrd="8" destOrd="0" presId="urn:microsoft.com/office/officeart/2005/8/layout/cycle6"/>
    <dgm:cxn modelId="{57F4C651-9002-42A3-9F8C-338B141BD4DC}" type="presParOf" srcId="{BA338810-4155-4F76-A6E2-75E1C3843266}" destId="{302CD99C-DB9E-45D9-83CF-D4FC11466417}" srcOrd="9" destOrd="0" presId="urn:microsoft.com/office/officeart/2005/8/layout/cycle6"/>
    <dgm:cxn modelId="{70358149-F7D8-4072-8DE8-09BCB01020C6}" type="presParOf" srcId="{BA338810-4155-4F76-A6E2-75E1C3843266}" destId="{91D7C029-327B-4043-B6AA-7FFEF5BF2398}" srcOrd="10" destOrd="0" presId="urn:microsoft.com/office/officeart/2005/8/layout/cycle6"/>
    <dgm:cxn modelId="{4F2FE8BB-3FED-4999-BE66-E53A111F3BAE}" type="presParOf" srcId="{BA338810-4155-4F76-A6E2-75E1C3843266}" destId="{A4F28B42-67D9-4B6A-854D-9973BF330C55}" srcOrd="11" destOrd="0" presId="urn:microsoft.com/office/officeart/2005/8/layout/cycle6"/>
    <dgm:cxn modelId="{615C6D06-7199-4F12-BF13-6422908C9E26}" type="presParOf" srcId="{BA338810-4155-4F76-A6E2-75E1C3843266}" destId="{D00A168E-BA46-46F1-A8D1-6F704A361A35}" srcOrd="12" destOrd="0" presId="urn:microsoft.com/office/officeart/2005/8/layout/cycle6"/>
    <dgm:cxn modelId="{ABBCF71A-31B1-4D6F-B3CB-BE3FE3ABC955}" type="presParOf" srcId="{BA338810-4155-4F76-A6E2-75E1C3843266}" destId="{468A719D-8960-46EF-8F03-958629CA9E4D}" srcOrd="13" destOrd="0" presId="urn:microsoft.com/office/officeart/2005/8/layout/cycle6"/>
    <dgm:cxn modelId="{83287843-476A-48D0-AF21-5823F828C1EE}" type="presParOf" srcId="{BA338810-4155-4F76-A6E2-75E1C3843266}" destId="{A5531C9A-D7B3-4A01-9DF7-AA099D97EF9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3D4F7-B35E-4604-80A2-2DBE79FD69A9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EFD9FEB-8F14-426A-8275-D20D6A5731B9}">
      <dgm:prSet/>
      <dgm:spPr/>
      <dgm:t>
        <a:bodyPr/>
        <a:lstStyle/>
        <a:p>
          <a:r>
            <a:rPr lang="en-US"/>
            <a:t>Fase inicial: planificación y definición de funcionalidades</a:t>
          </a:r>
        </a:p>
      </dgm:t>
    </dgm:pt>
    <dgm:pt modelId="{4CDB9B97-8BBF-4D09-A5C7-0479FB18D578}" type="parTrans" cxnId="{853C0698-6D01-44BD-BB53-228906565A0E}">
      <dgm:prSet/>
      <dgm:spPr/>
      <dgm:t>
        <a:bodyPr/>
        <a:lstStyle/>
        <a:p>
          <a:endParaRPr lang="en-US"/>
        </a:p>
      </dgm:t>
    </dgm:pt>
    <dgm:pt modelId="{C52727B9-C685-4EFA-862C-EA8E5429487F}" type="sibTrans" cxnId="{853C0698-6D01-44BD-BB53-228906565A0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8412571-E322-44F3-B1D6-EE05E12102F6}">
      <dgm:prSet/>
      <dgm:spPr/>
      <dgm:t>
        <a:bodyPr/>
        <a:lstStyle/>
        <a:p>
          <a:r>
            <a:rPr lang="en-US"/>
            <a:t>Fase de implementación: Kanban</a:t>
          </a:r>
        </a:p>
      </dgm:t>
    </dgm:pt>
    <dgm:pt modelId="{B030D7B0-21C6-4F23-B881-B4C370E46202}" type="parTrans" cxnId="{7F2B811B-1FC0-4794-979E-40168EE89968}">
      <dgm:prSet/>
      <dgm:spPr/>
      <dgm:t>
        <a:bodyPr/>
        <a:lstStyle/>
        <a:p>
          <a:endParaRPr lang="en-US"/>
        </a:p>
      </dgm:t>
    </dgm:pt>
    <dgm:pt modelId="{81A1C4DB-0537-4D98-B15A-981D2E9AE90C}" type="sibTrans" cxnId="{7F2B811B-1FC0-4794-979E-40168EE8996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3CFC351-DA48-4CD6-B7BE-B5785E34A3A5}">
      <dgm:prSet/>
      <dgm:spPr/>
      <dgm:t>
        <a:bodyPr/>
        <a:lstStyle/>
        <a:p>
          <a:r>
            <a:rPr lang="en-US"/>
            <a:t>Fase final: Pruebas, despliegue y memoria</a:t>
          </a:r>
        </a:p>
      </dgm:t>
    </dgm:pt>
    <dgm:pt modelId="{1A4CDA52-1068-424A-8E5D-FC7F16DBE481}" type="parTrans" cxnId="{945C17F6-0DF5-48AB-87C1-E033F0FBCD8B}">
      <dgm:prSet/>
      <dgm:spPr/>
      <dgm:t>
        <a:bodyPr/>
        <a:lstStyle/>
        <a:p>
          <a:endParaRPr lang="en-US"/>
        </a:p>
      </dgm:t>
    </dgm:pt>
    <dgm:pt modelId="{257F24E6-0A84-40DC-A658-A3C06D2CC74D}" type="sibTrans" cxnId="{945C17F6-0DF5-48AB-87C1-E033F0FBCD8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11AC02D-34E3-42F3-89C7-6A31813299D9}" type="pres">
      <dgm:prSet presAssocID="{64F3D4F7-B35E-4604-80A2-2DBE79FD69A9}" presName="Name0" presStyleCnt="0">
        <dgm:presLayoutVars>
          <dgm:animLvl val="lvl"/>
          <dgm:resizeHandles val="exact"/>
        </dgm:presLayoutVars>
      </dgm:prSet>
      <dgm:spPr/>
    </dgm:pt>
    <dgm:pt modelId="{79FA9AA1-5F8E-4B49-B484-FE434B5ED2DF}" type="pres">
      <dgm:prSet presAssocID="{1EFD9FEB-8F14-426A-8275-D20D6A5731B9}" presName="compositeNode" presStyleCnt="0">
        <dgm:presLayoutVars>
          <dgm:bulletEnabled val="1"/>
        </dgm:presLayoutVars>
      </dgm:prSet>
      <dgm:spPr/>
    </dgm:pt>
    <dgm:pt modelId="{53504B8B-F49C-4947-A966-681F8ECDE373}" type="pres">
      <dgm:prSet presAssocID="{1EFD9FEB-8F14-426A-8275-D20D6A5731B9}" presName="bgRect" presStyleLbl="alignNode1" presStyleIdx="0" presStyleCnt="3"/>
      <dgm:spPr/>
    </dgm:pt>
    <dgm:pt modelId="{C0057AE0-2CCE-4948-9923-E796C326D260}" type="pres">
      <dgm:prSet presAssocID="{C52727B9-C685-4EFA-862C-EA8E5429487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5C8A461-7E94-4CD0-9FEA-A119D6C0622A}" type="pres">
      <dgm:prSet presAssocID="{1EFD9FEB-8F14-426A-8275-D20D6A5731B9}" presName="nodeRect" presStyleLbl="alignNode1" presStyleIdx="0" presStyleCnt="3">
        <dgm:presLayoutVars>
          <dgm:bulletEnabled val="1"/>
        </dgm:presLayoutVars>
      </dgm:prSet>
      <dgm:spPr/>
    </dgm:pt>
    <dgm:pt modelId="{D2B91004-D7D7-49CD-9019-66B52B1DE716}" type="pres">
      <dgm:prSet presAssocID="{C52727B9-C685-4EFA-862C-EA8E5429487F}" presName="sibTrans" presStyleCnt="0"/>
      <dgm:spPr/>
    </dgm:pt>
    <dgm:pt modelId="{0F4DF7FC-8CDB-48EA-82DB-A5140D229DAC}" type="pres">
      <dgm:prSet presAssocID="{D8412571-E322-44F3-B1D6-EE05E12102F6}" presName="compositeNode" presStyleCnt="0">
        <dgm:presLayoutVars>
          <dgm:bulletEnabled val="1"/>
        </dgm:presLayoutVars>
      </dgm:prSet>
      <dgm:spPr/>
    </dgm:pt>
    <dgm:pt modelId="{F1E659B8-1802-4202-9284-E61AE72942EF}" type="pres">
      <dgm:prSet presAssocID="{D8412571-E322-44F3-B1D6-EE05E12102F6}" presName="bgRect" presStyleLbl="alignNode1" presStyleIdx="1" presStyleCnt="3"/>
      <dgm:spPr/>
    </dgm:pt>
    <dgm:pt modelId="{29C72BF1-7697-4916-BAF8-0A9DA9EA7FDB}" type="pres">
      <dgm:prSet presAssocID="{81A1C4DB-0537-4D98-B15A-981D2E9AE90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66D99EC-1758-48F4-BE62-6587763AEC35}" type="pres">
      <dgm:prSet presAssocID="{D8412571-E322-44F3-B1D6-EE05E12102F6}" presName="nodeRect" presStyleLbl="alignNode1" presStyleIdx="1" presStyleCnt="3">
        <dgm:presLayoutVars>
          <dgm:bulletEnabled val="1"/>
        </dgm:presLayoutVars>
      </dgm:prSet>
      <dgm:spPr/>
    </dgm:pt>
    <dgm:pt modelId="{A9050999-3609-472F-B88D-9AF15C3498C0}" type="pres">
      <dgm:prSet presAssocID="{81A1C4DB-0537-4D98-B15A-981D2E9AE90C}" presName="sibTrans" presStyleCnt="0"/>
      <dgm:spPr/>
    </dgm:pt>
    <dgm:pt modelId="{415D5C0A-A36E-4E91-A103-479F88E5678E}" type="pres">
      <dgm:prSet presAssocID="{73CFC351-DA48-4CD6-B7BE-B5785E34A3A5}" presName="compositeNode" presStyleCnt="0">
        <dgm:presLayoutVars>
          <dgm:bulletEnabled val="1"/>
        </dgm:presLayoutVars>
      </dgm:prSet>
      <dgm:spPr/>
    </dgm:pt>
    <dgm:pt modelId="{994113B5-419D-4186-8C83-DAC27905BDA6}" type="pres">
      <dgm:prSet presAssocID="{73CFC351-DA48-4CD6-B7BE-B5785E34A3A5}" presName="bgRect" presStyleLbl="alignNode1" presStyleIdx="2" presStyleCnt="3"/>
      <dgm:spPr/>
    </dgm:pt>
    <dgm:pt modelId="{AC060F1F-62BB-4738-B9D7-488BD004CFD5}" type="pres">
      <dgm:prSet presAssocID="{257F24E6-0A84-40DC-A658-A3C06D2CC74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88FBF52-6A4C-437A-80DC-C987ED89FCC8}" type="pres">
      <dgm:prSet presAssocID="{73CFC351-DA48-4CD6-B7BE-B5785E34A3A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DF86C0B-D35C-4B5A-8F8B-186B3BBB1DFA}" type="presOf" srcId="{1EFD9FEB-8F14-426A-8275-D20D6A5731B9}" destId="{45C8A461-7E94-4CD0-9FEA-A119D6C0622A}" srcOrd="1" destOrd="0" presId="urn:microsoft.com/office/officeart/2016/7/layout/LinearBlockProcessNumbered"/>
    <dgm:cxn modelId="{7F2B811B-1FC0-4794-979E-40168EE89968}" srcId="{64F3D4F7-B35E-4604-80A2-2DBE79FD69A9}" destId="{D8412571-E322-44F3-B1D6-EE05E12102F6}" srcOrd="1" destOrd="0" parTransId="{B030D7B0-21C6-4F23-B881-B4C370E46202}" sibTransId="{81A1C4DB-0537-4D98-B15A-981D2E9AE90C}"/>
    <dgm:cxn modelId="{A020D81B-CD00-4BBD-9366-32711C972C59}" type="presOf" srcId="{D8412571-E322-44F3-B1D6-EE05E12102F6}" destId="{566D99EC-1758-48F4-BE62-6587763AEC35}" srcOrd="1" destOrd="0" presId="urn:microsoft.com/office/officeart/2016/7/layout/LinearBlockProcessNumbered"/>
    <dgm:cxn modelId="{A44DDE1B-AD2C-4245-9E53-064514B9802F}" type="presOf" srcId="{1EFD9FEB-8F14-426A-8275-D20D6A5731B9}" destId="{53504B8B-F49C-4947-A966-681F8ECDE373}" srcOrd="0" destOrd="0" presId="urn:microsoft.com/office/officeart/2016/7/layout/LinearBlockProcessNumbered"/>
    <dgm:cxn modelId="{5DF2503B-983E-44F9-88C8-DF29CBD15DB9}" type="presOf" srcId="{64F3D4F7-B35E-4604-80A2-2DBE79FD69A9}" destId="{F11AC02D-34E3-42F3-89C7-6A31813299D9}" srcOrd="0" destOrd="0" presId="urn:microsoft.com/office/officeart/2016/7/layout/LinearBlockProcessNumbered"/>
    <dgm:cxn modelId="{8055C043-D71E-4D83-87B0-4C61D16CDBA3}" type="presOf" srcId="{257F24E6-0A84-40DC-A658-A3C06D2CC74D}" destId="{AC060F1F-62BB-4738-B9D7-488BD004CFD5}" srcOrd="0" destOrd="0" presId="urn:microsoft.com/office/officeart/2016/7/layout/LinearBlockProcessNumbered"/>
    <dgm:cxn modelId="{8F44FE57-58FB-4FA7-94C3-CD030E052A42}" type="presOf" srcId="{D8412571-E322-44F3-B1D6-EE05E12102F6}" destId="{F1E659B8-1802-4202-9284-E61AE72942EF}" srcOrd="0" destOrd="0" presId="urn:microsoft.com/office/officeart/2016/7/layout/LinearBlockProcessNumbered"/>
    <dgm:cxn modelId="{F52A7378-9251-44F4-9228-50754C5A6826}" type="presOf" srcId="{81A1C4DB-0537-4D98-B15A-981D2E9AE90C}" destId="{29C72BF1-7697-4916-BAF8-0A9DA9EA7FDB}" srcOrd="0" destOrd="0" presId="urn:microsoft.com/office/officeart/2016/7/layout/LinearBlockProcessNumbered"/>
    <dgm:cxn modelId="{F8648C96-6F76-4A7E-B645-194D60C2E257}" type="presOf" srcId="{C52727B9-C685-4EFA-862C-EA8E5429487F}" destId="{C0057AE0-2CCE-4948-9923-E796C326D260}" srcOrd="0" destOrd="0" presId="urn:microsoft.com/office/officeart/2016/7/layout/LinearBlockProcessNumbered"/>
    <dgm:cxn modelId="{853C0698-6D01-44BD-BB53-228906565A0E}" srcId="{64F3D4F7-B35E-4604-80A2-2DBE79FD69A9}" destId="{1EFD9FEB-8F14-426A-8275-D20D6A5731B9}" srcOrd="0" destOrd="0" parTransId="{4CDB9B97-8BBF-4D09-A5C7-0479FB18D578}" sibTransId="{C52727B9-C685-4EFA-862C-EA8E5429487F}"/>
    <dgm:cxn modelId="{B10BE2C0-1802-4653-A362-CE637AAB391F}" type="presOf" srcId="{73CFC351-DA48-4CD6-B7BE-B5785E34A3A5}" destId="{994113B5-419D-4186-8C83-DAC27905BDA6}" srcOrd="0" destOrd="0" presId="urn:microsoft.com/office/officeart/2016/7/layout/LinearBlockProcessNumbered"/>
    <dgm:cxn modelId="{FD3A34E7-5BA1-463B-B9A5-170CD244BE76}" type="presOf" srcId="{73CFC351-DA48-4CD6-B7BE-B5785E34A3A5}" destId="{E88FBF52-6A4C-437A-80DC-C987ED89FCC8}" srcOrd="1" destOrd="0" presId="urn:microsoft.com/office/officeart/2016/7/layout/LinearBlockProcessNumbered"/>
    <dgm:cxn modelId="{945C17F6-0DF5-48AB-87C1-E033F0FBCD8B}" srcId="{64F3D4F7-B35E-4604-80A2-2DBE79FD69A9}" destId="{73CFC351-DA48-4CD6-B7BE-B5785E34A3A5}" srcOrd="2" destOrd="0" parTransId="{1A4CDA52-1068-424A-8E5D-FC7F16DBE481}" sibTransId="{257F24E6-0A84-40DC-A658-A3C06D2CC74D}"/>
    <dgm:cxn modelId="{F3522EE2-5BE4-416A-B006-3D4CCE4791D5}" type="presParOf" srcId="{F11AC02D-34E3-42F3-89C7-6A31813299D9}" destId="{79FA9AA1-5F8E-4B49-B484-FE434B5ED2DF}" srcOrd="0" destOrd="0" presId="urn:microsoft.com/office/officeart/2016/7/layout/LinearBlockProcessNumbered"/>
    <dgm:cxn modelId="{D36BB364-769B-4A94-BA88-234164B77E68}" type="presParOf" srcId="{79FA9AA1-5F8E-4B49-B484-FE434B5ED2DF}" destId="{53504B8B-F49C-4947-A966-681F8ECDE373}" srcOrd="0" destOrd="0" presId="urn:microsoft.com/office/officeart/2016/7/layout/LinearBlockProcessNumbered"/>
    <dgm:cxn modelId="{2CE4DBF3-3989-4E65-9FD4-1E645B16117A}" type="presParOf" srcId="{79FA9AA1-5F8E-4B49-B484-FE434B5ED2DF}" destId="{C0057AE0-2CCE-4948-9923-E796C326D260}" srcOrd="1" destOrd="0" presId="urn:microsoft.com/office/officeart/2016/7/layout/LinearBlockProcessNumbered"/>
    <dgm:cxn modelId="{7B9A9281-D084-44BF-A086-BE33E183FC86}" type="presParOf" srcId="{79FA9AA1-5F8E-4B49-B484-FE434B5ED2DF}" destId="{45C8A461-7E94-4CD0-9FEA-A119D6C0622A}" srcOrd="2" destOrd="0" presId="urn:microsoft.com/office/officeart/2016/7/layout/LinearBlockProcessNumbered"/>
    <dgm:cxn modelId="{28C8AC3A-94E3-44BB-9EF4-1E245328A47A}" type="presParOf" srcId="{F11AC02D-34E3-42F3-89C7-6A31813299D9}" destId="{D2B91004-D7D7-49CD-9019-66B52B1DE716}" srcOrd="1" destOrd="0" presId="urn:microsoft.com/office/officeart/2016/7/layout/LinearBlockProcessNumbered"/>
    <dgm:cxn modelId="{829CC302-8CF5-468D-B730-A6961425A92F}" type="presParOf" srcId="{F11AC02D-34E3-42F3-89C7-6A31813299D9}" destId="{0F4DF7FC-8CDB-48EA-82DB-A5140D229DAC}" srcOrd="2" destOrd="0" presId="urn:microsoft.com/office/officeart/2016/7/layout/LinearBlockProcessNumbered"/>
    <dgm:cxn modelId="{3A7C04D4-34D2-4459-88F1-79221A5AC314}" type="presParOf" srcId="{0F4DF7FC-8CDB-48EA-82DB-A5140D229DAC}" destId="{F1E659B8-1802-4202-9284-E61AE72942EF}" srcOrd="0" destOrd="0" presId="urn:microsoft.com/office/officeart/2016/7/layout/LinearBlockProcessNumbered"/>
    <dgm:cxn modelId="{03E2A528-B782-4294-948A-94F3BA52B832}" type="presParOf" srcId="{0F4DF7FC-8CDB-48EA-82DB-A5140D229DAC}" destId="{29C72BF1-7697-4916-BAF8-0A9DA9EA7FDB}" srcOrd="1" destOrd="0" presId="urn:microsoft.com/office/officeart/2016/7/layout/LinearBlockProcessNumbered"/>
    <dgm:cxn modelId="{ABC74D39-504B-4451-B299-F8DFD27435C7}" type="presParOf" srcId="{0F4DF7FC-8CDB-48EA-82DB-A5140D229DAC}" destId="{566D99EC-1758-48F4-BE62-6587763AEC35}" srcOrd="2" destOrd="0" presId="urn:microsoft.com/office/officeart/2016/7/layout/LinearBlockProcessNumbered"/>
    <dgm:cxn modelId="{A285C6CC-ED86-4C41-B14C-739771FE77FC}" type="presParOf" srcId="{F11AC02D-34E3-42F3-89C7-6A31813299D9}" destId="{A9050999-3609-472F-B88D-9AF15C3498C0}" srcOrd="3" destOrd="0" presId="urn:microsoft.com/office/officeart/2016/7/layout/LinearBlockProcessNumbered"/>
    <dgm:cxn modelId="{568F8F3D-7826-496C-BE50-5BEBA7D7D137}" type="presParOf" srcId="{F11AC02D-34E3-42F3-89C7-6A31813299D9}" destId="{415D5C0A-A36E-4E91-A103-479F88E5678E}" srcOrd="4" destOrd="0" presId="urn:microsoft.com/office/officeart/2016/7/layout/LinearBlockProcessNumbered"/>
    <dgm:cxn modelId="{7CA91297-5581-4255-B13D-47E3B809CCE0}" type="presParOf" srcId="{415D5C0A-A36E-4E91-A103-479F88E5678E}" destId="{994113B5-419D-4186-8C83-DAC27905BDA6}" srcOrd="0" destOrd="0" presId="urn:microsoft.com/office/officeart/2016/7/layout/LinearBlockProcessNumbered"/>
    <dgm:cxn modelId="{7B9CD21B-9724-447A-AF20-2BB5ACE3BEBB}" type="presParOf" srcId="{415D5C0A-A36E-4E91-A103-479F88E5678E}" destId="{AC060F1F-62BB-4738-B9D7-488BD004CFD5}" srcOrd="1" destOrd="0" presId="urn:microsoft.com/office/officeart/2016/7/layout/LinearBlockProcessNumbered"/>
    <dgm:cxn modelId="{354BB12B-D920-4968-85E7-23591E79B342}" type="presParOf" srcId="{415D5C0A-A36E-4E91-A103-479F88E5678E}" destId="{E88FBF52-6A4C-437A-80DC-C987ED89FCC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673563-B3AA-4C19-9CCC-F8607B610D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A92F8D61-8ED4-491F-8B17-DD802CDF33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Tarea</a:t>
          </a:r>
          <a:endParaRPr lang="en-US"/>
        </a:p>
      </dgm:t>
    </dgm:pt>
    <dgm:pt modelId="{4327C04A-9ABD-4185-888D-48F28950D952}" type="parTrans" cxnId="{52421297-5529-4C67-94CF-3DA8A503DE06}">
      <dgm:prSet/>
      <dgm:spPr/>
      <dgm:t>
        <a:bodyPr/>
        <a:lstStyle/>
        <a:p>
          <a:endParaRPr lang="en-US"/>
        </a:p>
      </dgm:t>
    </dgm:pt>
    <dgm:pt modelId="{F912B1F6-1A7D-4BE1-A053-56E933051C70}" type="sibTrans" cxnId="{52421297-5529-4C67-94CF-3DA8A503DE06}">
      <dgm:prSet/>
      <dgm:spPr/>
      <dgm:t>
        <a:bodyPr/>
        <a:lstStyle/>
        <a:p>
          <a:endParaRPr lang="en-US"/>
        </a:p>
      </dgm:t>
    </dgm:pt>
    <dgm:pt modelId="{1F0D193D-BCC4-4563-A84C-9E0C818AEF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Flujo</a:t>
          </a:r>
          <a:r>
            <a:rPr lang="en-US"/>
            <a:t> continuo de </a:t>
          </a:r>
          <a:r>
            <a:rPr lang="en-US" err="1"/>
            <a:t>trabajo</a:t>
          </a:r>
          <a:endParaRPr lang="en-US"/>
        </a:p>
      </dgm:t>
    </dgm:pt>
    <dgm:pt modelId="{521CBA5A-9D1F-4ECB-9725-0F7CEAE8C6D7}" type="parTrans" cxnId="{F7009521-EF65-44CB-88A0-E0B6EED3A311}">
      <dgm:prSet/>
      <dgm:spPr/>
      <dgm:t>
        <a:bodyPr/>
        <a:lstStyle/>
        <a:p>
          <a:endParaRPr lang="en-US"/>
        </a:p>
      </dgm:t>
    </dgm:pt>
    <dgm:pt modelId="{DFCE0C4D-F898-4C95-B7B5-D227EC6940D4}" type="sibTrans" cxnId="{F7009521-EF65-44CB-88A0-E0B6EED3A311}">
      <dgm:prSet/>
      <dgm:spPr/>
      <dgm:t>
        <a:bodyPr/>
        <a:lstStyle/>
        <a:p>
          <a:endParaRPr lang="en-US"/>
        </a:p>
      </dgm:t>
    </dgm:pt>
    <dgm:pt modelId="{DD6EACED-7BB3-4FF2-ABEA-671DAC44AC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Desarrollo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cascada</a:t>
          </a:r>
          <a:r>
            <a:rPr lang="en-US" dirty="0"/>
            <a:t> para </a:t>
          </a:r>
          <a:r>
            <a:rPr lang="en-US" dirty="0" err="1"/>
            <a:t>cada</a:t>
          </a:r>
          <a:r>
            <a:rPr lang="en-US" dirty="0"/>
            <a:t> CU:</a:t>
          </a:r>
        </a:p>
      </dgm:t>
    </dgm:pt>
    <dgm:pt modelId="{5F3E9E08-5045-44A9-87A6-AAC41B9E9671}" type="parTrans" cxnId="{C7AB461B-2A59-4312-B96A-954AD7172A0B}">
      <dgm:prSet/>
      <dgm:spPr/>
      <dgm:t>
        <a:bodyPr/>
        <a:lstStyle/>
        <a:p>
          <a:endParaRPr lang="en-US"/>
        </a:p>
      </dgm:t>
    </dgm:pt>
    <dgm:pt modelId="{725E1945-9DB0-4BF2-8724-DD393D2732B8}" type="sibTrans" cxnId="{C7AB461B-2A59-4312-B96A-954AD7172A0B}">
      <dgm:prSet/>
      <dgm:spPr/>
      <dgm:t>
        <a:bodyPr/>
        <a:lstStyle/>
        <a:p>
          <a:endParaRPr lang="en-US"/>
        </a:p>
      </dgm:t>
    </dgm:pt>
    <dgm:pt modelId="{99F2CFE0-0783-42F2-ACEF-8811C449FB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Análisis</a:t>
          </a:r>
          <a:endParaRPr lang="en-US"/>
        </a:p>
      </dgm:t>
    </dgm:pt>
    <dgm:pt modelId="{909FDC0E-9507-49AB-9250-455DBE15BE2E}" type="parTrans" cxnId="{44F5D1CE-1DDC-4449-AEB8-45FEDBCA1914}">
      <dgm:prSet/>
      <dgm:spPr/>
      <dgm:t>
        <a:bodyPr/>
        <a:lstStyle/>
        <a:p>
          <a:endParaRPr lang="en-US"/>
        </a:p>
      </dgm:t>
    </dgm:pt>
    <dgm:pt modelId="{12C0E65E-8769-4C83-8A4E-271838F84764}" type="sibTrans" cxnId="{44F5D1CE-1DDC-4449-AEB8-45FEDBCA1914}">
      <dgm:prSet/>
      <dgm:spPr/>
      <dgm:t>
        <a:bodyPr/>
        <a:lstStyle/>
        <a:p>
          <a:endParaRPr lang="en-US"/>
        </a:p>
      </dgm:t>
    </dgm:pt>
    <dgm:pt modelId="{1C442EF7-41AA-4554-9061-728FE48CFD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Diseño</a:t>
          </a:r>
          <a:endParaRPr lang="en-US"/>
        </a:p>
      </dgm:t>
    </dgm:pt>
    <dgm:pt modelId="{41401721-FDC4-4EEF-8773-FC1993A8AB45}" type="parTrans" cxnId="{E427A449-F5E4-4C27-B726-468668842567}">
      <dgm:prSet/>
      <dgm:spPr/>
      <dgm:t>
        <a:bodyPr/>
        <a:lstStyle/>
        <a:p>
          <a:endParaRPr lang="en-US"/>
        </a:p>
      </dgm:t>
    </dgm:pt>
    <dgm:pt modelId="{2AD8672D-811C-49C7-8B39-8E7F4C596598}" type="sibTrans" cxnId="{E427A449-F5E4-4C27-B726-468668842567}">
      <dgm:prSet/>
      <dgm:spPr/>
      <dgm:t>
        <a:bodyPr/>
        <a:lstStyle/>
        <a:p>
          <a:endParaRPr lang="en-US"/>
        </a:p>
      </dgm:t>
    </dgm:pt>
    <dgm:pt modelId="{B5384CCE-A5C3-4D3C-8A6F-3B0110D89B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Implementación</a:t>
          </a:r>
          <a:endParaRPr lang="en-US"/>
        </a:p>
      </dgm:t>
    </dgm:pt>
    <dgm:pt modelId="{127B9176-C19A-457C-8AB7-552473497078}" type="parTrans" cxnId="{99FD02B4-BAC8-40F3-A8F6-B94651813128}">
      <dgm:prSet/>
      <dgm:spPr/>
      <dgm:t>
        <a:bodyPr/>
        <a:lstStyle/>
        <a:p>
          <a:endParaRPr lang="en-US"/>
        </a:p>
      </dgm:t>
    </dgm:pt>
    <dgm:pt modelId="{6A38E30F-D431-4D4E-A1C6-6530BD006255}" type="sibTrans" cxnId="{99FD02B4-BAC8-40F3-A8F6-B94651813128}">
      <dgm:prSet/>
      <dgm:spPr/>
      <dgm:t>
        <a:bodyPr/>
        <a:lstStyle/>
        <a:p>
          <a:endParaRPr lang="en-US"/>
        </a:p>
      </dgm:t>
    </dgm:pt>
    <dgm:pt modelId="{1277A923-D7C0-4DC9-BD6F-3A77E2B2E2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Caso de </a:t>
          </a:r>
          <a:r>
            <a:rPr lang="en-US" err="1"/>
            <a:t>uso</a:t>
          </a:r>
          <a:endParaRPr lang="en-US"/>
        </a:p>
      </dgm:t>
    </dgm:pt>
    <dgm:pt modelId="{0A7C2825-A43B-4E2E-BB59-0667EF40888C}" type="parTrans" cxnId="{53270D7C-B176-4F07-97E1-2288215A606B}">
      <dgm:prSet/>
      <dgm:spPr/>
      <dgm:t>
        <a:bodyPr/>
        <a:lstStyle/>
        <a:p>
          <a:endParaRPr lang="en-US"/>
        </a:p>
      </dgm:t>
    </dgm:pt>
    <dgm:pt modelId="{A4165763-0775-4396-82AD-2FEAB09D9D02}" type="sibTrans" cxnId="{53270D7C-B176-4F07-97E1-2288215A606B}">
      <dgm:prSet/>
      <dgm:spPr/>
      <dgm:t>
        <a:bodyPr/>
        <a:lstStyle/>
        <a:p>
          <a:endParaRPr lang="en-US"/>
        </a:p>
      </dgm:t>
    </dgm:pt>
    <dgm:pt modelId="{E6B109FF-80ED-407F-B2AE-9349BEC7BEEB}" type="pres">
      <dgm:prSet presAssocID="{24673563-B3AA-4C19-9CCC-F8607B610D7A}" presName="root" presStyleCnt="0">
        <dgm:presLayoutVars>
          <dgm:dir/>
          <dgm:resizeHandles val="exact"/>
        </dgm:presLayoutVars>
      </dgm:prSet>
      <dgm:spPr/>
    </dgm:pt>
    <dgm:pt modelId="{9797354A-E57A-411F-AA46-9CC0E0734275}" type="pres">
      <dgm:prSet presAssocID="{A92F8D61-8ED4-491F-8B17-DD802CDF3347}" presName="compNode" presStyleCnt="0"/>
      <dgm:spPr/>
    </dgm:pt>
    <dgm:pt modelId="{492254D0-D953-4BF1-B759-9D64295CED0F}" type="pres">
      <dgm:prSet presAssocID="{A92F8D61-8ED4-491F-8B17-DD802CDF3347}" presName="bgRect" presStyleLbl="bgShp" presStyleIdx="0" presStyleCnt="3" custLinFactY="25118" custLinFactNeighborX="427" custLinFactNeighborY="100000"/>
      <dgm:spPr/>
    </dgm:pt>
    <dgm:pt modelId="{136BEFCB-E9CB-41CB-89EA-B7E25D9A5F61}" type="pres">
      <dgm:prSet presAssocID="{A92F8D61-8ED4-491F-8B17-DD802CDF3347}" presName="iconRect" presStyleLbl="node1" presStyleIdx="0" presStyleCnt="3" custLinFactY="100000" custLinFactNeighborX="-8972" custLinFactNeighborY="12748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5FFAF86E-3D37-4F3F-9676-4DF8C7839BFA}" type="pres">
      <dgm:prSet presAssocID="{A92F8D61-8ED4-491F-8B17-DD802CDF3347}" presName="spaceRect" presStyleCnt="0"/>
      <dgm:spPr/>
    </dgm:pt>
    <dgm:pt modelId="{A7508AF8-4D9F-436D-A71C-FD881CA6E2E1}" type="pres">
      <dgm:prSet presAssocID="{A92F8D61-8ED4-491F-8B17-DD802CDF3347}" presName="parTx" presStyleLbl="revTx" presStyleIdx="0" presStyleCnt="5" custLinFactY="25118" custLinFactNeighborX="0" custLinFactNeighborY="100000">
        <dgm:presLayoutVars>
          <dgm:chMax val="0"/>
          <dgm:chPref val="0"/>
        </dgm:presLayoutVars>
      </dgm:prSet>
      <dgm:spPr/>
    </dgm:pt>
    <dgm:pt modelId="{ABB68D48-8F56-4D3B-B396-6E5AC4579FCA}" type="pres">
      <dgm:prSet presAssocID="{A92F8D61-8ED4-491F-8B17-DD802CDF3347}" presName="desTx" presStyleLbl="revTx" presStyleIdx="1" presStyleCnt="5" custLinFactY="25118" custLinFactNeighborX="1935" custLinFactNeighborY="100000">
        <dgm:presLayoutVars/>
      </dgm:prSet>
      <dgm:spPr/>
    </dgm:pt>
    <dgm:pt modelId="{15BC9DE0-ACBA-4EF4-A741-3D27EE40D871}" type="pres">
      <dgm:prSet presAssocID="{F912B1F6-1A7D-4BE1-A053-56E933051C70}" presName="sibTrans" presStyleCnt="0"/>
      <dgm:spPr/>
    </dgm:pt>
    <dgm:pt modelId="{3CBD195F-7348-4812-ADA4-DE6EAF7076BE}" type="pres">
      <dgm:prSet presAssocID="{1F0D193D-BCC4-4563-A84C-9E0C818AEFE8}" presName="compNode" presStyleCnt="0"/>
      <dgm:spPr/>
    </dgm:pt>
    <dgm:pt modelId="{EECD6D81-DF63-49AB-A934-B6C57906EFA4}" type="pres">
      <dgm:prSet presAssocID="{1F0D193D-BCC4-4563-A84C-9E0C818AEFE8}" presName="bgRect" presStyleLbl="bgShp" presStyleIdx="1" presStyleCnt="3" custLinFactY="-25339" custLinFactNeighborX="427" custLinFactNeighborY="-100000"/>
      <dgm:spPr/>
    </dgm:pt>
    <dgm:pt modelId="{C7139614-C382-4D51-A27C-9C0A665955D8}" type="pres">
      <dgm:prSet presAssocID="{1F0D193D-BCC4-4563-A84C-9E0C818AEFE8}" presName="iconRect" presStyleLbl="node1" presStyleIdx="1" presStyleCnt="3" custLinFactY="-100000" custLinFactNeighborX="-10766" custLinFactNeighborY="-13756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CC66C8F-EAA4-4058-9C95-65F4569C384D}" type="pres">
      <dgm:prSet presAssocID="{1F0D193D-BCC4-4563-A84C-9E0C818AEFE8}" presName="spaceRect" presStyleCnt="0"/>
      <dgm:spPr/>
    </dgm:pt>
    <dgm:pt modelId="{75732E8B-EC7E-40B5-BD07-A946E57A48FD}" type="pres">
      <dgm:prSet presAssocID="{1F0D193D-BCC4-4563-A84C-9E0C818AEFE8}" presName="parTx" presStyleLbl="revTx" presStyleIdx="2" presStyleCnt="5" custLinFactY="-25339" custLinFactNeighborX="-493" custLinFactNeighborY="-100000">
        <dgm:presLayoutVars>
          <dgm:chMax val="0"/>
          <dgm:chPref val="0"/>
        </dgm:presLayoutVars>
      </dgm:prSet>
      <dgm:spPr/>
    </dgm:pt>
    <dgm:pt modelId="{E6C7EE8D-08AA-4256-93EE-30BC45F78934}" type="pres">
      <dgm:prSet presAssocID="{DFCE0C4D-F898-4C95-B7B5-D227EC6940D4}" presName="sibTrans" presStyleCnt="0"/>
      <dgm:spPr/>
    </dgm:pt>
    <dgm:pt modelId="{CD1E116F-EA05-46D3-AE59-FAEF3C993473}" type="pres">
      <dgm:prSet presAssocID="{DD6EACED-7BB3-4FF2-ABEA-671DAC44AC17}" presName="compNode" presStyleCnt="0"/>
      <dgm:spPr/>
    </dgm:pt>
    <dgm:pt modelId="{641D9192-883E-48D1-8FB4-E0F468528667}" type="pres">
      <dgm:prSet presAssocID="{DD6EACED-7BB3-4FF2-ABEA-671DAC44AC17}" presName="bgRect" presStyleLbl="bgShp" presStyleIdx="2" presStyleCnt="3"/>
      <dgm:spPr/>
    </dgm:pt>
    <dgm:pt modelId="{72E8400A-453D-469B-88DE-139C4C8357E6}" type="pres">
      <dgm:prSet presAssocID="{DD6EACED-7BB3-4FF2-ABEA-671DAC44AC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FFC52357-B490-4288-BEF2-00B669AA937F}" type="pres">
      <dgm:prSet presAssocID="{DD6EACED-7BB3-4FF2-ABEA-671DAC44AC17}" presName="spaceRect" presStyleCnt="0"/>
      <dgm:spPr/>
    </dgm:pt>
    <dgm:pt modelId="{C72C3CDC-6B03-4F1D-83C0-69891BB59939}" type="pres">
      <dgm:prSet presAssocID="{DD6EACED-7BB3-4FF2-ABEA-671DAC44AC17}" presName="parTx" presStyleLbl="revTx" presStyleIdx="3" presStyleCnt="5">
        <dgm:presLayoutVars>
          <dgm:chMax val="0"/>
          <dgm:chPref val="0"/>
        </dgm:presLayoutVars>
      </dgm:prSet>
      <dgm:spPr/>
    </dgm:pt>
    <dgm:pt modelId="{B6EDE1B9-B898-4A0A-A24B-C1D6187C5FF7}" type="pres">
      <dgm:prSet presAssocID="{DD6EACED-7BB3-4FF2-ABEA-671DAC44AC17}" presName="desTx" presStyleLbl="revTx" presStyleIdx="4" presStyleCnt="5">
        <dgm:presLayoutVars/>
      </dgm:prSet>
      <dgm:spPr/>
    </dgm:pt>
  </dgm:ptLst>
  <dgm:cxnLst>
    <dgm:cxn modelId="{05F20E09-D81B-4429-B81F-EDB5CE6F4878}" type="presOf" srcId="{1C442EF7-41AA-4554-9061-728FE48CFDC5}" destId="{B6EDE1B9-B898-4A0A-A24B-C1D6187C5FF7}" srcOrd="0" destOrd="1" presId="urn:microsoft.com/office/officeart/2018/2/layout/IconVerticalSolidList"/>
    <dgm:cxn modelId="{C7AB461B-2A59-4312-B96A-954AD7172A0B}" srcId="{24673563-B3AA-4C19-9CCC-F8607B610D7A}" destId="{DD6EACED-7BB3-4FF2-ABEA-671DAC44AC17}" srcOrd="2" destOrd="0" parTransId="{5F3E9E08-5045-44A9-87A6-AAC41B9E9671}" sibTransId="{725E1945-9DB0-4BF2-8724-DD393D2732B8}"/>
    <dgm:cxn modelId="{F7009521-EF65-44CB-88A0-E0B6EED3A311}" srcId="{24673563-B3AA-4C19-9CCC-F8607B610D7A}" destId="{1F0D193D-BCC4-4563-A84C-9E0C818AEFE8}" srcOrd="1" destOrd="0" parTransId="{521CBA5A-9D1F-4ECB-9725-0F7CEAE8C6D7}" sibTransId="{DFCE0C4D-F898-4C95-B7B5-D227EC6940D4}"/>
    <dgm:cxn modelId="{6285AA2C-A8A3-4543-A4C4-529A4CEA6040}" type="presOf" srcId="{1277A923-D7C0-4DC9-BD6F-3A77E2B2E2F8}" destId="{ABB68D48-8F56-4D3B-B396-6E5AC4579FCA}" srcOrd="0" destOrd="0" presId="urn:microsoft.com/office/officeart/2018/2/layout/IconVerticalSolidList"/>
    <dgm:cxn modelId="{3B662E68-2EF0-4E08-BBB4-2BFDD4467BF2}" type="presOf" srcId="{24673563-B3AA-4C19-9CCC-F8607B610D7A}" destId="{E6B109FF-80ED-407F-B2AE-9349BEC7BEEB}" srcOrd="0" destOrd="0" presId="urn:microsoft.com/office/officeart/2018/2/layout/IconVerticalSolidList"/>
    <dgm:cxn modelId="{E427A449-F5E4-4C27-B726-468668842567}" srcId="{DD6EACED-7BB3-4FF2-ABEA-671DAC44AC17}" destId="{1C442EF7-41AA-4554-9061-728FE48CFDC5}" srcOrd="1" destOrd="0" parTransId="{41401721-FDC4-4EEF-8773-FC1993A8AB45}" sibTransId="{2AD8672D-811C-49C7-8B39-8E7F4C596598}"/>
    <dgm:cxn modelId="{840B9F7B-1961-4FC1-9B56-16BAC99182A3}" type="presOf" srcId="{DD6EACED-7BB3-4FF2-ABEA-671DAC44AC17}" destId="{C72C3CDC-6B03-4F1D-83C0-69891BB59939}" srcOrd="0" destOrd="0" presId="urn:microsoft.com/office/officeart/2018/2/layout/IconVerticalSolidList"/>
    <dgm:cxn modelId="{53270D7C-B176-4F07-97E1-2288215A606B}" srcId="{A92F8D61-8ED4-491F-8B17-DD802CDF3347}" destId="{1277A923-D7C0-4DC9-BD6F-3A77E2B2E2F8}" srcOrd="0" destOrd="0" parTransId="{0A7C2825-A43B-4E2E-BB59-0667EF40888C}" sibTransId="{A4165763-0775-4396-82AD-2FEAB09D9D02}"/>
    <dgm:cxn modelId="{52421297-5529-4C67-94CF-3DA8A503DE06}" srcId="{24673563-B3AA-4C19-9CCC-F8607B610D7A}" destId="{A92F8D61-8ED4-491F-8B17-DD802CDF3347}" srcOrd="0" destOrd="0" parTransId="{4327C04A-9ABD-4185-888D-48F28950D952}" sibTransId="{F912B1F6-1A7D-4BE1-A053-56E933051C70}"/>
    <dgm:cxn modelId="{99FD02B4-BAC8-40F3-A8F6-B94651813128}" srcId="{DD6EACED-7BB3-4FF2-ABEA-671DAC44AC17}" destId="{B5384CCE-A5C3-4D3C-8A6F-3B0110D89B65}" srcOrd="2" destOrd="0" parTransId="{127B9176-C19A-457C-8AB7-552473497078}" sibTransId="{6A38E30F-D431-4D4E-A1C6-6530BD006255}"/>
    <dgm:cxn modelId="{CF00B4CD-83CE-40F7-8710-44F4D762DCF7}" type="presOf" srcId="{1F0D193D-BCC4-4563-A84C-9E0C818AEFE8}" destId="{75732E8B-EC7E-40B5-BD07-A946E57A48FD}" srcOrd="0" destOrd="0" presId="urn:microsoft.com/office/officeart/2018/2/layout/IconVerticalSolidList"/>
    <dgm:cxn modelId="{44F5D1CE-1DDC-4449-AEB8-45FEDBCA1914}" srcId="{DD6EACED-7BB3-4FF2-ABEA-671DAC44AC17}" destId="{99F2CFE0-0783-42F2-ACEF-8811C449FB04}" srcOrd="0" destOrd="0" parTransId="{909FDC0E-9507-49AB-9250-455DBE15BE2E}" sibTransId="{12C0E65E-8769-4C83-8A4E-271838F84764}"/>
    <dgm:cxn modelId="{B4D199D7-B054-4313-9936-23A9F8FFF465}" type="presOf" srcId="{99F2CFE0-0783-42F2-ACEF-8811C449FB04}" destId="{B6EDE1B9-B898-4A0A-A24B-C1D6187C5FF7}" srcOrd="0" destOrd="0" presId="urn:microsoft.com/office/officeart/2018/2/layout/IconVerticalSolidList"/>
    <dgm:cxn modelId="{AF4263DE-2CE2-4788-9868-6DF579EE9FA5}" type="presOf" srcId="{A92F8D61-8ED4-491F-8B17-DD802CDF3347}" destId="{A7508AF8-4D9F-436D-A71C-FD881CA6E2E1}" srcOrd="0" destOrd="0" presId="urn:microsoft.com/office/officeart/2018/2/layout/IconVerticalSolidList"/>
    <dgm:cxn modelId="{C96052F3-CEF6-4E86-925D-45AC65C62C5A}" type="presOf" srcId="{B5384CCE-A5C3-4D3C-8A6F-3B0110D89B65}" destId="{B6EDE1B9-B898-4A0A-A24B-C1D6187C5FF7}" srcOrd="0" destOrd="2" presId="urn:microsoft.com/office/officeart/2018/2/layout/IconVerticalSolidList"/>
    <dgm:cxn modelId="{57254A6F-A863-4F3F-A471-8C06A40D6DFD}" type="presParOf" srcId="{E6B109FF-80ED-407F-B2AE-9349BEC7BEEB}" destId="{9797354A-E57A-411F-AA46-9CC0E0734275}" srcOrd="0" destOrd="0" presId="urn:microsoft.com/office/officeart/2018/2/layout/IconVerticalSolidList"/>
    <dgm:cxn modelId="{BEA3AB10-6EBA-414E-A0DC-B1FA40B286B8}" type="presParOf" srcId="{9797354A-E57A-411F-AA46-9CC0E0734275}" destId="{492254D0-D953-4BF1-B759-9D64295CED0F}" srcOrd="0" destOrd="0" presId="urn:microsoft.com/office/officeart/2018/2/layout/IconVerticalSolidList"/>
    <dgm:cxn modelId="{BC28E8E7-BE65-427C-8CA5-7D2CBBA88ECB}" type="presParOf" srcId="{9797354A-E57A-411F-AA46-9CC0E0734275}" destId="{136BEFCB-E9CB-41CB-89EA-B7E25D9A5F61}" srcOrd="1" destOrd="0" presId="urn:microsoft.com/office/officeart/2018/2/layout/IconVerticalSolidList"/>
    <dgm:cxn modelId="{C3FF9BE2-0D5B-476E-8FD4-D5AFCD02A002}" type="presParOf" srcId="{9797354A-E57A-411F-AA46-9CC0E0734275}" destId="{5FFAF86E-3D37-4F3F-9676-4DF8C7839BFA}" srcOrd="2" destOrd="0" presId="urn:microsoft.com/office/officeart/2018/2/layout/IconVerticalSolidList"/>
    <dgm:cxn modelId="{7EAEFA32-40DA-438B-A4AC-279AB881D78E}" type="presParOf" srcId="{9797354A-E57A-411F-AA46-9CC0E0734275}" destId="{A7508AF8-4D9F-436D-A71C-FD881CA6E2E1}" srcOrd="3" destOrd="0" presId="urn:microsoft.com/office/officeart/2018/2/layout/IconVerticalSolidList"/>
    <dgm:cxn modelId="{5F88FBC7-BC76-444A-BDBB-748D6702BEC9}" type="presParOf" srcId="{9797354A-E57A-411F-AA46-9CC0E0734275}" destId="{ABB68D48-8F56-4D3B-B396-6E5AC4579FCA}" srcOrd="4" destOrd="0" presId="urn:microsoft.com/office/officeart/2018/2/layout/IconVerticalSolidList"/>
    <dgm:cxn modelId="{EAF76952-4775-4144-A288-7BB7C7186D8C}" type="presParOf" srcId="{E6B109FF-80ED-407F-B2AE-9349BEC7BEEB}" destId="{15BC9DE0-ACBA-4EF4-A741-3D27EE40D871}" srcOrd="1" destOrd="0" presId="urn:microsoft.com/office/officeart/2018/2/layout/IconVerticalSolidList"/>
    <dgm:cxn modelId="{EBB131D1-65C2-4107-9B05-4C5467550926}" type="presParOf" srcId="{E6B109FF-80ED-407F-B2AE-9349BEC7BEEB}" destId="{3CBD195F-7348-4812-ADA4-DE6EAF7076BE}" srcOrd="2" destOrd="0" presId="urn:microsoft.com/office/officeart/2018/2/layout/IconVerticalSolidList"/>
    <dgm:cxn modelId="{92CF15A6-8F61-4D95-8217-F3DF91B6FC0A}" type="presParOf" srcId="{3CBD195F-7348-4812-ADA4-DE6EAF7076BE}" destId="{EECD6D81-DF63-49AB-A934-B6C57906EFA4}" srcOrd="0" destOrd="0" presId="urn:microsoft.com/office/officeart/2018/2/layout/IconVerticalSolidList"/>
    <dgm:cxn modelId="{F2A43DA8-635E-4077-B77D-59098233BEFA}" type="presParOf" srcId="{3CBD195F-7348-4812-ADA4-DE6EAF7076BE}" destId="{C7139614-C382-4D51-A27C-9C0A665955D8}" srcOrd="1" destOrd="0" presId="urn:microsoft.com/office/officeart/2018/2/layout/IconVerticalSolidList"/>
    <dgm:cxn modelId="{8FED2B8D-CD53-4ACF-BE35-CD8C08F0257A}" type="presParOf" srcId="{3CBD195F-7348-4812-ADA4-DE6EAF7076BE}" destId="{CCC66C8F-EAA4-4058-9C95-65F4569C384D}" srcOrd="2" destOrd="0" presId="urn:microsoft.com/office/officeart/2018/2/layout/IconVerticalSolidList"/>
    <dgm:cxn modelId="{76F67931-471E-43A1-91DB-A992F1A95C7B}" type="presParOf" srcId="{3CBD195F-7348-4812-ADA4-DE6EAF7076BE}" destId="{75732E8B-EC7E-40B5-BD07-A946E57A48FD}" srcOrd="3" destOrd="0" presId="urn:microsoft.com/office/officeart/2018/2/layout/IconVerticalSolidList"/>
    <dgm:cxn modelId="{2EA0430A-CA5E-42FB-90DA-F50294401D31}" type="presParOf" srcId="{E6B109FF-80ED-407F-B2AE-9349BEC7BEEB}" destId="{E6C7EE8D-08AA-4256-93EE-30BC45F78934}" srcOrd="3" destOrd="0" presId="urn:microsoft.com/office/officeart/2018/2/layout/IconVerticalSolidList"/>
    <dgm:cxn modelId="{6A845401-A90B-426D-BFD7-6F7DB966DEA4}" type="presParOf" srcId="{E6B109FF-80ED-407F-B2AE-9349BEC7BEEB}" destId="{CD1E116F-EA05-46D3-AE59-FAEF3C993473}" srcOrd="4" destOrd="0" presId="urn:microsoft.com/office/officeart/2018/2/layout/IconVerticalSolidList"/>
    <dgm:cxn modelId="{69122AE1-8004-48ED-A593-2051A465639A}" type="presParOf" srcId="{CD1E116F-EA05-46D3-AE59-FAEF3C993473}" destId="{641D9192-883E-48D1-8FB4-E0F468528667}" srcOrd="0" destOrd="0" presId="urn:microsoft.com/office/officeart/2018/2/layout/IconVerticalSolidList"/>
    <dgm:cxn modelId="{66015CE9-BB29-4900-89C1-F00D9AB99492}" type="presParOf" srcId="{CD1E116F-EA05-46D3-AE59-FAEF3C993473}" destId="{72E8400A-453D-469B-88DE-139C4C8357E6}" srcOrd="1" destOrd="0" presId="urn:microsoft.com/office/officeart/2018/2/layout/IconVerticalSolidList"/>
    <dgm:cxn modelId="{8776CFF7-9177-48E9-9CD8-43D426160BDA}" type="presParOf" srcId="{CD1E116F-EA05-46D3-AE59-FAEF3C993473}" destId="{FFC52357-B490-4288-BEF2-00B669AA937F}" srcOrd="2" destOrd="0" presId="urn:microsoft.com/office/officeart/2018/2/layout/IconVerticalSolidList"/>
    <dgm:cxn modelId="{8D5ED2F5-02C0-4315-A245-48E4A510D2FF}" type="presParOf" srcId="{CD1E116F-EA05-46D3-AE59-FAEF3C993473}" destId="{C72C3CDC-6B03-4F1D-83C0-69891BB59939}" srcOrd="3" destOrd="0" presId="urn:microsoft.com/office/officeart/2018/2/layout/IconVerticalSolidList"/>
    <dgm:cxn modelId="{6CD12A12-0DD3-4949-A433-C0C5F5EF74B1}" type="presParOf" srcId="{CD1E116F-EA05-46D3-AE59-FAEF3C993473}" destId="{B6EDE1B9-B898-4A0A-A24B-C1D6187C5FF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8D6BC7-4E7E-456B-92ED-AE55E6A8A967}" type="doc">
      <dgm:prSet loTypeId="urn:microsoft.com/office/officeart/2005/8/layout/cycle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B5A7D0-0ABB-4D7A-8D31-F38699987366}">
      <dgm:prSet/>
      <dgm:spPr/>
      <dgm:t>
        <a:bodyPr/>
        <a:lstStyle/>
        <a:p>
          <a:r>
            <a:rPr lang="en-US" dirty="0" err="1"/>
            <a:t>Funcional</a:t>
          </a:r>
          <a:r>
            <a:rPr lang="en-US" dirty="0"/>
            <a:t> </a:t>
          </a:r>
          <a:r>
            <a:rPr lang="en-US" dirty="0" err="1"/>
            <a:t>desde</a:t>
          </a:r>
          <a:r>
            <a:rPr lang="en-US" dirty="0"/>
            <a:t> el principio</a:t>
          </a:r>
        </a:p>
      </dgm:t>
    </dgm:pt>
    <dgm:pt modelId="{FD360964-3FF4-4161-9DFA-8EFB72752E0D}" type="parTrans" cxnId="{8937B551-6B51-48D9-8ADC-EC3B5469DFDE}">
      <dgm:prSet/>
      <dgm:spPr/>
      <dgm:t>
        <a:bodyPr/>
        <a:lstStyle/>
        <a:p>
          <a:endParaRPr lang="en-US"/>
        </a:p>
      </dgm:t>
    </dgm:pt>
    <dgm:pt modelId="{F5AE4ADA-DB80-417C-94D9-67BA0F499FF7}" type="sibTrans" cxnId="{8937B551-6B51-48D9-8ADC-EC3B5469DFDE}">
      <dgm:prSet/>
      <dgm:spPr/>
      <dgm:t>
        <a:bodyPr/>
        <a:lstStyle/>
        <a:p>
          <a:endParaRPr lang="en-US"/>
        </a:p>
      </dgm:t>
    </dgm:pt>
    <dgm:pt modelId="{0C8A4289-33E0-48F8-B2F5-E606C52A2EA5}">
      <dgm:prSet/>
      <dgm:spPr/>
      <dgm:t>
        <a:bodyPr/>
        <a:lstStyle/>
        <a:p>
          <a:r>
            <a:rPr lang="es-ES" noProof="0" dirty="0"/>
            <a:t>Flexibilidad</a:t>
          </a:r>
        </a:p>
      </dgm:t>
    </dgm:pt>
    <dgm:pt modelId="{7BC03EB0-0AB2-4CAE-A2F1-FFF766458228}" type="parTrans" cxnId="{81B3FDCF-A68C-4D8A-AE98-7AEAD3555D2B}">
      <dgm:prSet/>
      <dgm:spPr/>
      <dgm:t>
        <a:bodyPr/>
        <a:lstStyle/>
        <a:p>
          <a:endParaRPr lang="en-US"/>
        </a:p>
      </dgm:t>
    </dgm:pt>
    <dgm:pt modelId="{ED072C6F-8083-4247-B423-1DDF72CDBC42}" type="sibTrans" cxnId="{81B3FDCF-A68C-4D8A-AE98-7AEAD3555D2B}">
      <dgm:prSet/>
      <dgm:spPr/>
      <dgm:t>
        <a:bodyPr/>
        <a:lstStyle/>
        <a:p>
          <a:endParaRPr lang="en-US"/>
        </a:p>
      </dgm:t>
    </dgm:pt>
    <dgm:pt modelId="{5F07F5C4-96B1-4EBF-AA37-CC7DFEF65EB5}">
      <dgm:prSet/>
      <dgm:spPr/>
      <dgm:t>
        <a:bodyPr/>
        <a:lstStyle/>
        <a:p>
          <a:r>
            <a:rPr lang="en-US"/>
            <a:t>Documentación detallada</a:t>
          </a:r>
        </a:p>
      </dgm:t>
    </dgm:pt>
    <dgm:pt modelId="{9D263F60-411E-4D15-A7DD-A64CFD6249FD}" type="parTrans" cxnId="{14BC0F92-D87B-496B-83C4-64412CB1DB88}">
      <dgm:prSet/>
      <dgm:spPr/>
      <dgm:t>
        <a:bodyPr/>
        <a:lstStyle/>
        <a:p>
          <a:endParaRPr lang="en-US"/>
        </a:p>
      </dgm:t>
    </dgm:pt>
    <dgm:pt modelId="{8F5A2FD1-A9D7-47BE-9D85-FBEA22DD1F4B}" type="sibTrans" cxnId="{14BC0F92-D87B-496B-83C4-64412CB1DB88}">
      <dgm:prSet/>
      <dgm:spPr/>
      <dgm:t>
        <a:bodyPr/>
        <a:lstStyle/>
        <a:p>
          <a:endParaRPr lang="en-US"/>
        </a:p>
      </dgm:t>
    </dgm:pt>
    <dgm:pt modelId="{7F32735E-D339-47A4-8836-1BC3905099D1}" type="pres">
      <dgm:prSet presAssocID="{708D6BC7-4E7E-456B-92ED-AE55E6A8A967}" presName="cycle" presStyleCnt="0">
        <dgm:presLayoutVars>
          <dgm:dir/>
          <dgm:resizeHandles val="exact"/>
        </dgm:presLayoutVars>
      </dgm:prSet>
      <dgm:spPr/>
    </dgm:pt>
    <dgm:pt modelId="{64167085-06BB-4C35-98E8-B62C1175D826}" type="pres">
      <dgm:prSet presAssocID="{11B5A7D0-0ABB-4D7A-8D31-F38699987366}" presName="node" presStyleLbl="node1" presStyleIdx="0" presStyleCnt="3">
        <dgm:presLayoutVars>
          <dgm:bulletEnabled val="1"/>
        </dgm:presLayoutVars>
      </dgm:prSet>
      <dgm:spPr/>
    </dgm:pt>
    <dgm:pt modelId="{30921D7F-5DC0-4FE6-AEE1-B05D34CCEF5E}" type="pres">
      <dgm:prSet presAssocID="{11B5A7D0-0ABB-4D7A-8D31-F38699987366}" presName="spNode" presStyleCnt="0"/>
      <dgm:spPr/>
    </dgm:pt>
    <dgm:pt modelId="{CA3AACA0-38BC-4065-8227-7890692BA96F}" type="pres">
      <dgm:prSet presAssocID="{F5AE4ADA-DB80-417C-94D9-67BA0F499FF7}" presName="sibTrans" presStyleLbl="sibTrans1D1" presStyleIdx="0" presStyleCnt="3"/>
      <dgm:spPr/>
    </dgm:pt>
    <dgm:pt modelId="{610D83B1-9DC5-45F0-BE62-28C66EBD6004}" type="pres">
      <dgm:prSet presAssocID="{0C8A4289-33E0-48F8-B2F5-E606C52A2EA5}" presName="node" presStyleLbl="node1" presStyleIdx="1" presStyleCnt="3">
        <dgm:presLayoutVars>
          <dgm:bulletEnabled val="1"/>
        </dgm:presLayoutVars>
      </dgm:prSet>
      <dgm:spPr/>
    </dgm:pt>
    <dgm:pt modelId="{87DA8DA8-2BD5-4C56-993A-A4F3114B1A5C}" type="pres">
      <dgm:prSet presAssocID="{0C8A4289-33E0-48F8-B2F5-E606C52A2EA5}" presName="spNode" presStyleCnt="0"/>
      <dgm:spPr/>
    </dgm:pt>
    <dgm:pt modelId="{702D924A-9062-49D0-9EAB-25B8B6859D2E}" type="pres">
      <dgm:prSet presAssocID="{ED072C6F-8083-4247-B423-1DDF72CDBC42}" presName="sibTrans" presStyleLbl="sibTrans1D1" presStyleIdx="1" presStyleCnt="3"/>
      <dgm:spPr/>
    </dgm:pt>
    <dgm:pt modelId="{DEF8D311-543F-4CFF-993F-695F8373DEF9}" type="pres">
      <dgm:prSet presAssocID="{5F07F5C4-96B1-4EBF-AA37-CC7DFEF65EB5}" presName="node" presStyleLbl="node1" presStyleIdx="2" presStyleCnt="3">
        <dgm:presLayoutVars>
          <dgm:bulletEnabled val="1"/>
        </dgm:presLayoutVars>
      </dgm:prSet>
      <dgm:spPr/>
    </dgm:pt>
    <dgm:pt modelId="{E6C557BE-0A53-415D-B2CD-71050F0A61C3}" type="pres">
      <dgm:prSet presAssocID="{5F07F5C4-96B1-4EBF-AA37-CC7DFEF65EB5}" presName="spNode" presStyleCnt="0"/>
      <dgm:spPr/>
    </dgm:pt>
    <dgm:pt modelId="{CD5135C9-BCF4-4EA5-97FD-AD69AF2E275A}" type="pres">
      <dgm:prSet presAssocID="{8F5A2FD1-A9D7-47BE-9D85-FBEA22DD1F4B}" presName="sibTrans" presStyleLbl="sibTrans1D1" presStyleIdx="2" presStyleCnt="3"/>
      <dgm:spPr/>
    </dgm:pt>
  </dgm:ptLst>
  <dgm:cxnLst>
    <dgm:cxn modelId="{8845EB3E-C02B-4587-831B-99E4500A361A}" type="presOf" srcId="{5F07F5C4-96B1-4EBF-AA37-CC7DFEF65EB5}" destId="{DEF8D311-543F-4CFF-993F-695F8373DEF9}" srcOrd="0" destOrd="0" presId="urn:microsoft.com/office/officeart/2005/8/layout/cycle6"/>
    <dgm:cxn modelId="{1703F54C-63D1-4E2A-B1CA-F996C62836D7}" type="presOf" srcId="{0C8A4289-33E0-48F8-B2F5-E606C52A2EA5}" destId="{610D83B1-9DC5-45F0-BE62-28C66EBD6004}" srcOrd="0" destOrd="0" presId="urn:microsoft.com/office/officeart/2005/8/layout/cycle6"/>
    <dgm:cxn modelId="{8937B551-6B51-48D9-8ADC-EC3B5469DFDE}" srcId="{708D6BC7-4E7E-456B-92ED-AE55E6A8A967}" destId="{11B5A7D0-0ABB-4D7A-8D31-F38699987366}" srcOrd="0" destOrd="0" parTransId="{FD360964-3FF4-4161-9DFA-8EFB72752E0D}" sibTransId="{F5AE4ADA-DB80-417C-94D9-67BA0F499FF7}"/>
    <dgm:cxn modelId="{1952F281-963B-42C6-AA23-03D7684E320E}" type="presOf" srcId="{8F5A2FD1-A9D7-47BE-9D85-FBEA22DD1F4B}" destId="{CD5135C9-BCF4-4EA5-97FD-AD69AF2E275A}" srcOrd="0" destOrd="0" presId="urn:microsoft.com/office/officeart/2005/8/layout/cycle6"/>
    <dgm:cxn modelId="{14BC0F92-D87B-496B-83C4-64412CB1DB88}" srcId="{708D6BC7-4E7E-456B-92ED-AE55E6A8A967}" destId="{5F07F5C4-96B1-4EBF-AA37-CC7DFEF65EB5}" srcOrd="2" destOrd="0" parTransId="{9D263F60-411E-4D15-A7DD-A64CFD6249FD}" sibTransId="{8F5A2FD1-A9D7-47BE-9D85-FBEA22DD1F4B}"/>
    <dgm:cxn modelId="{F313BA96-E127-4489-8926-9AA283BBD55B}" type="presOf" srcId="{F5AE4ADA-DB80-417C-94D9-67BA0F499FF7}" destId="{CA3AACA0-38BC-4065-8227-7890692BA96F}" srcOrd="0" destOrd="0" presId="urn:microsoft.com/office/officeart/2005/8/layout/cycle6"/>
    <dgm:cxn modelId="{988A76B2-1868-4C35-B81B-02F4A8DFA445}" type="presOf" srcId="{ED072C6F-8083-4247-B423-1DDF72CDBC42}" destId="{702D924A-9062-49D0-9EAB-25B8B6859D2E}" srcOrd="0" destOrd="0" presId="urn:microsoft.com/office/officeart/2005/8/layout/cycle6"/>
    <dgm:cxn modelId="{81B3FDCF-A68C-4D8A-AE98-7AEAD3555D2B}" srcId="{708D6BC7-4E7E-456B-92ED-AE55E6A8A967}" destId="{0C8A4289-33E0-48F8-B2F5-E606C52A2EA5}" srcOrd="1" destOrd="0" parTransId="{7BC03EB0-0AB2-4CAE-A2F1-FFF766458228}" sibTransId="{ED072C6F-8083-4247-B423-1DDF72CDBC42}"/>
    <dgm:cxn modelId="{86EFC0E5-14B9-4B9D-8D61-8BFD414E48DF}" type="presOf" srcId="{708D6BC7-4E7E-456B-92ED-AE55E6A8A967}" destId="{7F32735E-D339-47A4-8836-1BC3905099D1}" srcOrd="0" destOrd="0" presId="urn:microsoft.com/office/officeart/2005/8/layout/cycle6"/>
    <dgm:cxn modelId="{B28458F6-2DC8-46A1-97D0-D91ABDFF41D8}" type="presOf" srcId="{11B5A7D0-0ABB-4D7A-8D31-F38699987366}" destId="{64167085-06BB-4C35-98E8-B62C1175D826}" srcOrd="0" destOrd="0" presId="urn:microsoft.com/office/officeart/2005/8/layout/cycle6"/>
    <dgm:cxn modelId="{C1B13596-0B67-4DF6-AF96-5E1B1FF7DB26}" type="presParOf" srcId="{7F32735E-D339-47A4-8836-1BC3905099D1}" destId="{64167085-06BB-4C35-98E8-B62C1175D826}" srcOrd="0" destOrd="0" presId="urn:microsoft.com/office/officeart/2005/8/layout/cycle6"/>
    <dgm:cxn modelId="{34DA50E1-61D0-4435-91F8-78F0360C0E47}" type="presParOf" srcId="{7F32735E-D339-47A4-8836-1BC3905099D1}" destId="{30921D7F-5DC0-4FE6-AEE1-B05D34CCEF5E}" srcOrd="1" destOrd="0" presId="urn:microsoft.com/office/officeart/2005/8/layout/cycle6"/>
    <dgm:cxn modelId="{F72606E8-A695-437D-850E-3EFB2D742719}" type="presParOf" srcId="{7F32735E-D339-47A4-8836-1BC3905099D1}" destId="{CA3AACA0-38BC-4065-8227-7890692BA96F}" srcOrd="2" destOrd="0" presId="urn:microsoft.com/office/officeart/2005/8/layout/cycle6"/>
    <dgm:cxn modelId="{2D420B8A-D658-4785-979B-DB884C513E65}" type="presParOf" srcId="{7F32735E-D339-47A4-8836-1BC3905099D1}" destId="{610D83B1-9DC5-45F0-BE62-28C66EBD6004}" srcOrd="3" destOrd="0" presId="urn:microsoft.com/office/officeart/2005/8/layout/cycle6"/>
    <dgm:cxn modelId="{1BBADF39-15AF-4CE7-82D1-A27F64150D02}" type="presParOf" srcId="{7F32735E-D339-47A4-8836-1BC3905099D1}" destId="{87DA8DA8-2BD5-4C56-993A-A4F3114B1A5C}" srcOrd="4" destOrd="0" presId="urn:microsoft.com/office/officeart/2005/8/layout/cycle6"/>
    <dgm:cxn modelId="{6D1B658B-1A39-4BDC-AA0B-51112BC71D08}" type="presParOf" srcId="{7F32735E-D339-47A4-8836-1BC3905099D1}" destId="{702D924A-9062-49D0-9EAB-25B8B6859D2E}" srcOrd="5" destOrd="0" presId="urn:microsoft.com/office/officeart/2005/8/layout/cycle6"/>
    <dgm:cxn modelId="{59655F03-B135-4B87-ABD8-2BAC2DCF159F}" type="presParOf" srcId="{7F32735E-D339-47A4-8836-1BC3905099D1}" destId="{DEF8D311-543F-4CFF-993F-695F8373DEF9}" srcOrd="6" destOrd="0" presId="urn:microsoft.com/office/officeart/2005/8/layout/cycle6"/>
    <dgm:cxn modelId="{F5FE7644-3EA1-4599-89F9-BB391A6B9D02}" type="presParOf" srcId="{7F32735E-D339-47A4-8836-1BC3905099D1}" destId="{E6C557BE-0A53-415D-B2CD-71050F0A61C3}" srcOrd="7" destOrd="0" presId="urn:microsoft.com/office/officeart/2005/8/layout/cycle6"/>
    <dgm:cxn modelId="{74B41FDE-2AF7-4292-A245-E2ACBC6D8B9F}" type="presParOf" srcId="{7F32735E-D339-47A4-8836-1BC3905099D1}" destId="{CD5135C9-BCF4-4EA5-97FD-AD69AF2E275A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FAC06A-2CCC-439D-BA4F-44E81691BEE7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CE1E5B17-BEE1-4400-ADEF-B0E5C86DDED6}">
      <dgm:prSet/>
      <dgm:spPr/>
      <dgm:t>
        <a:bodyPr/>
        <a:lstStyle/>
        <a:p>
          <a:r>
            <a:rPr lang="en-US"/>
            <a:t>Entidades SQL</a:t>
          </a:r>
        </a:p>
      </dgm:t>
    </dgm:pt>
    <dgm:pt modelId="{3B788F74-AE28-47F8-B37A-A926DAA21BDC}" type="parTrans" cxnId="{D54427B4-5DC0-4CF3-834A-C61C60A1FD23}">
      <dgm:prSet/>
      <dgm:spPr/>
      <dgm:t>
        <a:bodyPr/>
        <a:lstStyle/>
        <a:p>
          <a:endParaRPr lang="en-US"/>
        </a:p>
      </dgm:t>
    </dgm:pt>
    <dgm:pt modelId="{BFE49870-8CD3-4334-9FBE-CA71179E0B96}" type="sibTrans" cxnId="{D54427B4-5DC0-4CF3-834A-C61C60A1FD23}">
      <dgm:prSet phldrT="1"/>
      <dgm:spPr/>
      <dgm:t>
        <a:bodyPr/>
        <a:lstStyle/>
        <a:p>
          <a:endParaRPr lang="en-US"/>
        </a:p>
      </dgm:t>
    </dgm:pt>
    <dgm:pt modelId="{0374F141-0AF4-4FE1-A6B8-2EB0F02521E6}">
      <dgm:prSet/>
      <dgm:spPr/>
      <dgm:t>
        <a:bodyPr/>
        <a:lstStyle/>
        <a:p>
          <a:r>
            <a:rPr lang="en-US" dirty="0"/>
            <a:t>Panel de control</a:t>
          </a:r>
        </a:p>
      </dgm:t>
    </dgm:pt>
    <dgm:pt modelId="{C0F804AC-20E1-4DE4-B6A2-6C887FCCEC8B}" type="parTrans" cxnId="{B534D740-D6FB-46D8-B6D3-939004A015FE}">
      <dgm:prSet/>
      <dgm:spPr/>
      <dgm:t>
        <a:bodyPr/>
        <a:lstStyle/>
        <a:p>
          <a:endParaRPr lang="en-US"/>
        </a:p>
      </dgm:t>
    </dgm:pt>
    <dgm:pt modelId="{D318749C-240D-4AD6-92BF-0092AFE0243C}" type="sibTrans" cxnId="{B534D740-D6FB-46D8-B6D3-939004A015FE}">
      <dgm:prSet phldrT="2"/>
      <dgm:spPr/>
      <dgm:t>
        <a:bodyPr/>
        <a:lstStyle/>
        <a:p>
          <a:endParaRPr lang="en-US"/>
        </a:p>
      </dgm:t>
    </dgm:pt>
    <dgm:pt modelId="{8DE168DF-C496-4216-B287-FC0015409BA7}" type="pres">
      <dgm:prSet presAssocID="{B3FAC06A-2CCC-439D-BA4F-44E81691BE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4DD3C9-0099-42AD-9E46-42A4699040DE}" type="pres">
      <dgm:prSet presAssocID="{CE1E5B17-BEE1-4400-ADEF-B0E5C86DDED6}" presName="hierRoot1" presStyleCnt="0">
        <dgm:presLayoutVars>
          <dgm:hierBranch val="init"/>
        </dgm:presLayoutVars>
      </dgm:prSet>
      <dgm:spPr/>
    </dgm:pt>
    <dgm:pt modelId="{EB31C063-EA80-49B9-8A65-3764451D985F}" type="pres">
      <dgm:prSet presAssocID="{CE1E5B17-BEE1-4400-ADEF-B0E5C86DDED6}" presName="rootComposite1" presStyleCnt="0"/>
      <dgm:spPr/>
    </dgm:pt>
    <dgm:pt modelId="{054403B8-3229-482A-8E4C-6E19FAFF5C4F}" type="pres">
      <dgm:prSet presAssocID="{CE1E5B17-BEE1-4400-ADEF-B0E5C86DDED6}" presName="rootText1" presStyleLbl="node0" presStyleIdx="0" presStyleCnt="2">
        <dgm:presLayoutVars>
          <dgm:chPref val="3"/>
        </dgm:presLayoutVars>
      </dgm:prSet>
      <dgm:spPr/>
    </dgm:pt>
    <dgm:pt modelId="{448EE6F3-61BF-4364-8ACB-4BE094403416}" type="pres">
      <dgm:prSet presAssocID="{CE1E5B17-BEE1-4400-ADEF-B0E5C86DDED6}" presName="rootConnector1" presStyleLbl="node1" presStyleIdx="0" presStyleCnt="0"/>
      <dgm:spPr/>
    </dgm:pt>
    <dgm:pt modelId="{263C968A-4AC9-4F01-B9FC-A69F97FA9132}" type="pres">
      <dgm:prSet presAssocID="{CE1E5B17-BEE1-4400-ADEF-B0E5C86DDED6}" presName="hierChild2" presStyleCnt="0"/>
      <dgm:spPr/>
    </dgm:pt>
    <dgm:pt modelId="{0C28A19B-8EC2-4512-BF62-AF6D7FA68DBE}" type="pres">
      <dgm:prSet presAssocID="{CE1E5B17-BEE1-4400-ADEF-B0E5C86DDED6}" presName="hierChild3" presStyleCnt="0"/>
      <dgm:spPr/>
    </dgm:pt>
    <dgm:pt modelId="{B5DA6B15-9018-47EB-94F2-CDB909F6F4B4}" type="pres">
      <dgm:prSet presAssocID="{0374F141-0AF4-4FE1-A6B8-2EB0F02521E6}" presName="hierRoot1" presStyleCnt="0">
        <dgm:presLayoutVars>
          <dgm:hierBranch val="init"/>
        </dgm:presLayoutVars>
      </dgm:prSet>
      <dgm:spPr/>
    </dgm:pt>
    <dgm:pt modelId="{60533FC1-9CEB-4FFD-819C-470488F8C8E9}" type="pres">
      <dgm:prSet presAssocID="{0374F141-0AF4-4FE1-A6B8-2EB0F02521E6}" presName="rootComposite1" presStyleCnt="0"/>
      <dgm:spPr/>
    </dgm:pt>
    <dgm:pt modelId="{B3ECD8F9-6185-49AB-AC1D-6CB1EB44A3BF}" type="pres">
      <dgm:prSet presAssocID="{0374F141-0AF4-4FE1-A6B8-2EB0F02521E6}" presName="rootText1" presStyleLbl="node0" presStyleIdx="1" presStyleCnt="2">
        <dgm:presLayoutVars>
          <dgm:chPref val="3"/>
        </dgm:presLayoutVars>
      </dgm:prSet>
      <dgm:spPr/>
    </dgm:pt>
    <dgm:pt modelId="{FBB221B4-3408-46D8-B0B6-6F2B68AC9F2E}" type="pres">
      <dgm:prSet presAssocID="{0374F141-0AF4-4FE1-A6B8-2EB0F02521E6}" presName="rootConnector1" presStyleLbl="node1" presStyleIdx="0" presStyleCnt="0"/>
      <dgm:spPr/>
    </dgm:pt>
    <dgm:pt modelId="{6D593FD5-18AF-47B6-8FCA-277DF1D9EF19}" type="pres">
      <dgm:prSet presAssocID="{0374F141-0AF4-4FE1-A6B8-2EB0F02521E6}" presName="hierChild2" presStyleCnt="0"/>
      <dgm:spPr/>
    </dgm:pt>
    <dgm:pt modelId="{9195DB29-755C-4623-9BB8-FF4456A31F49}" type="pres">
      <dgm:prSet presAssocID="{0374F141-0AF4-4FE1-A6B8-2EB0F02521E6}" presName="hierChild3" presStyleCnt="0"/>
      <dgm:spPr/>
    </dgm:pt>
  </dgm:ptLst>
  <dgm:cxnLst>
    <dgm:cxn modelId="{B534D740-D6FB-46D8-B6D3-939004A015FE}" srcId="{B3FAC06A-2CCC-439D-BA4F-44E81691BEE7}" destId="{0374F141-0AF4-4FE1-A6B8-2EB0F02521E6}" srcOrd="1" destOrd="0" parTransId="{C0F804AC-20E1-4DE4-B6A2-6C887FCCEC8B}" sibTransId="{D318749C-240D-4AD6-92BF-0092AFE0243C}"/>
    <dgm:cxn modelId="{5C4C274C-875A-4EC2-AF89-38AF057960C3}" type="presOf" srcId="{CE1E5B17-BEE1-4400-ADEF-B0E5C86DDED6}" destId="{054403B8-3229-482A-8E4C-6E19FAFF5C4F}" srcOrd="0" destOrd="0" presId="urn:microsoft.com/office/officeart/2009/3/layout/HorizontalOrganizationChart"/>
    <dgm:cxn modelId="{74D58F72-3B2D-40A4-B963-D219CF511C31}" type="presOf" srcId="{CE1E5B17-BEE1-4400-ADEF-B0E5C86DDED6}" destId="{448EE6F3-61BF-4364-8ACB-4BE094403416}" srcOrd="1" destOrd="0" presId="urn:microsoft.com/office/officeart/2009/3/layout/HorizontalOrganizationChart"/>
    <dgm:cxn modelId="{D54427B4-5DC0-4CF3-834A-C61C60A1FD23}" srcId="{B3FAC06A-2CCC-439D-BA4F-44E81691BEE7}" destId="{CE1E5B17-BEE1-4400-ADEF-B0E5C86DDED6}" srcOrd="0" destOrd="0" parTransId="{3B788F74-AE28-47F8-B37A-A926DAA21BDC}" sibTransId="{BFE49870-8CD3-4334-9FBE-CA71179E0B96}"/>
    <dgm:cxn modelId="{028BD5CD-B5AD-4A08-A8D8-0DB283E75050}" type="presOf" srcId="{B3FAC06A-2CCC-439D-BA4F-44E81691BEE7}" destId="{8DE168DF-C496-4216-B287-FC0015409BA7}" srcOrd="0" destOrd="0" presId="urn:microsoft.com/office/officeart/2009/3/layout/HorizontalOrganizationChart"/>
    <dgm:cxn modelId="{BAB1C1D4-C930-462C-B703-FD568727A5CD}" type="presOf" srcId="{0374F141-0AF4-4FE1-A6B8-2EB0F02521E6}" destId="{B3ECD8F9-6185-49AB-AC1D-6CB1EB44A3BF}" srcOrd="0" destOrd="0" presId="urn:microsoft.com/office/officeart/2009/3/layout/HorizontalOrganizationChart"/>
    <dgm:cxn modelId="{D796D2DE-2A23-4532-B87F-C9230AF0A638}" type="presOf" srcId="{0374F141-0AF4-4FE1-A6B8-2EB0F02521E6}" destId="{FBB221B4-3408-46D8-B0B6-6F2B68AC9F2E}" srcOrd="1" destOrd="0" presId="urn:microsoft.com/office/officeart/2009/3/layout/HorizontalOrganizationChart"/>
    <dgm:cxn modelId="{1F70479B-D243-486F-904A-5F246611CDE4}" type="presParOf" srcId="{8DE168DF-C496-4216-B287-FC0015409BA7}" destId="{E14DD3C9-0099-42AD-9E46-42A4699040DE}" srcOrd="0" destOrd="0" presId="urn:microsoft.com/office/officeart/2009/3/layout/HorizontalOrganizationChart"/>
    <dgm:cxn modelId="{2784A1AC-824B-4C80-B314-8388A1E99B2F}" type="presParOf" srcId="{E14DD3C9-0099-42AD-9E46-42A4699040DE}" destId="{EB31C063-EA80-49B9-8A65-3764451D985F}" srcOrd="0" destOrd="0" presId="urn:microsoft.com/office/officeart/2009/3/layout/HorizontalOrganizationChart"/>
    <dgm:cxn modelId="{A8F3BA02-56CC-448B-86AF-A062B94A46E5}" type="presParOf" srcId="{EB31C063-EA80-49B9-8A65-3764451D985F}" destId="{054403B8-3229-482A-8E4C-6E19FAFF5C4F}" srcOrd="0" destOrd="0" presId="urn:microsoft.com/office/officeart/2009/3/layout/HorizontalOrganizationChart"/>
    <dgm:cxn modelId="{C702469C-7DE3-416E-9278-B4EA7687181E}" type="presParOf" srcId="{EB31C063-EA80-49B9-8A65-3764451D985F}" destId="{448EE6F3-61BF-4364-8ACB-4BE094403416}" srcOrd="1" destOrd="0" presId="urn:microsoft.com/office/officeart/2009/3/layout/HorizontalOrganizationChart"/>
    <dgm:cxn modelId="{5C160EBF-09BB-404E-8B62-5ECDBE4DC27C}" type="presParOf" srcId="{E14DD3C9-0099-42AD-9E46-42A4699040DE}" destId="{263C968A-4AC9-4F01-B9FC-A69F97FA9132}" srcOrd="1" destOrd="0" presId="urn:microsoft.com/office/officeart/2009/3/layout/HorizontalOrganizationChart"/>
    <dgm:cxn modelId="{6EC09E5A-7043-425C-AC30-FBDC0EAD8287}" type="presParOf" srcId="{E14DD3C9-0099-42AD-9E46-42A4699040DE}" destId="{0C28A19B-8EC2-4512-BF62-AF6D7FA68DBE}" srcOrd="2" destOrd="0" presId="urn:microsoft.com/office/officeart/2009/3/layout/HorizontalOrganizationChart"/>
    <dgm:cxn modelId="{66781E46-AAC0-41C5-AC40-6EE2383E301D}" type="presParOf" srcId="{8DE168DF-C496-4216-B287-FC0015409BA7}" destId="{B5DA6B15-9018-47EB-94F2-CDB909F6F4B4}" srcOrd="1" destOrd="0" presId="urn:microsoft.com/office/officeart/2009/3/layout/HorizontalOrganizationChart"/>
    <dgm:cxn modelId="{B90D759F-C6CD-4391-8F5D-556046D93F7F}" type="presParOf" srcId="{B5DA6B15-9018-47EB-94F2-CDB909F6F4B4}" destId="{60533FC1-9CEB-4FFD-819C-470488F8C8E9}" srcOrd="0" destOrd="0" presId="urn:microsoft.com/office/officeart/2009/3/layout/HorizontalOrganizationChart"/>
    <dgm:cxn modelId="{BB92711B-FB85-4C83-B093-0D429AAFE814}" type="presParOf" srcId="{60533FC1-9CEB-4FFD-819C-470488F8C8E9}" destId="{B3ECD8F9-6185-49AB-AC1D-6CB1EB44A3BF}" srcOrd="0" destOrd="0" presId="urn:microsoft.com/office/officeart/2009/3/layout/HorizontalOrganizationChart"/>
    <dgm:cxn modelId="{0856D760-CA37-45E4-BC50-22829E560D6E}" type="presParOf" srcId="{60533FC1-9CEB-4FFD-819C-470488F8C8E9}" destId="{FBB221B4-3408-46D8-B0B6-6F2B68AC9F2E}" srcOrd="1" destOrd="0" presId="urn:microsoft.com/office/officeart/2009/3/layout/HorizontalOrganizationChart"/>
    <dgm:cxn modelId="{A1FF917B-BC98-47A5-884D-046C203D24F4}" type="presParOf" srcId="{B5DA6B15-9018-47EB-94F2-CDB909F6F4B4}" destId="{6D593FD5-18AF-47B6-8FCA-277DF1D9EF19}" srcOrd="1" destOrd="0" presId="urn:microsoft.com/office/officeart/2009/3/layout/HorizontalOrganizationChart"/>
    <dgm:cxn modelId="{C5888EE9-6228-41D2-832E-0E4E18B18B7B}" type="presParOf" srcId="{B5DA6B15-9018-47EB-94F2-CDB909F6F4B4}" destId="{9195DB29-755C-4623-9BB8-FF4456A31F4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9C4DDE-34C3-4476-B6B5-089AE465F6A9}" type="doc">
      <dgm:prSet loTypeId="urn:microsoft.com/office/officeart/2005/8/layout/arrow5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0BC31A-22C9-4E3A-BEA2-CA32327FED89}">
      <dgm:prSet/>
      <dgm:spPr/>
      <dgm:t>
        <a:bodyPr/>
        <a:lstStyle/>
        <a:p>
          <a:r>
            <a:rPr lang="en-US" dirty="0" err="1"/>
            <a:t>Reglas</a:t>
          </a:r>
          <a:r>
            <a:rPr lang="en-US" dirty="0"/>
            <a:t> </a:t>
          </a:r>
          <a:r>
            <a:rPr lang="en-US" dirty="0" err="1"/>
            <a:t>complejas</a:t>
          </a:r>
          <a:endParaRPr lang="en-US" dirty="0"/>
        </a:p>
      </dgm:t>
    </dgm:pt>
    <dgm:pt modelId="{F5270DF2-5C34-4F8B-AF60-9614AFC9190A}" type="parTrans" cxnId="{87722390-5BAA-4EDC-BAFC-33E4C7EF3143}">
      <dgm:prSet/>
      <dgm:spPr/>
      <dgm:t>
        <a:bodyPr/>
        <a:lstStyle/>
        <a:p>
          <a:endParaRPr lang="en-US"/>
        </a:p>
      </dgm:t>
    </dgm:pt>
    <dgm:pt modelId="{5DBACE4F-80CA-4EC8-91CF-E008258B1260}" type="sibTrans" cxnId="{87722390-5BAA-4EDC-BAFC-33E4C7EF3143}">
      <dgm:prSet/>
      <dgm:spPr/>
      <dgm:t>
        <a:bodyPr/>
        <a:lstStyle/>
        <a:p>
          <a:endParaRPr lang="en-US"/>
        </a:p>
      </dgm:t>
    </dgm:pt>
    <dgm:pt modelId="{3933E4C6-5A57-46B2-BE87-BE2E68925D6A}">
      <dgm:prSet/>
      <dgm:spPr/>
      <dgm:t>
        <a:bodyPr/>
        <a:lstStyle/>
        <a:p>
          <a:r>
            <a:rPr lang="en-US"/>
            <a:t>Restricciones mínimas</a:t>
          </a:r>
        </a:p>
      </dgm:t>
    </dgm:pt>
    <dgm:pt modelId="{725E08EA-77F0-4EA1-86C8-71BFBFBF047A}" type="parTrans" cxnId="{288365B5-B9A2-4F72-88E3-03B0F7F572F2}">
      <dgm:prSet/>
      <dgm:spPr/>
      <dgm:t>
        <a:bodyPr/>
        <a:lstStyle/>
        <a:p>
          <a:endParaRPr lang="en-US"/>
        </a:p>
      </dgm:t>
    </dgm:pt>
    <dgm:pt modelId="{CA69F4C1-05B2-48C8-A7B6-3528F8BE908D}" type="sibTrans" cxnId="{288365B5-B9A2-4F72-88E3-03B0F7F572F2}">
      <dgm:prSet/>
      <dgm:spPr/>
      <dgm:t>
        <a:bodyPr/>
        <a:lstStyle/>
        <a:p>
          <a:endParaRPr lang="en-US"/>
        </a:p>
      </dgm:t>
    </dgm:pt>
    <dgm:pt modelId="{05F5C3B0-3B93-4B55-B98B-26FB0B518024}" type="pres">
      <dgm:prSet presAssocID="{2D9C4DDE-34C3-4476-B6B5-089AE465F6A9}" presName="diagram" presStyleCnt="0">
        <dgm:presLayoutVars>
          <dgm:dir/>
          <dgm:resizeHandles val="exact"/>
        </dgm:presLayoutVars>
      </dgm:prSet>
      <dgm:spPr/>
    </dgm:pt>
    <dgm:pt modelId="{F3BAF2C5-DE61-4D79-8C57-6C163127FA30}" type="pres">
      <dgm:prSet presAssocID="{5E0BC31A-22C9-4E3A-BEA2-CA32327FED89}" presName="arrow" presStyleLbl="node1" presStyleIdx="0" presStyleCnt="2">
        <dgm:presLayoutVars>
          <dgm:bulletEnabled val="1"/>
        </dgm:presLayoutVars>
      </dgm:prSet>
      <dgm:spPr/>
    </dgm:pt>
    <dgm:pt modelId="{830D8700-CA56-4CB9-BF67-66A9C3E2913A}" type="pres">
      <dgm:prSet presAssocID="{3933E4C6-5A57-46B2-BE87-BE2E68925D6A}" presName="arrow" presStyleLbl="node1" presStyleIdx="1" presStyleCnt="2">
        <dgm:presLayoutVars>
          <dgm:bulletEnabled val="1"/>
        </dgm:presLayoutVars>
      </dgm:prSet>
      <dgm:spPr/>
    </dgm:pt>
  </dgm:ptLst>
  <dgm:cxnLst>
    <dgm:cxn modelId="{63C3A23F-94E2-4018-A77B-63975A3B17E3}" type="presOf" srcId="{5E0BC31A-22C9-4E3A-BEA2-CA32327FED89}" destId="{F3BAF2C5-DE61-4D79-8C57-6C163127FA30}" srcOrd="0" destOrd="0" presId="urn:microsoft.com/office/officeart/2005/8/layout/arrow5"/>
    <dgm:cxn modelId="{3AEA1E82-16B4-4933-B5F5-44FEB7E70F3C}" type="presOf" srcId="{2D9C4DDE-34C3-4476-B6B5-089AE465F6A9}" destId="{05F5C3B0-3B93-4B55-B98B-26FB0B518024}" srcOrd="0" destOrd="0" presId="urn:microsoft.com/office/officeart/2005/8/layout/arrow5"/>
    <dgm:cxn modelId="{87722390-5BAA-4EDC-BAFC-33E4C7EF3143}" srcId="{2D9C4DDE-34C3-4476-B6B5-089AE465F6A9}" destId="{5E0BC31A-22C9-4E3A-BEA2-CA32327FED89}" srcOrd="0" destOrd="0" parTransId="{F5270DF2-5C34-4F8B-AF60-9614AFC9190A}" sibTransId="{5DBACE4F-80CA-4EC8-91CF-E008258B1260}"/>
    <dgm:cxn modelId="{F08C34A7-754A-4C2F-92C5-47A998142447}" type="presOf" srcId="{3933E4C6-5A57-46B2-BE87-BE2E68925D6A}" destId="{830D8700-CA56-4CB9-BF67-66A9C3E2913A}" srcOrd="0" destOrd="0" presId="urn:microsoft.com/office/officeart/2005/8/layout/arrow5"/>
    <dgm:cxn modelId="{288365B5-B9A2-4F72-88E3-03B0F7F572F2}" srcId="{2D9C4DDE-34C3-4476-B6B5-089AE465F6A9}" destId="{3933E4C6-5A57-46B2-BE87-BE2E68925D6A}" srcOrd="1" destOrd="0" parTransId="{725E08EA-77F0-4EA1-86C8-71BFBFBF047A}" sibTransId="{CA69F4C1-05B2-48C8-A7B6-3528F8BE908D}"/>
    <dgm:cxn modelId="{ADBE6331-8887-4347-A4B5-DE953EE7695E}" type="presParOf" srcId="{05F5C3B0-3B93-4B55-B98B-26FB0B518024}" destId="{F3BAF2C5-DE61-4D79-8C57-6C163127FA30}" srcOrd="0" destOrd="0" presId="urn:microsoft.com/office/officeart/2005/8/layout/arrow5"/>
    <dgm:cxn modelId="{857A6C36-F110-4874-9D0B-22D571BBF0CD}" type="presParOf" srcId="{05F5C3B0-3B93-4B55-B98B-26FB0B518024}" destId="{830D8700-CA56-4CB9-BF67-66A9C3E2913A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30576D-5082-41C3-B754-0264F2D8AE9E}" type="doc">
      <dgm:prSet loTypeId="urn:microsoft.com/office/officeart/2005/8/layout/hProcess9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ABDE604-8BD2-465C-B2BB-EFBA1741409A}">
      <dgm:prSet/>
      <dgm:spPr/>
      <dgm:t>
        <a:bodyPr/>
        <a:lstStyle/>
        <a:p>
          <a:r>
            <a:rPr lang="en-US" u="sng" dirty="0"/>
            <a:t>GENERALIZACIÓN</a:t>
          </a:r>
          <a:r>
            <a:rPr lang="en-US" dirty="0"/>
            <a:t> DE LAS REGLAS ORIGINALES MEDIANTE PALABRAS CLAVE</a:t>
          </a:r>
        </a:p>
      </dgm:t>
    </dgm:pt>
    <dgm:pt modelId="{DD1C7313-EE45-49FC-B502-E08DB1BD6D88}" type="parTrans" cxnId="{5C80E315-5DB5-4011-B08A-18C968B25416}">
      <dgm:prSet/>
      <dgm:spPr/>
      <dgm:t>
        <a:bodyPr/>
        <a:lstStyle/>
        <a:p>
          <a:endParaRPr lang="en-US"/>
        </a:p>
      </dgm:t>
    </dgm:pt>
    <dgm:pt modelId="{86ABFC32-F764-4746-B6D7-2E756EDBB5A4}" type="sibTrans" cxnId="{5C80E315-5DB5-4011-B08A-18C968B25416}">
      <dgm:prSet/>
      <dgm:spPr/>
      <dgm:t>
        <a:bodyPr/>
        <a:lstStyle/>
        <a:p>
          <a:endParaRPr lang="en-US"/>
        </a:p>
      </dgm:t>
    </dgm:pt>
    <dgm:pt modelId="{F52AD3D6-819C-437E-A96C-724D2DD0C5D8}">
      <dgm:prSet/>
      <dgm:spPr/>
      <dgm:t>
        <a:bodyPr/>
        <a:lstStyle/>
        <a:p>
          <a:r>
            <a:rPr lang="en-US" dirty="0"/>
            <a:t>CREACIÓN DE ESCENARIOS A MEDIDA</a:t>
          </a:r>
          <a:endParaRPr lang="en-US" u="sng" dirty="0"/>
        </a:p>
      </dgm:t>
    </dgm:pt>
    <dgm:pt modelId="{19B50BC7-053C-4631-8E06-BAA05DEAAB1C}" type="parTrans" cxnId="{BB51A277-90FE-4BF8-8E83-9DF07C97FE53}">
      <dgm:prSet/>
      <dgm:spPr/>
      <dgm:t>
        <a:bodyPr/>
        <a:lstStyle/>
        <a:p>
          <a:endParaRPr lang="en-US"/>
        </a:p>
      </dgm:t>
    </dgm:pt>
    <dgm:pt modelId="{D1BC8A20-BD73-413F-BAA2-FB435A7E785C}" type="sibTrans" cxnId="{BB51A277-90FE-4BF8-8E83-9DF07C97FE53}">
      <dgm:prSet/>
      <dgm:spPr/>
      <dgm:t>
        <a:bodyPr/>
        <a:lstStyle/>
        <a:p>
          <a:endParaRPr lang="en-US"/>
        </a:p>
      </dgm:t>
    </dgm:pt>
    <dgm:pt modelId="{05D6B622-B4C0-4CFB-AC71-1A76F0852649}">
      <dgm:prSet/>
      <dgm:spPr/>
      <dgm:t>
        <a:bodyPr/>
        <a:lstStyle/>
        <a:p>
          <a:r>
            <a:rPr lang="en-US" dirty="0"/>
            <a:t>DIVERSIDAD TEMÁTICA Y REJUGABILIDAD</a:t>
          </a:r>
        </a:p>
      </dgm:t>
    </dgm:pt>
    <dgm:pt modelId="{F1D1FEB3-48BD-4861-8285-58FB2DAE383C}" type="parTrans" cxnId="{6B2D1340-3191-48F2-9129-1F2A76B28A04}">
      <dgm:prSet/>
      <dgm:spPr/>
      <dgm:t>
        <a:bodyPr/>
        <a:lstStyle/>
        <a:p>
          <a:endParaRPr lang="en-US"/>
        </a:p>
      </dgm:t>
    </dgm:pt>
    <dgm:pt modelId="{E38B3B87-1BB7-4E5A-80D4-DD922EFB1EFE}" type="sibTrans" cxnId="{6B2D1340-3191-48F2-9129-1F2A76B28A04}">
      <dgm:prSet/>
      <dgm:spPr/>
      <dgm:t>
        <a:bodyPr/>
        <a:lstStyle/>
        <a:p>
          <a:endParaRPr lang="en-US"/>
        </a:p>
      </dgm:t>
    </dgm:pt>
    <dgm:pt modelId="{A49A7373-1CFB-4EE1-B72B-3F033FE9D176}" type="pres">
      <dgm:prSet presAssocID="{9C30576D-5082-41C3-B754-0264F2D8AE9E}" presName="CompostProcess" presStyleCnt="0">
        <dgm:presLayoutVars>
          <dgm:dir/>
          <dgm:resizeHandles val="exact"/>
        </dgm:presLayoutVars>
      </dgm:prSet>
      <dgm:spPr/>
    </dgm:pt>
    <dgm:pt modelId="{ABC584D3-C336-442C-A140-759066483E13}" type="pres">
      <dgm:prSet presAssocID="{9C30576D-5082-41C3-B754-0264F2D8AE9E}" presName="arrow" presStyleLbl="bgShp" presStyleIdx="0" presStyleCnt="1"/>
      <dgm:spPr/>
    </dgm:pt>
    <dgm:pt modelId="{0E5F1FA3-A9C2-411E-A50E-5B96113D6722}" type="pres">
      <dgm:prSet presAssocID="{9C30576D-5082-41C3-B754-0264F2D8AE9E}" presName="linearProcess" presStyleCnt="0"/>
      <dgm:spPr/>
    </dgm:pt>
    <dgm:pt modelId="{14D66B56-F234-42C6-9DFD-A46E99BFDE82}" type="pres">
      <dgm:prSet presAssocID="{EABDE604-8BD2-465C-B2BB-EFBA1741409A}" presName="textNode" presStyleLbl="node1" presStyleIdx="0" presStyleCnt="3">
        <dgm:presLayoutVars>
          <dgm:bulletEnabled val="1"/>
        </dgm:presLayoutVars>
      </dgm:prSet>
      <dgm:spPr/>
    </dgm:pt>
    <dgm:pt modelId="{8FBCDBD2-E61F-4893-B6C6-32E9F4E14BEB}" type="pres">
      <dgm:prSet presAssocID="{86ABFC32-F764-4746-B6D7-2E756EDBB5A4}" presName="sibTrans" presStyleCnt="0"/>
      <dgm:spPr/>
    </dgm:pt>
    <dgm:pt modelId="{36A3D816-05D6-4EB5-9993-5D46050719C1}" type="pres">
      <dgm:prSet presAssocID="{F52AD3D6-819C-437E-A96C-724D2DD0C5D8}" presName="textNode" presStyleLbl="node1" presStyleIdx="1" presStyleCnt="3">
        <dgm:presLayoutVars>
          <dgm:bulletEnabled val="1"/>
        </dgm:presLayoutVars>
      </dgm:prSet>
      <dgm:spPr/>
    </dgm:pt>
    <dgm:pt modelId="{B89068D2-A4F5-462A-AEC6-C1FC378BE169}" type="pres">
      <dgm:prSet presAssocID="{D1BC8A20-BD73-413F-BAA2-FB435A7E785C}" presName="sibTrans" presStyleCnt="0"/>
      <dgm:spPr/>
    </dgm:pt>
    <dgm:pt modelId="{89314DE9-909F-4658-9AED-C10A240DA787}" type="pres">
      <dgm:prSet presAssocID="{05D6B622-B4C0-4CFB-AC71-1A76F085264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C80E315-5DB5-4011-B08A-18C968B25416}" srcId="{9C30576D-5082-41C3-B754-0264F2D8AE9E}" destId="{EABDE604-8BD2-465C-B2BB-EFBA1741409A}" srcOrd="0" destOrd="0" parTransId="{DD1C7313-EE45-49FC-B502-E08DB1BD6D88}" sibTransId="{86ABFC32-F764-4746-B6D7-2E756EDBB5A4}"/>
    <dgm:cxn modelId="{64A9B42C-5321-44D8-A2BC-DBC0F79BE864}" type="presOf" srcId="{9C30576D-5082-41C3-B754-0264F2D8AE9E}" destId="{A49A7373-1CFB-4EE1-B72B-3F033FE9D176}" srcOrd="0" destOrd="0" presId="urn:microsoft.com/office/officeart/2005/8/layout/hProcess9"/>
    <dgm:cxn modelId="{6B2D1340-3191-48F2-9129-1F2A76B28A04}" srcId="{9C30576D-5082-41C3-B754-0264F2D8AE9E}" destId="{05D6B622-B4C0-4CFB-AC71-1A76F0852649}" srcOrd="2" destOrd="0" parTransId="{F1D1FEB3-48BD-4861-8285-58FB2DAE383C}" sibTransId="{E38B3B87-1BB7-4E5A-80D4-DD922EFB1EFE}"/>
    <dgm:cxn modelId="{BB51A277-90FE-4BF8-8E83-9DF07C97FE53}" srcId="{9C30576D-5082-41C3-B754-0264F2D8AE9E}" destId="{F52AD3D6-819C-437E-A96C-724D2DD0C5D8}" srcOrd="1" destOrd="0" parTransId="{19B50BC7-053C-4631-8E06-BAA05DEAAB1C}" sibTransId="{D1BC8A20-BD73-413F-BAA2-FB435A7E785C}"/>
    <dgm:cxn modelId="{EA7CAF8F-7DE9-4B58-A889-A2CB85E1E315}" type="presOf" srcId="{05D6B622-B4C0-4CFB-AC71-1A76F0852649}" destId="{89314DE9-909F-4658-9AED-C10A240DA787}" srcOrd="0" destOrd="0" presId="urn:microsoft.com/office/officeart/2005/8/layout/hProcess9"/>
    <dgm:cxn modelId="{D3F264E9-CEDF-4E4A-9E2B-3CDE34527743}" type="presOf" srcId="{F52AD3D6-819C-437E-A96C-724D2DD0C5D8}" destId="{36A3D816-05D6-4EB5-9993-5D46050719C1}" srcOrd="0" destOrd="0" presId="urn:microsoft.com/office/officeart/2005/8/layout/hProcess9"/>
    <dgm:cxn modelId="{E1B560EF-7D51-45DB-95AC-86B067FD8474}" type="presOf" srcId="{EABDE604-8BD2-465C-B2BB-EFBA1741409A}" destId="{14D66B56-F234-42C6-9DFD-A46E99BFDE82}" srcOrd="0" destOrd="0" presId="urn:microsoft.com/office/officeart/2005/8/layout/hProcess9"/>
    <dgm:cxn modelId="{63C3D6C0-1E10-4BFA-BA74-47EB835B9097}" type="presParOf" srcId="{A49A7373-1CFB-4EE1-B72B-3F033FE9D176}" destId="{ABC584D3-C336-442C-A140-759066483E13}" srcOrd="0" destOrd="0" presId="urn:microsoft.com/office/officeart/2005/8/layout/hProcess9"/>
    <dgm:cxn modelId="{89A7DD00-36F1-46E6-B37B-F5EED47EAA50}" type="presParOf" srcId="{A49A7373-1CFB-4EE1-B72B-3F033FE9D176}" destId="{0E5F1FA3-A9C2-411E-A50E-5B96113D6722}" srcOrd="1" destOrd="0" presId="urn:microsoft.com/office/officeart/2005/8/layout/hProcess9"/>
    <dgm:cxn modelId="{4259AD61-2551-4A1E-BA00-ED4532C8F58C}" type="presParOf" srcId="{0E5F1FA3-A9C2-411E-A50E-5B96113D6722}" destId="{14D66B56-F234-42C6-9DFD-A46E99BFDE82}" srcOrd="0" destOrd="0" presId="urn:microsoft.com/office/officeart/2005/8/layout/hProcess9"/>
    <dgm:cxn modelId="{26E43FD7-E78C-47F1-A4F4-6B02593BC1F5}" type="presParOf" srcId="{0E5F1FA3-A9C2-411E-A50E-5B96113D6722}" destId="{8FBCDBD2-E61F-4893-B6C6-32E9F4E14BEB}" srcOrd="1" destOrd="0" presId="urn:microsoft.com/office/officeart/2005/8/layout/hProcess9"/>
    <dgm:cxn modelId="{802423DE-6BF7-4687-A624-9DA2A313B18E}" type="presParOf" srcId="{0E5F1FA3-A9C2-411E-A50E-5B96113D6722}" destId="{36A3D816-05D6-4EB5-9993-5D46050719C1}" srcOrd="2" destOrd="0" presId="urn:microsoft.com/office/officeart/2005/8/layout/hProcess9"/>
    <dgm:cxn modelId="{E17A17E3-BACC-41AD-82DD-8224D04BAA75}" type="presParOf" srcId="{0E5F1FA3-A9C2-411E-A50E-5B96113D6722}" destId="{B89068D2-A4F5-462A-AEC6-C1FC378BE169}" srcOrd="3" destOrd="0" presId="urn:microsoft.com/office/officeart/2005/8/layout/hProcess9"/>
    <dgm:cxn modelId="{2818147A-A011-47B0-893C-693C488B4086}" type="presParOf" srcId="{0E5F1FA3-A9C2-411E-A50E-5B96113D6722}" destId="{89314DE9-909F-4658-9AED-C10A240DA78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322214-1F09-4405-BAED-2E0D2A326F9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52F49B3A-B99F-4856-A370-E34F801132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VERSIÓN LOCAL CON PERMANENCIA</a:t>
          </a:r>
        </a:p>
      </dgm:t>
    </dgm:pt>
    <dgm:pt modelId="{60968BA0-E760-4E2C-8831-2B11A1308A5A}" type="parTrans" cxnId="{21C582F0-676B-406B-97A8-E40C36C46F37}">
      <dgm:prSet/>
      <dgm:spPr/>
      <dgm:t>
        <a:bodyPr/>
        <a:lstStyle/>
        <a:p>
          <a:endParaRPr lang="en-US"/>
        </a:p>
      </dgm:t>
    </dgm:pt>
    <dgm:pt modelId="{91875C86-BC41-4642-B69B-C805A9320B97}" type="sibTrans" cxnId="{21C582F0-676B-406B-97A8-E40C36C46F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869BEF-3806-4816-8665-44AD71E285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VERSIÓN PORTABLE</a:t>
          </a:r>
        </a:p>
      </dgm:t>
    </dgm:pt>
    <dgm:pt modelId="{ACDD315B-C87F-4F7D-A622-A32B3ADEE212}" type="parTrans" cxnId="{AA7C309C-0819-4E30-8608-F8AB4F371C31}">
      <dgm:prSet/>
      <dgm:spPr/>
      <dgm:t>
        <a:bodyPr/>
        <a:lstStyle/>
        <a:p>
          <a:endParaRPr lang="en-US"/>
        </a:p>
      </dgm:t>
    </dgm:pt>
    <dgm:pt modelId="{2F0809CE-AF75-4F1F-9396-98B172002298}" type="sibTrans" cxnId="{AA7C309C-0819-4E30-8608-F8AB4F371C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855327-2117-46B1-8F1B-FEF72A493B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VERSIÓN EN HOSTING</a:t>
          </a:r>
        </a:p>
      </dgm:t>
    </dgm:pt>
    <dgm:pt modelId="{62253D70-0B50-4242-AD1E-C0A35FC38F04}" type="parTrans" cxnId="{D23C1F41-DDA6-49A1-9A37-AAB71D37EB9E}">
      <dgm:prSet/>
      <dgm:spPr/>
      <dgm:t>
        <a:bodyPr/>
        <a:lstStyle/>
        <a:p>
          <a:endParaRPr lang="en-US"/>
        </a:p>
      </dgm:t>
    </dgm:pt>
    <dgm:pt modelId="{0626F241-4989-40FB-AE8C-4331D312E6E5}" type="sibTrans" cxnId="{D23C1F41-DDA6-49A1-9A37-AAB71D37EB9E}">
      <dgm:prSet/>
      <dgm:spPr/>
      <dgm:t>
        <a:bodyPr/>
        <a:lstStyle/>
        <a:p>
          <a:endParaRPr lang="en-US"/>
        </a:p>
      </dgm:t>
    </dgm:pt>
    <dgm:pt modelId="{3DB7AD6B-564D-46B4-BE94-2674A0CDA30F}" type="pres">
      <dgm:prSet presAssocID="{01322214-1F09-4405-BAED-2E0D2A326F96}" presName="root" presStyleCnt="0">
        <dgm:presLayoutVars>
          <dgm:dir/>
          <dgm:resizeHandles val="exact"/>
        </dgm:presLayoutVars>
      </dgm:prSet>
      <dgm:spPr/>
    </dgm:pt>
    <dgm:pt modelId="{551259AD-774A-41CC-B6D6-79FCD15A91E2}" type="pres">
      <dgm:prSet presAssocID="{52F49B3A-B99F-4856-A370-E34F80113261}" presName="compNode" presStyleCnt="0"/>
      <dgm:spPr/>
    </dgm:pt>
    <dgm:pt modelId="{6AD729C6-0440-4E1E-AD5C-2B9E71658395}" type="pres">
      <dgm:prSet presAssocID="{52F49B3A-B99F-4856-A370-E34F80113261}" presName="bgRect" presStyleLbl="bgShp" presStyleIdx="0" presStyleCnt="3"/>
      <dgm:spPr/>
    </dgm:pt>
    <dgm:pt modelId="{A1FF1ED9-4D0A-475E-9EDE-FADF51FE27EC}" type="pres">
      <dgm:prSet presAssocID="{52F49B3A-B99F-4856-A370-E34F801132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CAC12A2-5A7B-4ABA-A3E2-683CD8FC6243}" type="pres">
      <dgm:prSet presAssocID="{52F49B3A-B99F-4856-A370-E34F80113261}" presName="spaceRect" presStyleCnt="0"/>
      <dgm:spPr/>
    </dgm:pt>
    <dgm:pt modelId="{E0A41A81-577C-4325-BCC5-1B5D141B5DCD}" type="pres">
      <dgm:prSet presAssocID="{52F49B3A-B99F-4856-A370-E34F80113261}" presName="parTx" presStyleLbl="revTx" presStyleIdx="0" presStyleCnt="3">
        <dgm:presLayoutVars>
          <dgm:chMax val="0"/>
          <dgm:chPref val="0"/>
        </dgm:presLayoutVars>
      </dgm:prSet>
      <dgm:spPr/>
    </dgm:pt>
    <dgm:pt modelId="{19237EAA-13D5-4204-9BB0-46F0D425B0A3}" type="pres">
      <dgm:prSet presAssocID="{91875C86-BC41-4642-B69B-C805A9320B97}" presName="sibTrans" presStyleCnt="0"/>
      <dgm:spPr/>
    </dgm:pt>
    <dgm:pt modelId="{6D87F4D2-CC87-401E-A2AB-7B996660C052}" type="pres">
      <dgm:prSet presAssocID="{B4869BEF-3806-4816-8665-44AD71E285A9}" presName="compNode" presStyleCnt="0"/>
      <dgm:spPr/>
    </dgm:pt>
    <dgm:pt modelId="{7A034488-1F46-402B-85AF-1A00379F065D}" type="pres">
      <dgm:prSet presAssocID="{B4869BEF-3806-4816-8665-44AD71E285A9}" presName="bgRect" presStyleLbl="bgShp" presStyleIdx="1" presStyleCnt="3"/>
      <dgm:spPr/>
    </dgm:pt>
    <dgm:pt modelId="{51D9279F-BF92-4278-8F7E-910EB0EC810F}" type="pres">
      <dgm:prSet presAssocID="{B4869BEF-3806-4816-8665-44AD71E285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CA3A06C-23D3-4E0E-BD23-6FEF1E250016}" type="pres">
      <dgm:prSet presAssocID="{B4869BEF-3806-4816-8665-44AD71E285A9}" presName="spaceRect" presStyleCnt="0"/>
      <dgm:spPr/>
    </dgm:pt>
    <dgm:pt modelId="{C7531DC6-C983-4C42-A75A-A9CF1050D3F9}" type="pres">
      <dgm:prSet presAssocID="{B4869BEF-3806-4816-8665-44AD71E285A9}" presName="parTx" presStyleLbl="revTx" presStyleIdx="1" presStyleCnt="3">
        <dgm:presLayoutVars>
          <dgm:chMax val="0"/>
          <dgm:chPref val="0"/>
        </dgm:presLayoutVars>
      </dgm:prSet>
      <dgm:spPr/>
    </dgm:pt>
    <dgm:pt modelId="{E50D27A6-F61B-4E99-B3CD-65F0EA869DF4}" type="pres">
      <dgm:prSet presAssocID="{2F0809CE-AF75-4F1F-9396-98B172002298}" presName="sibTrans" presStyleCnt="0"/>
      <dgm:spPr/>
    </dgm:pt>
    <dgm:pt modelId="{E2C0AEC8-5EB5-4653-9B68-AEFD7D7F76F2}" type="pres">
      <dgm:prSet presAssocID="{8F855327-2117-46B1-8F1B-FEF72A493B1D}" presName="compNode" presStyleCnt="0"/>
      <dgm:spPr/>
    </dgm:pt>
    <dgm:pt modelId="{FAA61D60-15A0-436E-8057-DEDAE2B564EB}" type="pres">
      <dgm:prSet presAssocID="{8F855327-2117-46B1-8F1B-FEF72A493B1D}" presName="bgRect" presStyleLbl="bgShp" presStyleIdx="2" presStyleCnt="3"/>
      <dgm:spPr/>
    </dgm:pt>
    <dgm:pt modelId="{1795D2E1-50D0-425A-8E1F-2E482A00511C}" type="pres">
      <dgm:prSet presAssocID="{8F855327-2117-46B1-8F1B-FEF72A493B1D}" presName="iconRect" presStyleLbl="node1" presStyleIdx="2" presStyleCnt="3" custLinFactNeighborX="-1794" custLinFactNeighborY="-58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1B9BEFD-A8B8-4142-9937-610D0307BA2E}" type="pres">
      <dgm:prSet presAssocID="{8F855327-2117-46B1-8F1B-FEF72A493B1D}" presName="spaceRect" presStyleCnt="0"/>
      <dgm:spPr/>
    </dgm:pt>
    <dgm:pt modelId="{745F8D96-70A6-4515-B052-F5D13F711A6B}" type="pres">
      <dgm:prSet presAssocID="{8F855327-2117-46B1-8F1B-FEF72A493B1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7B200C-F475-455D-9CAC-52FA868A2622}" type="presOf" srcId="{B4869BEF-3806-4816-8665-44AD71E285A9}" destId="{C7531DC6-C983-4C42-A75A-A9CF1050D3F9}" srcOrd="0" destOrd="0" presId="urn:microsoft.com/office/officeart/2018/2/layout/IconVerticalSolidList"/>
    <dgm:cxn modelId="{86815E20-3A43-49D8-9C10-9B3F198F9474}" type="presOf" srcId="{8F855327-2117-46B1-8F1B-FEF72A493B1D}" destId="{745F8D96-70A6-4515-B052-F5D13F711A6B}" srcOrd="0" destOrd="0" presId="urn:microsoft.com/office/officeart/2018/2/layout/IconVerticalSolidList"/>
    <dgm:cxn modelId="{D23C1F41-DDA6-49A1-9A37-AAB71D37EB9E}" srcId="{01322214-1F09-4405-BAED-2E0D2A326F96}" destId="{8F855327-2117-46B1-8F1B-FEF72A493B1D}" srcOrd="2" destOrd="0" parTransId="{62253D70-0B50-4242-AD1E-C0A35FC38F04}" sibTransId="{0626F241-4989-40FB-AE8C-4331D312E6E5}"/>
    <dgm:cxn modelId="{FADA9E84-0DD4-424E-A93B-C21C4B5EDB06}" type="presOf" srcId="{52F49B3A-B99F-4856-A370-E34F80113261}" destId="{E0A41A81-577C-4325-BCC5-1B5D141B5DCD}" srcOrd="0" destOrd="0" presId="urn:microsoft.com/office/officeart/2018/2/layout/IconVerticalSolidList"/>
    <dgm:cxn modelId="{904EDA8C-69C4-4468-A241-22085DB83BB3}" type="presOf" srcId="{01322214-1F09-4405-BAED-2E0D2A326F96}" destId="{3DB7AD6B-564D-46B4-BE94-2674A0CDA30F}" srcOrd="0" destOrd="0" presId="urn:microsoft.com/office/officeart/2018/2/layout/IconVerticalSolidList"/>
    <dgm:cxn modelId="{AA7C309C-0819-4E30-8608-F8AB4F371C31}" srcId="{01322214-1F09-4405-BAED-2E0D2A326F96}" destId="{B4869BEF-3806-4816-8665-44AD71E285A9}" srcOrd="1" destOrd="0" parTransId="{ACDD315B-C87F-4F7D-A622-A32B3ADEE212}" sibTransId="{2F0809CE-AF75-4F1F-9396-98B172002298}"/>
    <dgm:cxn modelId="{21C582F0-676B-406B-97A8-E40C36C46F37}" srcId="{01322214-1F09-4405-BAED-2E0D2A326F96}" destId="{52F49B3A-B99F-4856-A370-E34F80113261}" srcOrd="0" destOrd="0" parTransId="{60968BA0-E760-4E2C-8831-2B11A1308A5A}" sibTransId="{91875C86-BC41-4642-B69B-C805A9320B97}"/>
    <dgm:cxn modelId="{1459803E-378B-4F57-9C0C-6EB852C80962}" type="presParOf" srcId="{3DB7AD6B-564D-46B4-BE94-2674A0CDA30F}" destId="{551259AD-774A-41CC-B6D6-79FCD15A91E2}" srcOrd="0" destOrd="0" presId="urn:microsoft.com/office/officeart/2018/2/layout/IconVerticalSolidList"/>
    <dgm:cxn modelId="{9298F9FF-27F7-4BD8-860F-EBE4A197318D}" type="presParOf" srcId="{551259AD-774A-41CC-B6D6-79FCD15A91E2}" destId="{6AD729C6-0440-4E1E-AD5C-2B9E71658395}" srcOrd="0" destOrd="0" presId="urn:microsoft.com/office/officeart/2018/2/layout/IconVerticalSolidList"/>
    <dgm:cxn modelId="{9EF73D3F-B144-4840-AE77-B21418263C33}" type="presParOf" srcId="{551259AD-774A-41CC-B6D6-79FCD15A91E2}" destId="{A1FF1ED9-4D0A-475E-9EDE-FADF51FE27EC}" srcOrd="1" destOrd="0" presId="urn:microsoft.com/office/officeart/2018/2/layout/IconVerticalSolidList"/>
    <dgm:cxn modelId="{106256B7-31EB-46A9-8452-1DB8A054835B}" type="presParOf" srcId="{551259AD-774A-41CC-B6D6-79FCD15A91E2}" destId="{6CAC12A2-5A7B-4ABA-A3E2-683CD8FC6243}" srcOrd="2" destOrd="0" presId="urn:microsoft.com/office/officeart/2018/2/layout/IconVerticalSolidList"/>
    <dgm:cxn modelId="{A71DE07B-EE64-4BCC-A4BA-5250F5D9401A}" type="presParOf" srcId="{551259AD-774A-41CC-B6D6-79FCD15A91E2}" destId="{E0A41A81-577C-4325-BCC5-1B5D141B5DCD}" srcOrd="3" destOrd="0" presId="urn:microsoft.com/office/officeart/2018/2/layout/IconVerticalSolidList"/>
    <dgm:cxn modelId="{7E0517BE-5374-4E1E-B161-67D0D5F83E53}" type="presParOf" srcId="{3DB7AD6B-564D-46B4-BE94-2674A0CDA30F}" destId="{19237EAA-13D5-4204-9BB0-46F0D425B0A3}" srcOrd="1" destOrd="0" presId="urn:microsoft.com/office/officeart/2018/2/layout/IconVerticalSolidList"/>
    <dgm:cxn modelId="{10738810-8EFA-462D-B7A9-89BF2EA57C8E}" type="presParOf" srcId="{3DB7AD6B-564D-46B4-BE94-2674A0CDA30F}" destId="{6D87F4D2-CC87-401E-A2AB-7B996660C052}" srcOrd="2" destOrd="0" presId="urn:microsoft.com/office/officeart/2018/2/layout/IconVerticalSolidList"/>
    <dgm:cxn modelId="{A88BBB89-571E-41BA-A619-687B86345BA2}" type="presParOf" srcId="{6D87F4D2-CC87-401E-A2AB-7B996660C052}" destId="{7A034488-1F46-402B-85AF-1A00379F065D}" srcOrd="0" destOrd="0" presId="urn:microsoft.com/office/officeart/2018/2/layout/IconVerticalSolidList"/>
    <dgm:cxn modelId="{1EABA85C-1570-4A51-A787-5BA3C27B28C7}" type="presParOf" srcId="{6D87F4D2-CC87-401E-A2AB-7B996660C052}" destId="{51D9279F-BF92-4278-8F7E-910EB0EC810F}" srcOrd="1" destOrd="0" presId="urn:microsoft.com/office/officeart/2018/2/layout/IconVerticalSolidList"/>
    <dgm:cxn modelId="{60423025-F2AA-442E-9124-1448CF6D73E0}" type="presParOf" srcId="{6D87F4D2-CC87-401E-A2AB-7B996660C052}" destId="{DCA3A06C-23D3-4E0E-BD23-6FEF1E250016}" srcOrd="2" destOrd="0" presId="urn:microsoft.com/office/officeart/2018/2/layout/IconVerticalSolidList"/>
    <dgm:cxn modelId="{76740C36-F7C9-4390-9212-DF5D21502061}" type="presParOf" srcId="{6D87F4D2-CC87-401E-A2AB-7B996660C052}" destId="{C7531DC6-C983-4C42-A75A-A9CF1050D3F9}" srcOrd="3" destOrd="0" presId="urn:microsoft.com/office/officeart/2018/2/layout/IconVerticalSolidList"/>
    <dgm:cxn modelId="{99B50ADE-01DD-4ED6-A6AF-B3C6A971A169}" type="presParOf" srcId="{3DB7AD6B-564D-46B4-BE94-2674A0CDA30F}" destId="{E50D27A6-F61B-4E99-B3CD-65F0EA869DF4}" srcOrd="3" destOrd="0" presId="urn:microsoft.com/office/officeart/2018/2/layout/IconVerticalSolidList"/>
    <dgm:cxn modelId="{FF11082F-07B6-4CE0-AC8E-C6B09B4882BD}" type="presParOf" srcId="{3DB7AD6B-564D-46B4-BE94-2674A0CDA30F}" destId="{E2C0AEC8-5EB5-4653-9B68-AEFD7D7F76F2}" srcOrd="4" destOrd="0" presId="urn:microsoft.com/office/officeart/2018/2/layout/IconVerticalSolidList"/>
    <dgm:cxn modelId="{5053E914-D901-4776-AC31-8FD59A395191}" type="presParOf" srcId="{E2C0AEC8-5EB5-4653-9B68-AEFD7D7F76F2}" destId="{FAA61D60-15A0-436E-8057-DEDAE2B564EB}" srcOrd="0" destOrd="0" presId="urn:microsoft.com/office/officeart/2018/2/layout/IconVerticalSolidList"/>
    <dgm:cxn modelId="{872A44B1-F569-4639-A9C8-A85C263A4E8C}" type="presParOf" srcId="{E2C0AEC8-5EB5-4653-9B68-AEFD7D7F76F2}" destId="{1795D2E1-50D0-425A-8E1F-2E482A00511C}" srcOrd="1" destOrd="0" presId="urn:microsoft.com/office/officeart/2018/2/layout/IconVerticalSolidList"/>
    <dgm:cxn modelId="{8B3EF96D-6676-4311-B355-204E3B321D45}" type="presParOf" srcId="{E2C0AEC8-5EB5-4653-9B68-AEFD7D7F76F2}" destId="{E1B9BEFD-A8B8-4142-9937-610D0307BA2E}" srcOrd="2" destOrd="0" presId="urn:microsoft.com/office/officeart/2018/2/layout/IconVerticalSolidList"/>
    <dgm:cxn modelId="{BC4B8FB9-CF74-4328-B632-19AC8FA23984}" type="presParOf" srcId="{E2C0AEC8-5EB5-4653-9B68-AEFD7D7F76F2}" destId="{745F8D96-70A6-4515-B052-F5D13F711A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21520-C6D9-4AA4-BFEB-7D6496E4BB41}">
      <dsp:nvSpPr>
        <dsp:cNvPr id="0" name=""/>
        <dsp:cNvSpPr/>
      </dsp:nvSpPr>
      <dsp:spPr>
        <a:xfrm>
          <a:off x="1603855" y="684763"/>
          <a:ext cx="1279332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054E43-95AD-4CA3-848C-1BB50E2621A4}">
      <dsp:nvSpPr>
        <dsp:cNvPr id="0" name=""/>
        <dsp:cNvSpPr/>
      </dsp:nvSpPr>
      <dsp:spPr>
        <a:xfrm>
          <a:off x="2959948" y="577335"/>
          <a:ext cx="147123" cy="276335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61EFCC-2FAC-4E79-BDBE-322EC5B247AD}">
      <dsp:nvSpPr>
        <dsp:cNvPr id="0" name=""/>
        <dsp:cNvSpPr/>
      </dsp:nvSpPr>
      <dsp:spPr>
        <a:xfrm>
          <a:off x="759139" y="0"/>
          <a:ext cx="1369599" cy="136959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148" tIns="53148" rIns="53148" bIns="53148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959712" y="200573"/>
        <a:ext cx="968453" cy="968453"/>
      </dsp:txXfrm>
    </dsp:sp>
    <dsp:sp modelId="{B084CCDD-CACB-4794-8DF1-EABA3AD8F4AF}">
      <dsp:nvSpPr>
        <dsp:cNvPr id="0" name=""/>
        <dsp:cNvSpPr/>
      </dsp:nvSpPr>
      <dsp:spPr>
        <a:xfrm>
          <a:off x="4689" y="1535199"/>
          <a:ext cx="2878498" cy="1914438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059" tIns="165100" rIns="227059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Cargar datos de países desde fichero</a:t>
          </a:r>
        </a:p>
      </dsp:txBody>
      <dsp:txXfrm>
        <a:off x="4689" y="1918087"/>
        <a:ext cx="2878498" cy="1531550"/>
      </dsp:txXfrm>
    </dsp:sp>
    <dsp:sp modelId="{D26F6729-7611-42E7-9DF9-32AF40AFF2E6}">
      <dsp:nvSpPr>
        <dsp:cNvPr id="0" name=""/>
        <dsp:cNvSpPr/>
      </dsp:nvSpPr>
      <dsp:spPr>
        <a:xfrm>
          <a:off x="3203021" y="684763"/>
          <a:ext cx="2878498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E97252-30CB-4691-B78C-1B00B156102C}">
      <dsp:nvSpPr>
        <dsp:cNvPr id="0" name=""/>
        <dsp:cNvSpPr/>
      </dsp:nvSpPr>
      <dsp:spPr>
        <a:xfrm>
          <a:off x="6158280" y="577335"/>
          <a:ext cx="147123" cy="276335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E983EB-E580-4586-A270-D0203E39AF99}">
      <dsp:nvSpPr>
        <dsp:cNvPr id="0" name=""/>
        <dsp:cNvSpPr/>
      </dsp:nvSpPr>
      <dsp:spPr>
        <a:xfrm>
          <a:off x="3957471" y="0"/>
          <a:ext cx="1369599" cy="136959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148" tIns="53148" rIns="53148" bIns="53148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158044" y="200573"/>
        <a:ext cx="968453" cy="968453"/>
      </dsp:txXfrm>
    </dsp:sp>
    <dsp:sp modelId="{FE2C90B2-20DD-412D-AC95-85A198E2679C}">
      <dsp:nvSpPr>
        <dsp:cNvPr id="0" name=""/>
        <dsp:cNvSpPr/>
      </dsp:nvSpPr>
      <dsp:spPr>
        <a:xfrm>
          <a:off x="3203021" y="1535199"/>
          <a:ext cx="2878498" cy="1914438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059" tIns="165100" rIns="227059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Implementar las reglas de los enfrentamientos</a:t>
          </a:r>
        </a:p>
      </dsp:txBody>
      <dsp:txXfrm>
        <a:off x="3203021" y="1918087"/>
        <a:ext cx="2878498" cy="1531550"/>
      </dsp:txXfrm>
    </dsp:sp>
    <dsp:sp modelId="{34A44C3C-8C7C-42FA-AB41-BC25F2C5D38B}">
      <dsp:nvSpPr>
        <dsp:cNvPr id="0" name=""/>
        <dsp:cNvSpPr/>
      </dsp:nvSpPr>
      <dsp:spPr>
        <a:xfrm>
          <a:off x="6401353" y="684763"/>
          <a:ext cx="1439249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E25E4A-6B60-445D-ADA2-D80850F4B81C}">
      <dsp:nvSpPr>
        <dsp:cNvPr id="0" name=""/>
        <dsp:cNvSpPr/>
      </dsp:nvSpPr>
      <dsp:spPr>
        <a:xfrm>
          <a:off x="7155803" y="0"/>
          <a:ext cx="1369599" cy="136959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148" tIns="53148" rIns="53148" bIns="53148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7356376" y="200573"/>
        <a:ext cx="968453" cy="968453"/>
      </dsp:txXfrm>
    </dsp:sp>
    <dsp:sp modelId="{585EF0F8-EE7C-4ECE-9784-098B049E1061}">
      <dsp:nvSpPr>
        <dsp:cNvPr id="0" name=""/>
        <dsp:cNvSpPr/>
      </dsp:nvSpPr>
      <dsp:spPr>
        <a:xfrm>
          <a:off x="6401353" y="1535199"/>
          <a:ext cx="2878498" cy="1914438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059" tIns="165100" rIns="227059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Mostrar</a:t>
          </a:r>
          <a:r>
            <a:rPr lang="en-US" sz="1800" kern="1200" dirty="0"/>
            <a:t> </a:t>
          </a:r>
          <a:r>
            <a:rPr lang="en-US" sz="1800" kern="1200" dirty="0" err="1"/>
            <a:t>resultados</a:t>
          </a:r>
          <a:endParaRPr lang="en-US" sz="1800" kern="1200" dirty="0"/>
        </a:p>
      </dsp:txBody>
      <dsp:txXfrm>
        <a:off x="6401353" y="1918087"/>
        <a:ext cx="2878498" cy="15315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AC86A-1CF9-411A-94FE-49079CCA188A}">
      <dsp:nvSpPr>
        <dsp:cNvPr id="0" name=""/>
        <dsp:cNvSpPr/>
      </dsp:nvSpPr>
      <dsp:spPr>
        <a:xfrm>
          <a:off x="627" y="1154229"/>
          <a:ext cx="2284306" cy="114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/>
            <a:t>Personalización y modularización de reglas</a:t>
          </a:r>
          <a:endParaRPr lang="en-US" sz="1900" kern="1200"/>
        </a:p>
      </dsp:txBody>
      <dsp:txXfrm>
        <a:off x="34080" y="1187682"/>
        <a:ext cx="2217400" cy="1075247"/>
      </dsp:txXfrm>
    </dsp:sp>
    <dsp:sp modelId="{190B44F6-D40A-4C18-9AA5-201824361DFA}">
      <dsp:nvSpPr>
        <dsp:cNvPr id="0" name=""/>
        <dsp:cNvSpPr/>
      </dsp:nvSpPr>
      <dsp:spPr>
        <a:xfrm>
          <a:off x="2856010" y="1154229"/>
          <a:ext cx="2284306" cy="114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/>
            <a:t>Visualización de estadísticas: generales y personales</a:t>
          </a:r>
          <a:endParaRPr lang="en-US" sz="1900" kern="1200"/>
        </a:p>
      </dsp:txBody>
      <dsp:txXfrm>
        <a:off x="2889463" y="1187682"/>
        <a:ext cx="2217400" cy="10752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97F57-D543-4F9A-AF50-5E29CC8DD3AC}">
      <dsp:nvSpPr>
        <dsp:cNvPr id="0" name=""/>
        <dsp:cNvSpPr/>
      </dsp:nvSpPr>
      <dsp:spPr>
        <a:xfrm>
          <a:off x="721" y="326616"/>
          <a:ext cx="2627552" cy="1313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Mejoras</a:t>
          </a:r>
          <a:r>
            <a:rPr lang="en-US" sz="4200" kern="1200" dirty="0"/>
            <a:t> UI/UX</a:t>
          </a:r>
        </a:p>
      </dsp:txBody>
      <dsp:txXfrm>
        <a:off x="39200" y="365095"/>
        <a:ext cx="2550594" cy="1236818"/>
      </dsp:txXfrm>
    </dsp:sp>
    <dsp:sp modelId="{7B5F5F6A-E18C-4F18-97C3-73A2A9AFEDB9}">
      <dsp:nvSpPr>
        <dsp:cNvPr id="0" name=""/>
        <dsp:cNvSpPr/>
      </dsp:nvSpPr>
      <dsp:spPr>
        <a:xfrm>
          <a:off x="263477" y="1640392"/>
          <a:ext cx="262755" cy="985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332"/>
              </a:lnTo>
              <a:lnTo>
                <a:pt x="262755" y="985332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D2124-D185-4B5C-BDB0-D1E2D20C56D1}">
      <dsp:nvSpPr>
        <dsp:cNvPr id="0" name=""/>
        <dsp:cNvSpPr/>
      </dsp:nvSpPr>
      <dsp:spPr>
        <a:xfrm>
          <a:off x="526232" y="1968836"/>
          <a:ext cx="2102042" cy="1313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Estilo</a:t>
          </a:r>
          <a:r>
            <a:rPr lang="en-US" sz="2900" kern="1200" dirty="0"/>
            <a:t> </a:t>
          </a:r>
          <a:r>
            <a:rPr lang="en-US" sz="2900" kern="1200" dirty="0" err="1"/>
            <a:t>temático</a:t>
          </a:r>
          <a:endParaRPr lang="en-US" sz="2900" kern="1200" dirty="0"/>
        </a:p>
      </dsp:txBody>
      <dsp:txXfrm>
        <a:off x="564711" y="2007315"/>
        <a:ext cx="2025084" cy="1236818"/>
      </dsp:txXfrm>
    </dsp:sp>
    <dsp:sp modelId="{E764E972-7049-42C0-986A-235E84C66E69}">
      <dsp:nvSpPr>
        <dsp:cNvPr id="0" name=""/>
        <dsp:cNvSpPr/>
      </dsp:nvSpPr>
      <dsp:spPr>
        <a:xfrm>
          <a:off x="263477" y="1640392"/>
          <a:ext cx="262755" cy="2627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7552"/>
              </a:lnTo>
              <a:lnTo>
                <a:pt x="262755" y="2627552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6D01A-7B78-4C2D-8804-64A8155807DD}">
      <dsp:nvSpPr>
        <dsp:cNvPr id="0" name=""/>
        <dsp:cNvSpPr/>
      </dsp:nvSpPr>
      <dsp:spPr>
        <a:xfrm>
          <a:off x="526232" y="3611057"/>
          <a:ext cx="2102042" cy="1313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Creación</a:t>
          </a:r>
          <a:r>
            <a:rPr lang="en-US" sz="2900" kern="1200" dirty="0"/>
            <a:t> de </a:t>
          </a:r>
          <a:r>
            <a:rPr lang="en-US" sz="2900" kern="1200" dirty="0" err="1"/>
            <a:t>escenarios</a:t>
          </a:r>
          <a:r>
            <a:rPr lang="en-US" sz="2900" kern="1200" dirty="0"/>
            <a:t> sin </a:t>
          </a:r>
          <a:r>
            <a:rPr lang="en-US" sz="2900" kern="1200" dirty="0" err="1"/>
            <a:t>fichero</a:t>
          </a:r>
          <a:endParaRPr lang="en-US" sz="2900" kern="1200" dirty="0"/>
        </a:p>
      </dsp:txBody>
      <dsp:txXfrm>
        <a:off x="564711" y="3649536"/>
        <a:ext cx="2025084" cy="1236818"/>
      </dsp:txXfrm>
    </dsp:sp>
    <dsp:sp modelId="{72A76FD7-0934-4D9D-B27F-1AF4648E54AA}">
      <dsp:nvSpPr>
        <dsp:cNvPr id="0" name=""/>
        <dsp:cNvSpPr/>
      </dsp:nvSpPr>
      <dsp:spPr>
        <a:xfrm>
          <a:off x="3285162" y="326616"/>
          <a:ext cx="2627552" cy="1313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Mejoras</a:t>
          </a:r>
          <a:r>
            <a:rPr lang="en-US" sz="4200" kern="1200" dirty="0"/>
            <a:t> </a:t>
          </a:r>
          <a:r>
            <a:rPr lang="en-US" sz="4200" kern="1200" dirty="0" err="1"/>
            <a:t>Técnicas</a:t>
          </a:r>
          <a:endParaRPr lang="en-US" sz="4200" kern="1200" dirty="0"/>
        </a:p>
      </dsp:txBody>
      <dsp:txXfrm>
        <a:off x="3323641" y="365095"/>
        <a:ext cx="2550594" cy="1236818"/>
      </dsp:txXfrm>
    </dsp:sp>
    <dsp:sp modelId="{6A576710-7486-4956-8B79-C4515204B8AF}">
      <dsp:nvSpPr>
        <dsp:cNvPr id="0" name=""/>
        <dsp:cNvSpPr/>
      </dsp:nvSpPr>
      <dsp:spPr>
        <a:xfrm>
          <a:off x="3547917" y="1640392"/>
          <a:ext cx="262755" cy="985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332"/>
              </a:lnTo>
              <a:lnTo>
                <a:pt x="262755" y="985332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69858-4E4D-4F3C-9705-9A868B3ED300}">
      <dsp:nvSpPr>
        <dsp:cNvPr id="0" name=""/>
        <dsp:cNvSpPr/>
      </dsp:nvSpPr>
      <dsp:spPr>
        <a:xfrm>
          <a:off x="3810673" y="1968836"/>
          <a:ext cx="2102042" cy="1313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Hosting</a:t>
          </a:r>
        </a:p>
      </dsp:txBody>
      <dsp:txXfrm>
        <a:off x="3849152" y="2007315"/>
        <a:ext cx="2025084" cy="1236818"/>
      </dsp:txXfrm>
    </dsp:sp>
    <dsp:sp modelId="{38EC983B-72E8-4CA7-887D-F09B17F9F3FD}">
      <dsp:nvSpPr>
        <dsp:cNvPr id="0" name=""/>
        <dsp:cNvSpPr/>
      </dsp:nvSpPr>
      <dsp:spPr>
        <a:xfrm>
          <a:off x="3547917" y="1640392"/>
          <a:ext cx="262755" cy="2627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7552"/>
              </a:lnTo>
              <a:lnTo>
                <a:pt x="262755" y="2627552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AE933-AEDC-4C89-AB91-25872DBF1B05}">
      <dsp:nvSpPr>
        <dsp:cNvPr id="0" name=""/>
        <dsp:cNvSpPr/>
      </dsp:nvSpPr>
      <dsp:spPr>
        <a:xfrm>
          <a:off x="3810673" y="3611057"/>
          <a:ext cx="2102042" cy="1313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Seguridad</a:t>
          </a:r>
          <a:endParaRPr lang="en-US" sz="2900" kern="1200" dirty="0"/>
        </a:p>
      </dsp:txBody>
      <dsp:txXfrm>
        <a:off x="3849152" y="3649536"/>
        <a:ext cx="2025084" cy="1236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4987B-7267-4CB3-95C5-7FF5BE5F93EE}">
      <dsp:nvSpPr>
        <dsp:cNvPr id="0" name=""/>
        <dsp:cNvSpPr/>
      </dsp:nvSpPr>
      <dsp:spPr>
        <a:xfrm>
          <a:off x="2003161" y="193"/>
          <a:ext cx="1134622" cy="737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Persistencia</a:t>
          </a:r>
          <a:endParaRPr lang="en-US" sz="1400" kern="1200" dirty="0"/>
        </a:p>
      </dsp:txBody>
      <dsp:txXfrm>
        <a:off x="2039163" y="36195"/>
        <a:ext cx="1062618" cy="665500"/>
      </dsp:txXfrm>
    </dsp:sp>
    <dsp:sp modelId="{6C204960-94D3-42EF-90B9-73DA2CFC7E10}">
      <dsp:nvSpPr>
        <dsp:cNvPr id="0" name=""/>
        <dsp:cNvSpPr/>
      </dsp:nvSpPr>
      <dsp:spPr>
        <a:xfrm>
          <a:off x="1097813" y="368946"/>
          <a:ext cx="2945318" cy="2945318"/>
        </a:xfrm>
        <a:custGeom>
          <a:avLst/>
          <a:gdLst/>
          <a:ahLst/>
          <a:cxnLst/>
          <a:rect l="0" t="0" r="0" b="0"/>
          <a:pathLst>
            <a:path>
              <a:moveTo>
                <a:pt x="2047754" y="116934"/>
              </a:moveTo>
              <a:arcTo wR="1472659" hR="1472659" stAng="17579194" swAng="196016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55151-995A-4F39-8E66-2112C4CC084B}">
      <dsp:nvSpPr>
        <dsp:cNvPr id="0" name=""/>
        <dsp:cNvSpPr/>
      </dsp:nvSpPr>
      <dsp:spPr>
        <a:xfrm>
          <a:off x="3403743" y="1017776"/>
          <a:ext cx="1134622" cy="737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Escenarios</a:t>
          </a:r>
          <a:endParaRPr lang="en-US" sz="1400" kern="1200" dirty="0"/>
        </a:p>
      </dsp:txBody>
      <dsp:txXfrm>
        <a:off x="3439745" y="1053778"/>
        <a:ext cx="1062618" cy="665500"/>
      </dsp:txXfrm>
    </dsp:sp>
    <dsp:sp modelId="{62CDAD57-39C1-497E-AF2A-76EBB5758E3F}">
      <dsp:nvSpPr>
        <dsp:cNvPr id="0" name=""/>
        <dsp:cNvSpPr/>
      </dsp:nvSpPr>
      <dsp:spPr>
        <a:xfrm>
          <a:off x="1097813" y="368946"/>
          <a:ext cx="2945318" cy="2945318"/>
        </a:xfrm>
        <a:custGeom>
          <a:avLst/>
          <a:gdLst/>
          <a:ahLst/>
          <a:cxnLst/>
          <a:rect l="0" t="0" r="0" b="0"/>
          <a:pathLst>
            <a:path>
              <a:moveTo>
                <a:pt x="2943308" y="1395744"/>
              </a:moveTo>
              <a:arcTo wR="1472659" hR="1472659" stAng="21420369" swAng="219524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2DC65-59A5-4393-9CCC-0D044FF541D2}">
      <dsp:nvSpPr>
        <dsp:cNvPr id="0" name=""/>
        <dsp:cNvSpPr/>
      </dsp:nvSpPr>
      <dsp:spPr>
        <a:xfrm>
          <a:off x="2868768" y="2664259"/>
          <a:ext cx="1134622" cy="737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Visualización</a:t>
          </a:r>
          <a:endParaRPr lang="en-US" sz="1400" kern="1200" dirty="0"/>
        </a:p>
      </dsp:txBody>
      <dsp:txXfrm>
        <a:off x="2904770" y="2700261"/>
        <a:ext cx="1062618" cy="665500"/>
      </dsp:txXfrm>
    </dsp:sp>
    <dsp:sp modelId="{ADE3AF96-5EEF-4CC7-BB46-F92AEF406123}">
      <dsp:nvSpPr>
        <dsp:cNvPr id="0" name=""/>
        <dsp:cNvSpPr/>
      </dsp:nvSpPr>
      <dsp:spPr>
        <a:xfrm>
          <a:off x="1097813" y="368946"/>
          <a:ext cx="2945318" cy="2945318"/>
        </a:xfrm>
        <a:custGeom>
          <a:avLst/>
          <a:gdLst/>
          <a:ahLst/>
          <a:cxnLst/>
          <a:rect l="0" t="0" r="0" b="0"/>
          <a:pathLst>
            <a:path>
              <a:moveTo>
                <a:pt x="1765110" y="2915987"/>
              </a:moveTo>
              <a:arcTo wR="1472659" hR="1472659" stAng="4712739" swAng="137452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CD99C-DB9E-45D9-83CF-D4FC11466417}">
      <dsp:nvSpPr>
        <dsp:cNvPr id="0" name=""/>
        <dsp:cNvSpPr/>
      </dsp:nvSpPr>
      <dsp:spPr>
        <a:xfrm>
          <a:off x="1137553" y="2664259"/>
          <a:ext cx="1134622" cy="737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Usuarios</a:t>
          </a:r>
          <a:endParaRPr lang="en-US" sz="1400" kern="1200" dirty="0"/>
        </a:p>
      </dsp:txBody>
      <dsp:txXfrm>
        <a:off x="1173555" y="2700261"/>
        <a:ext cx="1062618" cy="665500"/>
      </dsp:txXfrm>
    </dsp:sp>
    <dsp:sp modelId="{A4F28B42-67D9-4B6A-854D-9973BF330C55}">
      <dsp:nvSpPr>
        <dsp:cNvPr id="0" name=""/>
        <dsp:cNvSpPr/>
      </dsp:nvSpPr>
      <dsp:spPr>
        <a:xfrm>
          <a:off x="1097813" y="368946"/>
          <a:ext cx="2945318" cy="2945318"/>
        </a:xfrm>
        <a:custGeom>
          <a:avLst/>
          <a:gdLst/>
          <a:ahLst/>
          <a:cxnLst/>
          <a:rect l="0" t="0" r="0" b="0"/>
          <a:pathLst>
            <a:path>
              <a:moveTo>
                <a:pt x="245959" y="2287479"/>
              </a:moveTo>
              <a:arcTo wR="1472659" hR="1472659" stAng="8784382" swAng="219524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A168E-BA46-46F1-A8D1-6F704A361A35}">
      <dsp:nvSpPr>
        <dsp:cNvPr id="0" name=""/>
        <dsp:cNvSpPr/>
      </dsp:nvSpPr>
      <dsp:spPr>
        <a:xfrm>
          <a:off x="602579" y="1017776"/>
          <a:ext cx="1134622" cy="737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Historial</a:t>
          </a:r>
        </a:p>
      </dsp:txBody>
      <dsp:txXfrm>
        <a:off x="638581" y="1053778"/>
        <a:ext cx="1062618" cy="665500"/>
      </dsp:txXfrm>
    </dsp:sp>
    <dsp:sp modelId="{A5531C9A-D7B3-4A01-9DF7-AA099D97EF90}">
      <dsp:nvSpPr>
        <dsp:cNvPr id="0" name=""/>
        <dsp:cNvSpPr/>
      </dsp:nvSpPr>
      <dsp:spPr>
        <a:xfrm>
          <a:off x="1097813" y="368946"/>
          <a:ext cx="2945318" cy="2945318"/>
        </a:xfrm>
        <a:custGeom>
          <a:avLst/>
          <a:gdLst/>
          <a:ahLst/>
          <a:cxnLst/>
          <a:rect l="0" t="0" r="0" b="0"/>
          <a:pathLst>
            <a:path>
              <a:moveTo>
                <a:pt x="256735" y="641843"/>
              </a:moveTo>
              <a:arcTo wR="1472659" hR="1472659" stAng="12860640" swAng="196016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04B8B-F49C-4947-A966-681F8ECDE373}">
      <dsp:nvSpPr>
        <dsp:cNvPr id="0" name=""/>
        <dsp:cNvSpPr/>
      </dsp:nvSpPr>
      <dsp:spPr>
        <a:xfrm>
          <a:off x="445" y="641690"/>
          <a:ext cx="1806026" cy="21672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8395" tIns="0" rIns="17839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Fase inicial: planificación y definición de funcionalidades</a:t>
          </a:r>
        </a:p>
      </dsp:txBody>
      <dsp:txXfrm>
        <a:off x="445" y="1508583"/>
        <a:ext cx="1806026" cy="1300339"/>
      </dsp:txXfrm>
    </dsp:sp>
    <dsp:sp modelId="{C0057AE0-2CCE-4948-9923-E796C326D260}">
      <dsp:nvSpPr>
        <dsp:cNvPr id="0" name=""/>
        <dsp:cNvSpPr/>
      </dsp:nvSpPr>
      <dsp:spPr>
        <a:xfrm>
          <a:off x="445" y="641690"/>
          <a:ext cx="1806026" cy="86689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8395" tIns="165100" rIns="178395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01</a:t>
          </a:r>
        </a:p>
      </dsp:txBody>
      <dsp:txXfrm>
        <a:off x="445" y="641690"/>
        <a:ext cx="1806026" cy="866892"/>
      </dsp:txXfrm>
    </dsp:sp>
    <dsp:sp modelId="{F1E659B8-1802-4202-9284-E61AE72942EF}">
      <dsp:nvSpPr>
        <dsp:cNvPr id="0" name=""/>
        <dsp:cNvSpPr/>
      </dsp:nvSpPr>
      <dsp:spPr>
        <a:xfrm>
          <a:off x="1950955" y="641690"/>
          <a:ext cx="1806026" cy="21672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8395" tIns="0" rIns="17839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Fase de implementación: Kanban</a:t>
          </a:r>
        </a:p>
      </dsp:txBody>
      <dsp:txXfrm>
        <a:off x="1950955" y="1508583"/>
        <a:ext cx="1806026" cy="1300339"/>
      </dsp:txXfrm>
    </dsp:sp>
    <dsp:sp modelId="{29C72BF1-7697-4916-BAF8-0A9DA9EA7FDB}">
      <dsp:nvSpPr>
        <dsp:cNvPr id="0" name=""/>
        <dsp:cNvSpPr/>
      </dsp:nvSpPr>
      <dsp:spPr>
        <a:xfrm>
          <a:off x="1950955" y="641690"/>
          <a:ext cx="1806026" cy="86689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8395" tIns="165100" rIns="178395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02</a:t>
          </a:r>
        </a:p>
      </dsp:txBody>
      <dsp:txXfrm>
        <a:off x="1950955" y="641690"/>
        <a:ext cx="1806026" cy="866892"/>
      </dsp:txXfrm>
    </dsp:sp>
    <dsp:sp modelId="{994113B5-419D-4186-8C83-DAC27905BDA6}">
      <dsp:nvSpPr>
        <dsp:cNvPr id="0" name=""/>
        <dsp:cNvSpPr/>
      </dsp:nvSpPr>
      <dsp:spPr>
        <a:xfrm>
          <a:off x="3901464" y="641690"/>
          <a:ext cx="1806026" cy="21672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8395" tIns="0" rIns="17839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Fase final: Pruebas, despliegue y memoria</a:t>
          </a:r>
        </a:p>
      </dsp:txBody>
      <dsp:txXfrm>
        <a:off x="3901464" y="1508583"/>
        <a:ext cx="1806026" cy="1300339"/>
      </dsp:txXfrm>
    </dsp:sp>
    <dsp:sp modelId="{AC060F1F-62BB-4738-B9D7-488BD004CFD5}">
      <dsp:nvSpPr>
        <dsp:cNvPr id="0" name=""/>
        <dsp:cNvSpPr/>
      </dsp:nvSpPr>
      <dsp:spPr>
        <a:xfrm>
          <a:off x="3901464" y="641690"/>
          <a:ext cx="1806026" cy="86689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8395" tIns="165100" rIns="178395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03</a:t>
          </a:r>
        </a:p>
      </dsp:txBody>
      <dsp:txXfrm>
        <a:off x="3901464" y="641690"/>
        <a:ext cx="1806026" cy="8668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254D0-D953-4BF1-B759-9D64295CED0F}">
      <dsp:nvSpPr>
        <dsp:cNvPr id="0" name=""/>
        <dsp:cNvSpPr/>
      </dsp:nvSpPr>
      <dsp:spPr>
        <a:xfrm>
          <a:off x="0" y="1233645"/>
          <a:ext cx="5140945" cy="9856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BEFCB-E9CB-41CB-89EA-B7E25D9A5F61}">
      <dsp:nvSpPr>
        <dsp:cNvPr id="0" name=""/>
        <dsp:cNvSpPr/>
      </dsp:nvSpPr>
      <dsp:spPr>
        <a:xfrm>
          <a:off x="249520" y="1455420"/>
          <a:ext cx="542106" cy="542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08AF8-4D9F-436D-A71C-FD881CA6E2E1}">
      <dsp:nvSpPr>
        <dsp:cNvPr id="0" name=""/>
        <dsp:cNvSpPr/>
      </dsp:nvSpPr>
      <dsp:spPr>
        <a:xfrm>
          <a:off x="1138424" y="1233645"/>
          <a:ext cx="2313425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Tarea</a:t>
          </a:r>
          <a:endParaRPr lang="en-US" sz="1800" kern="1200"/>
        </a:p>
      </dsp:txBody>
      <dsp:txXfrm>
        <a:off x="1138424" y="1233645"/>
        <a:ext cx="2313425" cy="985648"/>
      </dsp:txXfrm>
    </dsp:sp>
    <dsp:sp modelId="{ABB68D48-8F56-4D3B-B396-6E5AC4579FCA}">
      <dsp:nvSpPr>
        <dsp:cNvPr id="0" name=""/>
        <dsp:cNvSpPr/>
      </dsp:nvSpPr>
      <dsp:spPr>
        <a:xfrm>
          <a:off x="3451849" y="1233645"/>
          <a:ext cx="1689095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Caso de </a:t>
          </a:r>
          <a:r>
            <a:rPr lang="en-US" sz="1400" kern="1200" err="1"/>
            <a:t>uso</a:t>
          </a:r>
          <a:endParaRPr lang="en-US" sz="1400" kern="1200"/>
        </a:p>
      </dsp:txBody>
      <dsp:txXfrm>
        <a:off x="3451849" y="1233645"/>
        <a:ext cx="1689095" cy="985648"/>
      </dsp:txXfrm>
    </dsp:sp>
    <dsp:sp modelId="{EECD6D81-DF63-49AB-A934-B6C57906EFA4}">
      <dsp:nvSpPr>
        <dsp:cNvPr id="0" name=""/>
        <dsp:cNvSpPr/>
      </dsp:nvSpPr>
      <dsp:spPr>
        <a:xfrm>
          <a:off x="0" y="0"/>
          <a:ext cx="5140945" cy="9856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39614-C382-4D51-A27C-9C0A665955D8}">
      <dsp:nvSpPr>
        <dsp:cNvPr id="0" name=""/>
        <dsp:cNvSpPr/>
      </dsp:nvSpPr>
      <dsp:spPr>
        <a:xfrm>
          <a:off x="239795" y="166402"/>
          <a:ext cx="542106" cy="542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32E8B-EC7E-40B5-BD07-A946E57A48FD}">
      <dsp:nvSpPr>
        <dsp:cNvPr id="0" name=""/>
        <dsp:cNvSpPr/>
      </dsp:nvSpPr>
      <dsp:spPr>
        <a:xfrm>
          <a:off x="1118691" y="0"/>
          <a:ext cx="400252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Flujo</a:t>
          </a:r>
          <a:r>
            <a:rPr lang="en-US" sz="1800" kern="1200"/>
            <a:t> continuo de </a:t>
          </a:r>
          <a:r>
            <a:rPr lang="en-US" sz="1800" kern="1200" err="1"/>
            <a:t>trabajo</a:t>
          </a:r>
          <a:endParaRPr lang="en-US" sz="1800" kern="1200"/>
        </a:p>
      </dsp:txBody>
      <dsp:txXfrm>
        <a:off x="1118691" y="0"/>
        <a:ext cx="4002520" cy="985648"/>
      </dsp:txXfrm>
    </dsp:sp>
    <dsp:sp modelId="{641D9192-883E-48D1-8FB4-E0F468528667}">
      <dsp:nvSpPr>
        <dsp:cNvPr id="0" name=""/>
        <dsp:cNvSpPr/>
      </dsp:nvSpPr>
      <dsp:spPr>
        <a:xfrm>
          <a:off x="0" y="2464543"/>
          <a:ext cx="5140945" cy="9856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8400A-453D-469B-88DE-139C4C8357E6}">
      <dsp:nvSpPr>
        <dsp:cNvPr id="0" name=""/>
        <dsp:cNvSpPr/>
      </dsp:nvSpPr>
      <dsp:spPr>
        <a:xfrm>
          <a:off x="298158" y="2686314"/>
          <a:ext cx="542106" cy="542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C3CDC-6B03-4F1D-83C0-69891BB59939}">
      <dsp:nvSpPr>
        <dsp:cNvPr id="0" name=""/>
        <dsp:cNvSpPr/>
      </dsp:nvSpPr>
      <dsp:spPr>
        <a:xfrm>
          <a:off x="1138424" y="2464543"/>
          <a:ext cx="2313425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Desarrollo </a:t>
          </a:r>
          <a:r>
            <a:rPr lang="en-US" sz="1800" kern="1200" dirty="0" err="1"/>
            <a:t>en</a:t>
          </a:r>
          <a:r>
            <a:rPr lang="en-US" sz="1800" kern="1200" dirty="0"/>
            <a:t> </a:t>
          </a:r>
          <a:r>
            <a:rPr lang="en-US" sz="1800" kern="1200" dirty="0" err="1"/>
            <a:t>cascada</a:t>
          </a:r>
          <a:r>
            <a:rPr lang="en-US" sz="1800" kern="1200" dirty="0"/>
            <a:t> para </a:t>
          </a:r>
          <a:r>
            <a:rPr lang="en-US" sz="1800" kern="1200" dirty="0" err="1"/>
            <a:t>cada</a:t>
          </a:r>
          <a:r>
            <a:rPr lang="en-US" sz="1800" kern="1200" dirty="0"/>
            <a:t> CU:</a:t>
          </a:r>
        </a:p>
      </dsp:txBody>
      <dsp:txXfrm>
        <a:off x="1138424" y="2464543"/>
        <a:ext cx="2313425" cy="985648"/>
      </dsp:txXfrm>
    </dsp:sp>
    <dsp:sp modelId="{B6EDE1B9-B898-4A0A-A24B-C1D6187C5FF7}">
      <dsp:nvSpPr>
        <dsp:cNvPr id="0" name=""/>
        <dsp:cNvSpPr/>
      </dsp:nvSpPr>
      <dsp:spPr>
        <a:xfrm>
          <a:off x="3451849" y="2464543"/>
          <a:ext cx="1689095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Análisis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Diseño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Implementación</a:t>
          </a:r>
          <a:endParaRPr lang="en-US" sz="1400" kern="1200"/>
        </a:p>
      </dsp:txBody>
      <dsp:txXfrm>
        <a:off x="3451849" y="2464543"/>
        <a:ext cx="1689095" cy="985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67085-06BB-4C35-98E8-B62C1175D826}">
      <dsp:nvSpPr>
        <dsp:cNvPr id="0" name=""/>
        <dsp:cNvSpPr/>
      </dsp:nvSpPr>
      <dsp:spPr>
        <a:xfrm>
          <a:off x="1779750" y="1036"/>
          <a:ext cx="1581443" cy="10279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Funcional</a:t>
          </a:r>
          <a:r>
            <a:rPr lang="en-US" sz="1600" kern="1200" dirty="0"/>
            <a:t> </a:t>
          </a:r>
          <a:r>
            <a:rPr lang="en-US" sz="1600" kern="1200" dirty="0" err="1"/>
            <a:t>desde</a:t>
          </a:r>
          <a:r>
            <a:rPr lang="en-US" sz="1600" kern="1200" dirty="0"/>
            <a:t> el principio</a:t>
          </a:r>
        </a:p>
      </dsp:txBody>
      <dsp:txXfrm>
        <a:off x="1829930" y="51216"/>
        <a:ext cx="1481083" cy="927577"/>
      </dsp:txXfrm>
    </dsp:sp>
    <dsp:sp modelId="{CA3AACA0-38BC-4065-8227-7890692BA96F}">
      <dsp:nvSpPr>
        <dsp:cNvPr id="0" name=""/>
        <dsp:cNvSpPr/>
      </dsp:nvSpPr>
      <dsp:spPr>
        <a:xfrm>
          <a:off x="1198073" y="515005"/>
          <a:ext cx="2744798" cy="2744798"/>
        </a:xfrm>
        <a:custGeom>
          <a:avLst/>
          <a:gdLst/>
          <a:ahLst/>
          <a:cxnLst/>
          <a:rect l="0" t="0" r="0" b="0"/>
          <a:pathLst>
            <a:path>
              <a:moveTo>
                <a:pt x="2174637" y="258894"/>
              </a:moveTo>
              <a:arcTo wR="1372399" hR="1372399" stAng="18346281" swAng="365085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D83B1-9DC5-45F0-BE62-28C66EBD6004}">
      <dsp:nvSpPr>
        <dsp:cNvPr id="0" name=""/>
        <dsp:cNvSpPr/>
      </dsp:nvSpPr>
      <dsp:spPr>
        <a:xfrm>
          <a:off x="2968283" y="2059634"/>
          <a:ext cx="1581443" cy="1027937"/>
        </a:xfrm>
        <a:prstGeom prst="roundRect">
          <a:avLst/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/>
            <a:t>Flexibilidad</a:t>
          </a:r>
        </a:p>
      </dsp:txBody>
      <dsp:txXfrm>
        <a:off x="3018463" y="2109814"/>
        <a:ext cx="1481083" cy="927577"/>
      </dsp:txXfrm>
    </dsp:sp>
    <dsp:sp modelId="{702D924A-9062-49D0-9EAB-25B8B6859D2E}">
      <dsp:nvSpPr>
        <dsp:cNvPr id="0" name=""/>
        <dsp:cNvSpPr/>
      </dsp:nvSpPr>
      <dsp:spPr>
        <a:xfrm>
          <a:off x="1198073" y="515005"/>
          <a:ext cx="2744798" cy="2744798"/>
        </a:xfrm>
        <a:custGeom>
          <a:avLst/>
          <a:gdLst/>
          <a:ahLst/>
          <a:cxnLst/>
          <a:rect l="0" t="0" r="0" b="0"/>
          <a:pathLst>
            <a:path>
              <a:moveTo>
                <a:pt x="2026364" y="2578967"/>
              </a:moveTo>
              <a:arcTo wR="1372399" hR="1372399" stAng="3692527" swAng="3414945"/>
            </a:path>
          </a:pathLst>
        </a:custGeom>
        <a:noFill/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8D311-543F-4CFF-993F-695F8373DEF9}">
      <dsp:nvSpPr>
        <dsp:cNvPr id="0" name=""/>
        <dsp:cNvSpPr/>
      </dsp:nvSpPr>
      <dsp:spPr>
        <a:xfrm>
          <a:off x="591218" y="2059634"/>
          <a:ext cx="1581443" cy="1027937"/>
        </a:xfrm>
        <a:prstGeom prst="round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Documentación detallada</a:t>
          </a:r>
        </a:p>
      </dsp:txBody>
      <dsp:txXfrm>
        <a:off x="641398" y="2109814"/>
        <a:ext cx="1481083" cy="927577"/>
      </dsp:txXfrm>
    </dsp:sp>
    <dsp:sp modelId="{CD5135C9-BCF4-4EA5-97FD-AD69AF2E275A}">
      <dsp:nvSpPr>
        <dsp:cNvPr id="0" name=""/>
        <dsp:cNvSpPr/>
      </dsp:nvSpPr>
      <dsp:spPr>
        <a:xfrm>
          <a:off x="1198073" y="515005"/>
          <a:ext cx="2744798" cy="2744798"/>
        </a:xfrm>
        <a:custGeom>
          <a:avLst/>
          <a:gdLst/>
          <a:ahLst/>
          <a:cxnLst/>
          <a:rect l="0" t="0" r="0" b="0"/>
          <a:pathLst>
            <a:path>
              <a:moveTo>
                <a:pt x="9147" y="1530589"/>
              </a:moveTo>
              <a:arcTo wR="1372399" hR="1372399" stAng="10402862" swAng="3650857"/>
            </a:path>
          </a:pathLst>
        </a:custGeom>
        <a:noFill/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403B8-3229-482A-8E4C-6E19FAFF5C4F}">
      <dsp:nvSpPr>
        <dsp:cNvPr id="0" name=""/>
        <dsp:cNvSpPr/>
      </dsp:nvSpPr>
      <dsp:spPr>
        <a:xfrm>
          <a:off x="430911" y="2270"/>
          <a:ext cx="4688533" cy="143000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Entidades SQL</a:t>
          </a:r>
        </a:p>
      </dsp:txBody>
      <dsp:txXfrm>
        <a:off x="430911" y="2270"/>
        <a:ext cx="4688533" cy="1430002"/>
      </dsp:txXfrm>
    </dsp:sp>
    <dsp:sp modelId="{B3ECD8F9-6185-49AB-AC1D-6CB1EB44A3BF}">
      <dsp:nvSpPr>
        <dsp:cNvPr id="0" name=""/>
        <dsp:cNvSpPr/>
      </dsp:nvSpPr>
      <dsp:spPr>
        <a:xfrm>
          <a:off x="430911" y="2018339"/>
          <a:ext cx="4688533" cy="143000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Panel de control</a:t>
          </a:r>
        </a:p>
      </dsp:txBody>
      <dsp:txXfrm>
        <a:off x="430911" y="2018339"/>
        <a:ext cx="4688533" cy="1430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AF2C5-DE61-4D79-8C57-6C163127FA30}">
      <dsp:nvSpPr>
        <dsp:cNvPr id="0" name=""/>
        <dsp:cNvSpPr/>
      </dsp:nvSpPr>
      <dsp:spPr>
        <a:xfrm rot="16200000">
          <a:off x="616" y="724706"/>
          <a:ext cx="2001199" cy="2001199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Reglas</a:t>
          </a:r>
          <a:r>
            <a:rPr lang="en-US" sz="1900" kern="1200" dirty="0"/>
            <a:t> </a:t>
          </a:r>
          <a:r>
            <a:rPr lang="en-US" sz="1900" kern="1200" dirty="0" err="1"/>
            <a:t>complejas</a:t>
          </a:r>
          <a:endParaRPr lang="en-US" sz="1900" kern="1200" dirty="0"/>
        </a:p>
      </dsp:txBody>
      <dsp:txXfrm rot="5400000">
        <a:off x="616" y="1225006"/>
        <a:ext cx="1650989" cy="1000599"/>
      </dsp:txXfrm>
    </dsp:sp>
    <dsp:sp modelId="{830D8700-CA56-4CB9-BF67-66A9C3E2913A}">
      <dsp:nvSpPr>
        <dsp:cNvPr id="0" name=""/>
        <dsp:cNvSpPr/>
      </dsp:nvSpPr>
      <dsp:spPr>
        <a:xfrm rot="5400000">
          <a:off x="2167520" y="724706"/>
          <a:ext cx="2001199" cy="2001199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Restricciones mínimas</a:t>
          </a:r>
        </a:p>
      </dsp:txBody>
      <dsp:txXfrm rot="-5400000">
        <a:off x="2517730" y="1225006"/>
        <a:ext cx="1650989" cy="10005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584D3-C336-442C-A140-759066483E13}">
      <dsp:nvSpPr>
        <dsp:cNvPr id="0" name=""/>
        <dsp:cNvSpPr/>
      </dsp:nvSpPr>
      <dsp:spPr>
        <a:xfrm>
          <a:off x="385570" y="0"/>
          <a:ext cx="4369803" cy="345061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D66B56-F234-42C6-9DFD-A46E99BFDE82}">
      <dsp:nvSpPr>
        <dsp:cNvPr id="0" name=""/>
        <dsp:cNvSpPr/>
      </dsp:nvSpPr>
      <dsp:spPr>
        <a:xfrm>
          <a:off x="5522" y="1035183"/>
          <a:ext cx="1654741" cy="138024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 dirty="0"/>
            <a:t>GENERALIZACIÓN</a:t>
          </a:r>
          <a:r>
            <a:rPr lang="en-US" sz="1300" kern="1200" dirty="0"/>
            <a:t> DE LAS REGLAS ORIGINALES MEDIANTE PALABRAS CLAVE</a:t>
          </a:r>
        </a:p>
      </dsp:txBody>
      <dsp:txXfrm>
        <a:off x="72900" y="1102561"/>
        <a:ext cx="1519985" cy="1245489"/>
      </dsp:txXfrm>
    </dsp:sp>
    <dsp:sp modelId="{36A3D816-05D6-4EB5-9993-5D46050719C1}">
      <dsp:nvSpPr>
        <dsp:cNvPr id="0" name=""/>
        <dsp:cNvSpPr/>
      </dsp:nvSpPr>
      <dsp:spPr>
        <a:xfrm>
          <a:off x="1743101" y="1035183"/>
          <a:ext cx="1654741" cy="138024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CREACIÓN DE ESCENARIOS A MEDIDA</a:t>
          </a:r>
          <a:endParaRPr lang="en-US" sz="1300" u="sng" kern="1200" dirty="0"/>
        </a:p>
      </dsp:txBody>
      <dsp:txXfrm>
        <a:off x="1810479" y="1102561"/>
        <a:ext cx="1519985" cy="1245489"/>
      </dsp:txXfrm>
    </dsp:sp>
    <dsp:sp modelId="{89314DE9-909F-4658-9AED-C10A240DA787}">
      <dsp:nvSpPr>
        <dsp:cNvPr id="0" name=""/>
        <dsp:cNvSpPr/>
      </dsp:nvSpPr>
      <dsp:spPr>
        <a:xfrm>
          <a:off x="3480680" y="1035183"/>
          <a:ext cx="1654741" cy="138024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DIVERSIDAD TEMÁTICA Y REJUGABILIDAD</a:t>
          </a:r>
        </a:p>
      </dsp:txBody>
      <dsp:txXfrm>
        <a:off x="3548058" y="1102561"/>
        <a:ext cx="1519985" cy="12454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729C6-0440-4E1E-AD5C-2B9E71658395}">
      <dsp:nvSpPr>
        <dsp:cNvPr id="0" name=""/>
        <dsp:cNvSpPr/>
      </dsp:nvSpPr>
      <dsp:spPr>
        <a:xfrm>
          <a:off x="0" y="421"/>
          <a:ext cx="4169336" cy="9856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FF1ED9-4D0A-475E-9EDE-FADF51FE27EC}">
      <dsp:nvSpPr>
        <dsp:cNvPr id="0" name=""/>
        <dsp:cNvSpPr/>
      </dsp:nvSpPr>
      <dsp:spPr>
        <a:xfrm>
          <a:off x="298158" y="222192"/>
          <a:ext cx="542106" cy="542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A41A81-577C-4325-BCC5-1B5D141B5DCD}">
      <dsp:nvSpPr>
        <dsp:cNvPr id="0" name=""/>
        <dsp:cNvSpPr/>
      </dsp:nvSpPr>
      <dsp:spPr>
        <a:xfrm>
          <a:off x="1138424" y="421"/>
          <a:ext cx="3030911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VERSIÓN LOCAL CON PERMANENCIA</a:t>
          </a:r>
        </a:p>
      </dsp:txBody>
      <dsp:txXfrm>
        <a:off x="1138424" y="421"/>
        <a:ext cx="3030911" cy="985648"/>
      </dsp:txXfrm>
    </dsp:sp>
    <dsp:sp modelId="{7A034488-1F46-402B-85AF-1A00379F065D}">
      <dsp:nvSpPr>
        <dsp:cNvPr id="0" name=""/>
        <dsp:cNvSpPr/>
      </dsp:nvSpPr>
      <dsp:spPr>
        <a:xfrm>
          <a:off x="0" y="1232482"/>
          <a:ext cx="4169336" cy="9856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D9279F-BF92-4278-8F7E-910EB0EC810F}">
      <dsp:nvSpPr>
        <dsp:cNvPr id="0" name=""/>
        <dsp:cNvSpPr/>
      </dsp:nvSpPr>
      <dsp:spPr>
        <a:xfrm>
          <a:off x="298158" y="1454253"/>
          <a:ext cx="542106" cy="542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531DC6-C983-4C42-A75A-A9CF1050D3F9}">
      <dsp:nvSpPr>
        <dsp:cNvPr id="0" name=""/>
        <dsp:cNvSpPr/>
      </dsp:nvSpPr>
      <dsp:spPr>
        <a:xfrm>
          <a:off x="1138424" y="1232482"/>
          <a:ext cx="3030911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VERSIÓN PORTABLE</a:t>
          </a:r>
        </a:p>
      </dsp:txBody>
      <dsp:txXfrm>
        <a:off x="1138424" y="1232482"/>
        <a:ext cx="3030911" cy="985648"/>
      </dsp:txXfrm>
    </dsp:sp>
    <dsp:sp modelId="{FAA61D60-15A0-436E-8057-DEDAE2B564EB}">
      <dsp:nvSpPr>
        <dsp:cNvPr id="0" name=""/>
        <dsp:cNvSpPr/>
      </dsp:nvSpPr>
      <dsp:spPr>
        <a:xfrm>
          <a:off x="0" y="2464543"/>
          <a:ext cx="4169336" cy="9856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95D2E1-50D0-425A-8E1F-2E482A00511C}">
      <dsp:nvSpPr>
        <dsp:cNvPr id="0" name=""/>
        <dsp:cNvSpPr/>
      </dsp:nvSpPr>
      <dsp:spPr>
        <a:xfrm>
          <a:off x="288433" y="2683158"/>
          <a:ext cx="542106" cy="542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5F8D96-70A6-4515-B052-F5D13F711A6B}">
      <dsp:nvSpPr>
        <dsp:cNvPr id="0" name=""/>
        <dsp:cNvSpPr/>
      </dsp:nvSpPr>
      <dsp:spPr>
        <a:xfrm>
          <a:off x="1138424" y="2464543"/>
          <a:ext cx="3030911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VERSIÓN EN HOSTING</a:t>
          </a:r>
        </a:p>
      </dsp:txBody>
      <dsp:txXfrm>
        <a:off x="1138424" y="2464543"/>
        <a:ext cx="3030911" cy="98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2018-09-25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Technical documentation embedded in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5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es una </a:t>
            </a:r>
            <a:r>
              <a:rPr lang="en-US" dirty="0" err="1"/>
              <a:t>entidad</a:t>
            </a:r>
            <a:r>
              <a:rPr lang="en-US" dirty="0"/>
              <a:t> SQL con </a:t>
            </a:r>
            <a:r>
              <a:rPr lang="en-US" dirty="0" err="1"/>
              <a:t>relación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a </a:t>
            </a:r>
            <a:r>
              <a:rPr lang="en-US" dirty="0" err="1"/>
              <a:t>muchos</a:t>
            </a:r>
            <a:r>
              <a:rPr lang="en-US" dirty="0"/>
              <a:t> con la anterior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gestionan</a:t>
            </a:r>
            <a:r>
              <a:rPr lang="en-US" dirty="0"/>
              <a:t> con el </a:t>
            </a:r>
            <a:r>
              <a:rPr lang="en-US" dirty="0" err="1"/>
              <a:t>mismo</a:t>
            </a:r>
            <a:r>
              <a:rPr lang="en-US" dirty="0"/>
              <a:t> panel de control, que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tiradas</a:t>
            </a:r>
            <a:r>
              <a:rPr lang="en-US" dirty="0"/>
              <a:t> y </a:t>
            </a:r>
            <a:r>
              <a:rPr lang="en-US" dirty="0" err="1"/>
              <a:t>enfrentamientos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09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Balance entre </a:t>
            </a:r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complejas</a:t>
            </a:r>
            <a:r>
              <a:rPr lang="en-US" dirty="0"/>
              <a:t> e </a:t>
            </a:r>
            <a:r>
              <a:rPr lang="en-US" dirty="0" err="1"/>
              <a:t>imponer</a:t>
            </a:r>
            <a:r>
              <a:rPr lang="en-US" dirty="0"/>
              <a:t> </a:t>
            </a:r>
            <a:r>
              <a:rPr lang="en-US" dirty="0" err="1"/>
              <a:t>pocas</a:t>
            </a:r>
            <a:r>
              <a:rPr lang="en-US" dirty="0"/>
              <a:t> </a:t>
            </a:r>
            <a:r>
              <a:rPr lang="en-US" dirty="0" err="1"/>
              <a:t>restricciones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ello</a:t>
            </a:r>
            <a:r>
              <a:rPr lang="en-US" dirty="0"/>
              <a:t>, el </a:t>
            </a:r>
            <a:r>
              <a:rPr lang="en-US" dirty="0" err="1"/>
              <a:t>navegador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real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limita</a:t>
            </a:r>
            <a:r>
              <a:rPr lang="en-US" dirty="0"/>
              <a:t> las </a:t>
            </a:r>
            <a:r>
              <a:rPr lang="en-US" dirty="0" err="1"/>
              <a:t>acciones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83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 dirty="0"/>
              <a:t>Para conseguir la flexibilidad de los juegos de rol, ….</a:t>
            </a:r>
          </a:p>
          <a:p>
            <a:endParaRPr lang="es-AR" noProof="0" dirty="0"/>
          </a:p>
          <a:p>
            <a:r>
              <a:rPr lang="es-AR" noProof="0" dirty="0"/>
              <a:t>[Aquí te puedes enrollar hablando del ejemplo potencia naval]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53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elegido</a:t>
            </a:r>
            <a:r>
              <a:rPr lang="en-US" dirty="0"/>
              <a:t> las </a:t>
            </a:r>
            <a:r>
              <a:rPr lang="en-US" dirty="0" err="1"/>
              <a:t>tecnologías</a:t>
            </a:r>
            <a:r>
              <a:rPr lang="en-US" dirty="0"/>
              <a:t> que major se </a:t>
            </a:r>
            <a:r>
              <a:rPr lang="en-US" dirty="0" err="1"/>
              <a:t>ajusten</a:t>
            </a:r>
            <a:r>
              <a:rPr lang="en-US" dirty="0"/>
              <a:t> a las </a:t>
            </a:r>
            <a:r>
              <a:rPr lang="en-US" dirty="0" err="1"/>
              <a:t>necesidades</a:t>
            </a:r>
            <a:endParaRPr lang="en-US" dirty="0"/>
          </a:p>
          <a:p>
            <a:endParaRPr lang="en-US" dirty="0"/>
          </a:p>
          <a:p>
            <a:r>
              <a:rPr lang="en-US" dirty="0"/>
              <a:t>Y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algunas</a:t>
            </a:r>
            <a:r>
              <a:rPr lang="en-US" dirty="0"/>
              <a:t> que no se </a:t>
            </a:r>
            <a:r>
              <a:rPr lang="en-US" dirty="0" err="1"/>
              <a:t>ven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grado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complementan</a:t>
            </a:r>
            <a:r>
              <a:rPr lang="en-US" dirty="0"/>
              <a:t> la </a:t>
            </a:r>
            <a:r>
              <a:rPr lang="en-US" dirty="0" err="1"/>
              <a:t>formación</a:t>
            </a:r>
            <a:r>
              <a:rPr lang="en-US" dirty="0"/>
              <a:t> que </a:t>
            </a:r>
            <a:r>
              <a:rPr lang="en-US" dirty="0" err="1"/>
              <a:t>sí</a:t>
            </a:r>
            <a:r>
              <a:rPr lang="en-US" dirty="0"/>
              <a:t> se </a:t>
            </a:r>
            <a:r>
              <a:rPr lang="en-US" dirty="0" err="1"/>
              <a:t>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93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 dirty="0"/>
              <a:t>Framework que sirve para implementar el MVC en una web app</a:t>
            </a:r>
          </a:p>
          <a:p>
            <a:endParaRPr lang="es-AR" noProof="0" dirty="0"/>
          </a:p>
          <a:p>
            <a:r>
              <a:rPr lang="es-AR" noProof="0" dirty="0"/>
              <a:t>[Aquí te puedes enrollar:</a:t>
            </a:r>
          </a:p>
          <a:p>
            <a:pPr marL="171450" indent="-171450">
              <a:buFontTx/>
              <a:buChar char="-"/>
            </a:pPr>
            <a:r>
              <a:rPr lang="es-AR" noProof="0" dirty="0"/>
              <a:t>Explicando lo de la app </a:t>
            </a:r>
            <a:r>
              <a:rPr lang="es-AR" noProof="0" dirty="0" err="1"/>
              <a:t>standalone</a:t>
            </a:r>
            <a:r>
              <a:rPr lang="es-AR" noProof="0" dirty="0"/>
              <a:t> que funciona con un .</a:t>
            </a:r>
            <a:r>
              <a:rPr lang="es-AR" noProof="0" dirty="0" err="1"/>
              <a:t>jar</a:t>
            </a:r>
            <a:endParaRPr lang="es-AR" noProof="0" dirty="0"/>
          </a:p>
          <a:p>
            <a:pPr marL="171450" indent="-171450">
              <a:buFontTx/>
              <a:buChar char="-"/>
            </a:pPr>
            <a:r>
              <a:rPr lang="es-AR" noProof="0" dirty="0"/>
              <a:t>Explicando lo de la popularidad en la industria</a:t>
            </a:r>
          </a:p>
          <a:p>
            <a:pPr marL="0" indent="0">
              <a:buFontTx/>
              <a:buNone/>
            </a:pPr>
            <a:r>
              <a:rPr lang="es-AR" noProof="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94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Vienen</a:t>
            </a:r>
            <a:r>
              <a:rPr lang="en-US" dirty="0"/>
              <a:t> por </a:t>
            </a:r>
            <a:r>
              <a:rPr lang="en-US" dirty="0" err="1"/>
              <a:t>defecto</a:t>
            </a:r>
            <a:r>
              <a:rPr lang="en-US" dirty="0"/>
              <a:t> con Spring Boot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8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jQuery para las </a:t>
            </a:r>
            <a:r>
              <a:rPr lang="en-US" dirty="0" err="1"/>
              <a:t>validaciones</a:t>
            </a:r>
            <a:r>
              <a:rPr lang="en-US" dirty="0"/>
              <a:t> (</a:t>
            </a:r>
            <a:r>
              <a:rPr lang="en-US" dirty="0" err="1"/>
              <a:t>jQueryValidator</a:t>
            </a:r>
            <a:r>
              <a:rPr lang="en-US" dirty="0"/>
              <a:t>) y UX (</a:t>
            </a:r>
            <a:r>
              <a:rPr lang="en-US" dirty="0" err="1"/>
              <a:t>jQueryUI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Framework CSS para </a:t>
            </a:r>
            <a:r>
              <a:rPr lang="en-US" dirty="0" err="1"/>
              <a:t>organizar</a:t>
            </a:r>
            <a:r>
              <a:rPr lang="en-US" dirty="0"/>
              <a:t> los </a:t>
            </a:r>
            <a:r>
              <a:rPr lang="en-US" dirty="0" err="1"/>
              <a:t>componentes</a:t>
            </a:r>
            <a:r>
              <a:rPr lang="en-US" dirty="0"/>
              <a:t> de la </a:t>
            </a:r>
            <a:r>
              <a:rPr lang="en-US" dirty="0" err="1"/>
              <a:t>página</a:t>
            </a:r>
            <a:r>
              <a:rPr lang="en-US" dirty="0"/>
              <a:t>. </a:t>
            </a:r>
            <a:r>
              <a:rPr lang="en-US" dirty="0" err="1"/>
              <a:t>Configuración</a:t>
            </a:r>
            <a:r>
              <a:rPr lang="en-US" dirty="0"/>
              <a:t> por </a:t>
            </a:r>
            <a:r>
              <a:rPr lang="en-US" dirty="0" err="1"/>
              <a:t>defecto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72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MariaDB </a:t>
            </a:r>
            <a:r>
              <a:rPr lang="en-US" dirty="0" err="1"/>
              <a:t>debido</a:t>
            </a:r>
            <a:r>
              <a:rPr lang="en-US" dirty="0"/>
              <a:t> al </a:t>
            </a:r>
            <a:r>
              <a:rPr lang="en-US" dirty="0" err="1"/>
              <a:t>tamaño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 y a la </a:t>
            </a:r>
            <a:r>
              <a:rPr lang="en-US" dirty="0" err="1"/>
              <a:t>fuerte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de las </a:t>
            </a:r>
            <a:r>
              <a:rPr lang="en-US" dirty="0" err="1"/>
              <a:t>entidades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45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puedes</a:t>
            </a:r>
            <a:r>
              <a:rPr lang="en-US" dirty="0"/>
              <a:t> </a:t>
            </a:r>
            <a:r>
              <a:rPr lang="en-US" dirty="0" err="1"/>
              <a:t>enrollar</a:t>
            </a:r>
            <a:r>
              <a:rPr lang="en-US" dirty="0"/>
              <a:t> o </a:t>
            </a:r>
            <a:r>
              <a:rPr lang="en-US" dirty="0" err="1"/>
              <a:t>puedes</a:t>
            </a:r>
            <a:r>
              <a:rPr lang="en-US" dirty="0"/>
              <a:t> </a:t>
            </a:r>
            <a:r>
              <a:rPr lang="en-US" dirty="0" err="1"/>
              <a:t>acelerar</a:t>
            </a:r>
            <a:r>
              <a:rPr lang="en-US" dirty="0"/>
              <a:t> </a:t>
            </a:r>
            <a:r>
              <a:rPr lang="en-US" dirty="0" err="1"/>
              <a:t>diciendo</a:t>
            </a:r>
            <a:r>
              <a:rPr lang="en-US" dirty="0"/>
              <a:t> “las </a:t>
            </a:r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mostradas</a:t>
            </a:r>
            <a:r>
              <a:rPr lang="en-US" dirty="0"/>
              <a:t>”]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06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19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Gracias a Spring, se </a:t>
            </a:r>
            <a:r>
              <a:rPr lang="en-US" dirty="0" err="1"/>
              <a:t>despliega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versión</a:t>
            </a:r>
            <a:r>
              <a:rPr lang="en-US" dirty="0"/>
              <a:t> u </a:t>
            </a:r>
            <a:r>
              <a:rPr lang="en-US" dirty="0" err="1"/>
              <a:t>otra</a:t>
            </a:r>
            <a:r>
              <a:rPr lang="en-US" dirty="0"/>
              <a:t> solo </a:t>
            </a:r>
            <a:r>
              <a:rPr lang="en-US" dirty="0" err="1"/>
              <a:t>cambiando</a:t>
            </a:r>
            <a:r>
              <a:rPr lang="en-US" dirty="0"/>
              <a:t> el pom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puedes</a:t>
            </a:r>
            <a:r>
              <a:rPr lang="en-US" dirty="0"/>
              <a:t> </a:t>
            </a:r>
            <a:r>
              <a:rPr lang="en-US" dirty="0" err="1"/>
              <a:t>enrollar</a:t>
            </a:r>
            <a:r>
              <a:rPr lang="en-US" dirty="0"/>
              <a:t> </a:t>
            </a:r>
            <a:r>
              <a:rPr lang="en-US" dirty="0" err="1"/>
              <a:t>explicando</a:t>
            </a:r>
            <a:r>
              <a:rPr lang="en-US" dirty="0"/>
              <a:t> el hosting]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3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Dos </a:t>
            </a:r>
            <a:r>
              <a:rPr lang="en-US" dirty="0" err="1"/>
              <a:t>tipos</a:t>
            </a:r>
            <a:r>
              <a:rPr lang="en-US" dirty="0"/>
              <a:t>, </a:t>
            </a:r>
            <a:r>
              <a:rPr lang="en-US" dirty="0" err="1"/>
              <a:t>funcionalidades</a:t>
            </a:r>
            <a:r>
              <a:rPr lang="en-US" dirty="0"/>
              <a:t> y </a:t>
            </a:r>
            <a:r>
              <a:rPr lang="en-US" dirty="0" err="1"/>
              <a:t>comerciales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12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mejoras</a:t>
            </a:r>
            <a:r>
              <a:rPr lang="en-US" dirty="0"/>
              <a:t> </a:t>
            </a:r>
            <a:r>
              <a:rPr lang="en-US" dirty="0" err="1"/>
              <a:t>funcionales</a:t>
            </a:r>
            <a:r>
              <a:rPr lang="en-US" dirty="0"/>
              <a:t>, </a:t>
            </a:r>
            <a:r>
              <a:rPr lang="en-US" dirty="0" err="1"/>
              <a:t>estas</a:t>
            </a:r>
            <a:r>
              <a:rPr lang="en-US" dirty="0"/>
              <a:t> dos se </a:t>
            </a:r>
            <a:r>
              <a:rPr lang="en-US" dirty="0" err="1"/>
              <a:t>consideran</a:t>
            </a:r>
            <a:r>
              <a:rPr lang="en-US" dirty="0"/>
              <a:t> las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interesantes</a:t>
            </a:r>
            <a:r>
              <a:rPr lang="en-US" dirty="0"/>
              <a:t>:…”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21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es </a:t>
            </a:r>
            <a:r>
              <a:rPr lang="en-US" dirty="0" err="1"/>
              <a:t>videojuego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digitalización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r>
              <a:rPr lang="en-US" dirty="0"/>
              <a:t> de </a:t>
            </a:r>
            <a:r>
              <a:rPr lang="en-US" dirty="0" err="1"/>
              <a:t>Ángel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46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r>
              <a:rPr lang="en-US" dirty="0"/>
              <a:t> para Sistema de </a:t>
            </a:r>
            <a:r>
              <a:rPr lang="en-US" dirty="0" err="1"/>
              <a:t>información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3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 dirty="0"/>
              <a:t>Para el tipo de proyecto y requisitos del trabajo, lo mejor es combinar ágil y cascada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8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estructurado</a:t>
            </a:r>
            <a:r>
              <a:rPr lang="en-US" dirty="0"/>
              <a:t>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fases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06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 ha </a:t>
            </a:r>
            <a:r>
              <a:rPr lang="en-US" dirty="0" err="1"/>
              <a:t>identificado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tarea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de Kanban al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en-US" dirty="0"/>
          </a:p>
          <a:p>
            <a:endParaRPr lang="en-US" dirty="0"/>
          </a:p>
          <a:p>
            <a:r>
              <a:rPr lang="en-US" dirty="0"/>
              <a:t>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terminar</a:t>
            </a:r>
            <a:r>
              <a:rPr lang="en-US" dirty="0"/>
              <a:t> un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antes de </a:t>
            </a:r>
            <a:r>
              <a:rPr lang="en-US" dirty="0" err="1"/>
              <a:t>empezar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52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Documentacion</a:t>
            </a:r>
            <a:r>
              <a:rPr lang="en-US" dirty="0"/>
              <a:t> </a:t>
            </a:r>
            <a:r>
              <a:rPr lang="en-US" dirty="0" err="1"/>
              <a:t>creada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incremental</a:t>
            </a:r>
          </a:p>
          <a:p>
            <a:endParaRPr lang="en-US" dirty="0"/>
          </a:p>
          <a:p>
            <a:r>
              <a:rPr lang="en-US" dirty="0" err="1"/>
              <a:t>Flexibilidad</a:t>
            </a:r>
            <a:r>
              <a:rPr lang="en-US" dirty="0"/>
              <a:t> ante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alcance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0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2018-09-25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2018-09-25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2018-09-25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9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12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image" Target="../media/image1.jpg"/><Relationship Id="rId10" Type="http://schemas.microsoft.com/office/2007/relationships/diagramDrawing" Target="../diagrams/drawing6.xml"/><Relationship Id="rId4" Type="http://schemas.openxmlformats.org/officeDocument/2006/relationships/image" Target="../media/image13.png"/><Relationship Id="rId9" Type="http://schemas.openxmlformats.org/officeDocument/2006/relationships/diagramColors" Target="../diagrams/colors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image" Target="../media/image1.jpg"/><Relationship Id="rId7" Type="http://schemas.openxmlformats.org/officeDocument/2006/relationships/diagramData" Target="../diagrams/data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microsoft.com/office/2007/relationships/diagramDrawing" Target="../diagrams/drawing9.xml"/><Relationship Id="rId5" Type="http://schemas.openxmlformats.org/officeDocument/2006/relationships/image" Target="../media/image26.png"/><Relationship Id="rId10" Type="http://schemas.openxmlformats.org/officeDocument/2006/relationships/diagramColors" Target="../diagrams/colors9.xml"/><Relationship Id="rId4" Type="http://schemas.openxmlformats.org/officeDocument/2006/relationships/image" Target="../media/image25.png"/><Relationship Id="rId9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.jp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34.png"/><Relationship Id="rId9" Type="http://schemas.microsoft.com/office/2007/relationships/diagramDrawing" Target="../diagrams/drawing10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jp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s-ES" sz="5400" dirty="0"/>
              <a:t>Elaboración</a:t>
            </a:r>
            <a:r>
              <a:rPr lang="en-US" sz="5400" dirty="0"/>
              <a:t> de un software para </a:t>
            </a:r>
            <a:r>
              <a:rPr lang="en-US" sz="5400" dirty="0" err="1"/>
              <a:t>juegos</a:t>
            </a:r>
            <a:r>
              <a:rPr lang="en-US" sz="5400" dirty="0"/>
              <a:t> de </a:t>
            </a:r>
            <a:r>
              <a:rPr lang="en-US" sz="5400" dirty="0" err="1"/>
              <a:t>rol</a:t>
            </a:r>
            <a:r>
              <a:rPr lang="en-US" sz="5400" dirty="0"/>
              <a:t> CON CONFRONTACIONES </a:t>
            </a:r>
            <a:r>
              <a:rPr lang="en-US" sz="5400" dirty="0" err="1"/>
              <a:t>en</a:t>
            </a:r>
            <a:r>
              <a:rPr lang="en-US" sz="5400" dirty="0"/>
              <a:t> </a:t>
            </a:r>
            <a:r>
              <a:rPr lang="en-US" sz="5400" dirty="0" err="1"/>
              <a:t>tiempo</a:t>
            </a:r>
            <a:r>
              <a:rPr lang="en-US" sz="5400" dirty="0"/>
              <a:t>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Manuel Ridao </a:t>
            </a:r>
            <a:r>
              <a:rPr lang="en-US" dirty="0" err="1"/>
              <a:t>pineda</a:t>
            </a:r>
            <a:endParaRPr lang="en-US" dirty="0"/>
          </a:p>
          <a:p>
            <a:r>
              <a:rPr lang="en-US" dirty="0"/>
              <a:t>2018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93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 dirty="0" err="1"/>
              <a:t>Desafíos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91440" rIns="91440" bIns="91440" rtlCol="0" anchor="ctr">
            <a:normAutofit/>
          </a:bodyPr>
          <a:lstStyle/>
          <a:p>
            <a:r>
              <a:rPr lang="en-US" sz="1800" cap="all" dirty="0"/>
              <a:t>REPRESENTAR EL  JUEGO MEDIANTE TIRADAS</a:t>
            </a:r>
            <a:r>
              <a:rPr lang="en-US" sz="1800" cap="all" dirty="0">
                <a:sym typeface="Wingdings" panose="05000000000000000000" pitchFamily="2" charset="2"/>
              </a:rPr>
              <a:t>ENFRENTAMIENTOSTURNOS</a:t>
            </a:r>
            <a:endParaRPr lang="en-US" sz="1800" cap="all" dirty="0"/>
          </a:p>
          <a:p>
            <a:r>
              <a:rPr lang="en-US" sz="1800" cap="all" dirty="0" err="1"/>
              <a:t>Adaptar</a:t>
            </a:r>
            <a:r>
              <a:rPr lang="en-US" sz="1800" cap="all" dirty="0"/>
              <a:t> Los </a:t>
            </a:r>
            <a:r>
              <a:rPr lang="en-US" sz="1800" cap="all" dirty="0" err="1"/>
              <a:t>enfrentamientos</a:t>
            </a:r>
            <a:r>
              <a:rPr lang="en-US" sz="1800" cap="all" dirty="0"/>
              <a:t> a la </a:t>
            </a:r>
            <a:r>
              <a:rPr lang="en-US" sz="1800" cap="all" dirty="0" err="1"/>
              <a:t>versiÓn</a:t>
            </a:r>
            <a:r>
              <a:rPr lang="en-US" sz="1800" cap="all" dirty="0"/>
              <a:t> digital</a:t>
            </a:r>
          </a:p>
          <a:p>
            <a:r>
              <a:rPr lang="en-US" sz="1800" cap="all" dirty="0" err="1"/>
              <a:t>Mantener</a:t>
            </a:r>
            <a:r>
              <a:rPr lang="en-US" sz="1800" cap="all" dirty="0"/>
              <a:t> la </a:t>
            </a:r>
            <a:r>
              <a:rPr lang="en-US" sz="1800" cap="all" dirty="0" err="1"/>
              <a:t>flexiblidad</a:t>
            </a:r>
            <a:r>
              <a:rPr lang="en-US" sz="1800" cap="all" dirty="0"/>
              <a:t> de los </a:t>
            </a:r>
            <a:r>
              <a:rPr lang="en-US" sz="1800" cap="all" dirty="0" err="1"/>
              <a:t>rpg</a:t>
            </a:r>
            <a:endParaRPr lang="en-US" sz="1800" cap="all" dirty="0"/>
          </a:p>
        </p:txBody>
      </p:sp>
    </p:spTree>
    <p:extLst>
      <p:ext uri="{BB962C8B-B14F-4D97-AF65-F5344CB8AC3E}">
        <p14:creationId xmlns:p14="http://schemas.microsoft.com/office/powerpoint/2010/main" val="3789591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8D1C08-200C-4538-A237-95F9BE66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sz="3000" dirty="0"/>
              <a:t>TURNOS, ENFRENTAMIENTOS Y TIRADAS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871EC-BF99-457E-A691-EA0E01ADA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509" y="481109"/>
            <a:ext cx="3449005" cy="2491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8A3CB-862A-4092-B50A-4B4C4206C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594" y="3263860"/>
            <a:ext cx="4074836" cy="224115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1019369-8993-4278-B066-93E28F254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38707"/>
              </p:ext>
            </p:extLst>
          </p:nvPr>
        </p:nvGraphicFramePr>
        <p:xfrm>
          <a:off x="1451579" y="2015732"/>
          <a:ext cx="555035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67698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1C08-200C-4538-A237-95F9BE66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Adaptar las reglas a la versiÓn digital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C5E365-88BF-414F-BCAA-44E1BE4AC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4411" y="2012810"/>
            <a:ext cx="4964072" cy="3459865"/>
            <a:chOff x="6094411" y="2012810"/>
            <a:chExt cx="4964072" cy="34598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C39A7A-76D9-48CC-8686-30B2A070B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4411" y="2012810"/>
              <a:ext cx="496407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1C69C7-755B-4C1D-874A-17E9D20D3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3318" y="2182137"/>
              <a:ext cx="46314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4E2BAA0-0780-4EAF-A0FF-5E327B4E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7044" y="2345863"/>
            <a:ext cx="4291426" cy="27976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B89A09-AF44-4321-9CBD-D7E1708AD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869" y="3128259"/>
            <a:ext cx="3993156" cy="1227895"/>
          </a:xfrm>
          <a:prstGeom prst="rect">
            <a:avLst/>
          </a:prstGeom>
        </p:spPr>
      </p:pic>
      <p:graphicFrame>
        <p:nvGraphicFramePr>
          <p:cNvPr id="25" name="Content Placeholder 11">
            <a:extLst>
              <a:ext uri="{FF2B5EF4-FFF2-40B4-BE49-F238E27FC236}">
                <a16:creationId xmlns:a16="http://schemas.microsoft.com/office/drawing/2014/main" id="{1C2CC137-E12B-4DE2-8D64-A3A971FA9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371267"/>
              </p:ext>
            </p:extLst>
          </p:nvPr>
        </p:nvGraphicFramePr>
        <p:xfrm>
          <a:off x="1451581" y="2015734"/>
          <a:ext cx="4169336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576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7C5E-E000-400F-AB60-9C13F4BB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ES" dirty="0"/>
              <a:t>Flexibilidad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5EFFE5-C34E-4497-87E2-6B5961587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77983" y="2012810"/>
            <a:ext cx="3980500" cy="3459865"/>
            <a:chOff x="7063854" y="2123762"/>
            <a:chExt cx="3980500" cy="348192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00B8A1-156F-4E5A-B016-1BC9C50DE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63854" y="2123762"/>
              <a:ext cx="3980500" cy="3481923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5AA8FD-8C3B-4DE7-B442-4C5703004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24089" y="2294169"/>
              <a:ext cx="3656537" cy="314996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Content Placeholder 9">
            <a:extLst>
              <a:ext uri="{FF2B5EF4-FFF2-40B4-BE49-F238E27FC236}">
                <a16:creationId xmlns:a16="http://schemas.microsoft.com/office/drawing/2014/main" id="{E1D1BEDB-242F-429B-8C9E-193CDCE9F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685125"/>
              </p:ext>
            </p:extLst>
          </p:nvPr>
        </p:nvGraphicFramePr>
        <p:xfrm>
          <a:off x="1451580" y="2015734"/>
          <a:ext cx="514094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688D91AC-EE25-4FE2-9112-3F769ABB0F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3739" y="2491733"/>
            <a:ext cx="2874652" cy="250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7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TECNOLOGÍAS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Manuel Ridao </a:t>
            </a:r>
            <a:r>
              <a:rPr lang="en-US" dirty="0" err="1"/>
              <a:t>pineda</a:t>
            </a:r>
            <a:endParaRPr lang="en-US" dirty="0"/>
          </a:p>
          <a:p>
            <a:r>
              <a:rPr lang="en-US" dirty="0"/>
              <a:t>2018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6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077A-76FB-45A0-B854-6AF30C09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BACK-END: </a:t>
            </a:r>
            <a:r>
              <a:rPr lang="es-ES" dirty="0" err="1"/>
              <a:t>spring</a:t>
            </a:r>
            <a:r>
              <a:rPr lang="es-ES" dirty="0"/>
              <a:t> </a:t>
            </a:r>
            <a:r>
              <a:rPr lang="es-ES" dirty="0" err="1"/>
              <a:t>boot</a:t>
            </a:r>
            <a:endParaRPr lang="es-E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1D8C72-2D88-4EED-8553-CCE19B18C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FEEC65-F840-4140-92B6-C305727021A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12555" y="2017712"/>
            <a:ext cx="4342299" cy="3809155"/>
          </a:xfrm>
        </p:spPr>
        <p:txBody>
          <a:bodyPr/>
          <a:lstStyle/>
          <a:p>
            <a:r>
              <a:rPr lang="en-US" dirty="0" err="1"/>
              <a:t>Popularidad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industria</a:t>
            </a:r>
            <a:endParaRPr lang="en-US" dirty="0"/>
          </a:p>
          <a:p>
            <a:r>
              <a:rPr lang="en-US" dirty="0" err="1"/>
              <a:t>Facilidad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endParaRPr lang="en-US" dirty="0"/>
          </a:p>
          <a:p>
            <a:r>
              <a:rPr lang="en-US" dirty="0"/>
              <a:t>Código 100% Java</a:t>
            </a:r>
          </a:p>
          <a:p>
            <a:r>
              <a:rPr lang="en-US" dirty="0" err="1"/>
              <a:t>Aplicación</a:t>
            </a:r>
            <a:r>
              <a:rPr lang="en-US" dirty="0"/>
              <a:t> stand alone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19B31D06-FA1B-4047-B0F5-4D1F8C0254AF}"/>
              </a:ext>
            </a:extLst>
          </p:cNvPr>
          <p:cNvSpPr txBox="1">
            <a:spLocks/>
          </p:cNvSpPr>
          <p:nvPr/>
        </p:nvSpPr>
        <p:spPr>
          <a:xfrm>
            <a:off x="1768619" y="2171102"/>
            <a:ext cx="4645152" cy="34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10D5934-70E6-494E-9564-8BC5B632B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96" y="4149338"/>
            <a:ext cx="5260975" cy="170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67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A8EAECB-35FF-44A3-94CB-BAA1EF99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BACK-END: </a:t>
            </a:r>
            <a:r>
              <a:rPr lang="es-ES" dirty="0" err="1"/>
              <a:t>spring</a:t>
            </a:r>
            <a:r>
              <a:rPr lang="es-ES" dirty="0"/>
              <a:t> </a:t>
            </a:r>
            <a:r>
              <a:rPr lang="es-ES" dirty="0" err="1"/>
              <a:t>boot</a:t>
            </a:r>
            <a:br>
              <a:rPr lang="es-ES" dirty="0"/>
            </a:br>
            <a:r>
              <a:rPr lang="es-ES" dirty="0"/>
              <a:t>OTRAS TECNOLOGÍAS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92FB1-AF73-4878-96C8-F41066DB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428367"/>
          </a:xfrm>
        </p:spPr>
        <p:txBody>
          <a:bodyPr/>
          <a:lstStyle/>
          <a:p>
            <a:pPr algn="ctr"/>
            <a:r>
              <a:rPr lang="en-US" dirty="0"/>
              <a:t>JPA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423C4EE-128F-44DC-B4A8-FFE56F1D14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9826" y="2784360"/>
            <a:ext cx="4645025" cy="94166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98AC3E-E033-4098-A37C-232AB82DB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428367"/>
          </a:xfrm>
        </p:spPr>
        <p:txBody>
          <a:bodyPr/>
          <a:lstStyle/>
          <a:p>
            <a:pPr algn="ctr"/>
            <a:r>
              <a:rPr lang="en-US" dirty="0"/>
              <a:t>TEMPLATE ENGINE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2D143A7-5259-4204-A30F-360141280B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1137149" y="2610553"/>
            <a:ext cx="4645025" cy="1289280"/>
          </a:xfrm>
        </p:spPr>
      </p:pic>
    </p:spTree>
    <p:extLst>
      <p:ext uri="{BB962C8B-B14F-4D97-AF65-F5344CB8AC3E}">
        <p14:creationId xmlns:p14="http://schemas.microsoft.com/office/powerpoint/2010/main" val="2483389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0B71149-EF12-409B-9E8F-12D4AD678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6C566F3-C07E-4D3A-BBEB-E92FCDC70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E192D-1F93-421F-949E-46A7E07B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467" y="802298"/>
            <a:ext cx="554150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FRONT END: BULMA Y JQUERY</a:t>
            </a:r>
          </a:p>
        </p:txBody>
      </p:sp>
      <p:pic>
        <p:nvPicPr>
          <p:cNvPr id="9" name="Content Placeholder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76A8401-7092-480B-8D15-40030D72E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73594" y="1217707"/>
            <a:ext cx="4074836" cy="1018709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4628083-088A-4340-9F78-79BB3B77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cdn.freebiesupply.com/logos/large/2x/jquery-logo-png-transparent.png">
            <a:extLst>
              <a:ext uri="{FF2B5EF4-FFF2-40B4-BE49-F238E27FC236}">
                <a16:creationId xmlns:a16="http://schemas.microsoft.com/office/drawing/2014/main" id="{3D369E53-3105-4FF8-BE8B-2375F227A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93" y="3885368"/>
            <a:ext cx="4074836" cy="9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19E7FDC-6797-4817-820D-2594ED938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DF5848-4888-4C68-B050-02B3D10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9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2D57C5E-E000-400F-AB60-9C13F4BB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BASE DE DATOS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125574-E5A6-4932-B16F-D8B237B6E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51579" y="2252531"/>
            <a:ext cx="9603274" cy="29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7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45B3903-C410-492A-A0AD-A3CC1927C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D11A23-BF02-4470-B201-AD9880F29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0C264-88A1-44BD-A700-56E03F44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HERRAMIENTAS DE DESARROLLO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4EDC03-C49A-460A-B3BC-6B787D51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9B220A6-AEBE-4AD9-A9B8-4D5AD962C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74FE79-0265-4AB9-BDF3-929F71F0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F6D1EB6-D213-4189-8FF2-4A3F32642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14F65AB-621C-4B4A-922E-089CF3D3B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3FADDB-14AA-4F06-8395-52CBEACC1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274" y="1194006"/>
            <a:ext cx="3710850" cy="3710850"/>
          </a:xfrm>
          <a:prstGeom prst="rect">
            <a:avLst/>
          </a:prstGeom>
        </p:spPr>
      </p:pic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4B7DDABE-7CF5-4C0A-B987-CFD09CE4C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503809" y="1738779"/>
            <a:ext cx="2403715" cy="607998"/>
          </a:xfrm>
          <a:prstGeom prst="rect">
            <a:avLst/>
          </a:prstGeom>
        </p:spPr>
      </p:pic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3E25D4F-3D5D-4C68-B4ED-1F4403CE5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3810" y="3769721"/>
            <a:ext cx="2403715" cy="56487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AE16247-69A9-4EB2-A4C1-D2EE5A54B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DDD530E-6485-4F2E-BB5D-AE0C4F25C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9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dirty="0" err="1"/>
              <a:t>Contenido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r>
              <a:rPr lang="en-US" dirty="0" err="1"/>
              <a:t>Requisitos</a:t>
            </a:r>
            <a:endParaRPr lang="en-US" dirty="0"/>
          </a:p>
          <a:p>
            <a:r>
              <a:rPr lang="en-US" dirty="0" err="1"/>
              <a:t>Planificación</a:t>
            </a:r>
            <a:r>
              <a:rPr lang="en-US" dirty="0"/>
              <a:t> y </a:t>
            </a:r>
            <a:r>
              <a:rPr lang="en-US" dirty="0" err="1"/>
              <a:t>metodologías</a:t>
            </a:r>
            <a:endParaRPr lang="en-US" dirty="0"/>
          </a:p>
          <a:p>
            <a:r>
              <a:rPr lang="en-US" dirty="0" err="1"/>
              <a:t>Desafíos</a:t>
            </a:r>
            <a:endParaRPr lang="en-US" dirty="0"/>
          </a:p>
          <a:p>
            <a:r>
              <a:rPr lang="en-US" dirty="0" err="1"/>
              <a:t>Implementación</a:t>
            </a:r>
            <a:r>
              <a:rPr lang="en-US" dirty="0"/>
              <a:t> y </a:t>
            </a:r>
            <a:r>
              <a:rPr lang="en-US" dirty="0" err="1"/>
              <a:t>tecnologías</a:t>
            </a:r>
            <a:endParaRPr lang="en-US" dirty="0"/>
          </a:p>
          <a:p>
            <a:r>
              <a:rPr lang="en-US" dirty="0" err="1"/>
              <a:t>Despliegue</a:t>
            </a:r>
            <a:endParaRPr lang="en-US" dirty="0"/>
          </a:p>
          <a:p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mejoras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95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DESPLIEGUE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Manuel Ridao </a:t>
            </a:r>
            <a:r>
              <a:rPr lang="en-US" dirty="0" err="1"/>
              <a:t>pineda</a:t>
            </a:r>
            <a:endParaRPr lang="en-US" dirty="0"/>
          </a:p>
          <a:p>
            <a:r>
              <a:rPr lang="en-US" dirty="0"/>
              <a:t>2018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9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49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Picture 51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53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55">
            <a:extLst>
              <a:ext uri="{FF2B5EF4-FFF2-40B4-BE49-F238E27FC236}">
                <a16:creationId xmlns:a16="http://schemas.microsoft.com/office/drawing/2014/main" id="{77F5183C-A26A-4229-984A-7FCEB7EE2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9DA83C-0C96-4141-B84C-F353CDD9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DESPLIEGUE EN TRES VERSIONES</a:t>
            </a:r>
            <a:br>
              <a:rPr lang="en-US" dirty="0"/>
            </a:b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E80C3F5-6A28-4955-8EF4-B7ED8E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4411" y="2012810"/>
            <a:ext cx="4964072" cy="3459865"/>
            <a:chOff x="6080282" y="2123762"/>
            <a:chExt cx="4964072" cy="348192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968822F-C422-4597-9BBD-0E0220D31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282" y="2123762"/>
              <a:ext cx="4964072" cy="3481923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54F901E-8D8D-4B10-A426-D22E5FA48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9189" y="2294169"/>
              <a:ext cx="4631437" cy="314996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7618FF6-728F-4013-B03B-29EE664C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4047" y="2346729"/>
            <a:ext cx="4316982" cy="2800824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E1A3BD-B895-4A5D-9545-CF1E80098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870" y="2877668"/>
            <a:ext cx="1524261" cy="3963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137444-ED11-43C5-95EE-BA9F730E0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755" y="3237997"/>
            <a:ext cx="1524261" cy="834449"/>
          </a:xfrm>
          <a:prstGeom prst="rect">
            <a:avLst/>
          </a:prstGeom>
        </p:spPr>
      </p:pic>
      <p:pic>
        <p:nvPicPr>
          <p:cNvPr id="5" name="Content Placeholder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8015227-C56C-450A-A2B1-5329096BBF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728549" y="3450448"/>
            <a:ext cx="2303477" cy="1595157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A305336-AF02-436B-AFC5-A48FFF5ACE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9114243"/>
              </p:ext>
            </p:extLst>
          </p:nvPr>
        </p:nvGraphicFramePr>
        <p:xfrm>
          <a:off x="1451581" y="2015734"/>
          <a:ext cx="4169336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8797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CONCLUSIÓN Y POSIBLES MEJORAS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Manuel Ridao </a:t>
            </a:r>
            <a:r>
              <a:rPr lang="en-US" dirty="0" err="1"/>
              <a:t>pineda</a:t>
            </a:r>
            <a:endParaRPr lang="en-US" dirty="0"/>
          </a:p>
          <a:p>
            <a:r>
              <a:rPr lang="en-US" dirty="0"/>
              <a:t>2018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68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5AF2C49-72B2-4549-9E5E-CEA34EC0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POSIBLES MEJORAS:</a:t>
            </a:r>
            <a:br>
              <a:rPr lang="en-US" dirty="0"/>
            </a:br>
            <a:r>
              <a:rPr lang="en-US" dirty="0"/>
              <a:t>AMPLIACIÓN DE FUNCIONALIDADES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33FD21-F9CA-4831-A3B0-50E5AB4E4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77983" y="2012810"/>
            <a:ext cx="3980500" cy="3459865"/>
            <a:chOff x="7077983" y="2012810"/>
            <a:chExt cx="3980500" cy="34598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62D0DEB-89CD-498D-825F-0B7F459F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77983" y="2012810"/>
              <a:ext cx="3980500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EB3EF6-D8A9-415A-B9A8-ECE930E50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8218" y="2182137"/>
              <a:ext cx="36565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D342A4-E17A-4DD7-984C-906F70494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0414" y="2345863"/>
            <a:ext cx="3328055" cy="27976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58BFC4BC-4C04-4872-A004-0D2ABFAB66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549107" y="2739713"/>
            <a:ext cx="3023917" cy="2004988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B0CC18E-B4AC-4AFA-ACAB-62D9C04EA06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5274073"/>
              </p:ext>
            </p:extLst>
          </p:nvPr>
        </p:nvGraphicFramePr>
        <p:xfrm>
          <a:off x="1451580" y="2015734"/>
          <a:ext cx="514094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12405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A86B93D-0879-4BC3-B616-90E50448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0E885D-F4D2-48FD-95D9-DA0751F3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F2C49-72B2-4549-9E5E-CEA34EC0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2307409"/>
            <a:ext cx="3157577" cy="3747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POSIBLES MEJORAS:</a:t>
            </a:r>
            <a:br>
              <a:rPr lang="en-US" sz="2200"/>
            </a:br>
            <a:r>
              <a:rPr lang="en-US" sz="2200"/>
              <a:t>comercialización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EC1CB8-4497-451C-9F6C-6BC9B650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A599AF7C-8D7E-4D1B-AB28-587084B3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B0CC18E-B4AC-4AFA-ACAB-62D9C04EA06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9332683"/>
              </p:ext>
            </p:extLst>
          </p:nvPr>
        </p:nvGraphicFramePr>
        <p:xfrm>
          <a:off x="1136347" y="803275"/>
          <a:ext cx="591343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43609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s-ES" sz="5400" dirty="0"/>
              <a:t>Elaboración</a:t>
            </a:r>
            <a:r>
              <a:rPr lang="en-US" sz="5400" dirty="0"/>
              <a:t> de un software para </a:t>
            </a:r>
            <a:r>
              <a:rPr lang="en-US" sz="5400" dirty="0" err="1"/>
              <a:t>juegos</a:t>
            </a:r>
            <a:r>
              <a:rPr lang="en-US" sz="5400" dirty="0"/>
              <a:t> de </a:t>
            </a:r>
            <a:r>
              <a:rPr lang="en-US" sz="5400" dirty="0" err="1"/>
              <a:t>rol</a:t>
            </a:r>
            <a:r>
              <a:rPr lang="en-US" sz="5400" dirty="0"/>
              <a:t> CON CONFRONTACIONES </a:t>
            </a:r>
            <a:r>
              <a:rPr lang="en-US" sz="5400" dirty="0" err="1"/>
              <a:t>en</a:t>
            </a:r>
            <a:r>
              <a:rPr lang="en-US" sz="5400" dirty="0"/>
              <a:t> </a:t>
            </a:r>
            <a:r>
              <a:rPr lang="en-US" sz="5400" dirty="0" err="1"/>
              <a:t>tiempo</a:t>
            </a:r>
            <a:r>
              <a:rPr lang="en-US" sz="5400" dirty="0"/>
              <a:t>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Manuel Ridao </a:t>
            </a:r>
            <a:r>
              <a:rPr lang="en-US" dirty="0" err="1"/>
              <a:t>pineda</a:t>
            </a:r>
            <a:endParaRPr lang="en-US" dirty="0"/>
          </a:p>
          <a:p>
            <a:r>
              <a:rPr lang="en-US" dirty="0"/>
              <a:t>2018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226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Manuel Ridao </a:t>
            </a:r>
            <a:r>
              <a:rPr lang="en-US" dirty="0" err="1"/>
              <a:t>pineda</a:t>
            </a:r>
            <a:endParaRPr lang="en-US" dirty="0"/>
          </a:p>
          <a:p>
            <a:r>
              <a:rPr lang="en-US" dirty="0"/>
              <a:t>2018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86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1B6FE1E6-1155-46CD-9113-BC03DDD53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F80DFCE9-814C-46CF-8B54-3DF7C405D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r>
              <a:rPr lang="en-US"/>
              <a:t>REQUISITOS</a:t>
            </a:r>
          </a:p>
        </p:txBody>
      </p:sp>
      <p:cxnSp>
        <p:nvCxnSpPr>
          <p:cNvPr id="41" name="Straight Connector 24">
            <a:extLst>
              <a:ext uri="{FF2B5EF4-FFF2-40B4-BE49-F238E27FC236}">
                <a16:creationId xmlns:a16="http://schemas.microsoft.com/office/drawing/2014/main" id="{34EA8DE4-CCC2-431B-8C80-EA90145DB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CB4C886-8576-4974-AB93-DE953D243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1505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386762-7F04-4308-9C63-5F9B6DD5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A99C8BA-6B2C-4BC2-B0DE-5287D2C99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669603"/>
              </p:ext>
            </p:extLst>
          </p:nvPr>
        </p:nvGraphicFramePr>
        <p:xfrm>
          <a:off x="1450975" y="933450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0420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REQUISITOS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5EFFE5-C34E-4497-87E2-6B5961587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77983" y="2012810"/>
            <a:ext cx="3980500" cy="3459865"/>
            <a:chOff x="7063854" y="2123762"/>
            <a:chExt cx="3980500" cy="348192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E00B8A1-156F-4E5A-B016-1BC9C50DE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63854" y="2123762"/>
              <a:ext cx="3980500" cy="3481923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5AA8FD-8C3B-4DE7-B442-4C5703004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24089" y="2294169"/>
              <a:ext cx="3656537" cy="314996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 descr="A desktop computer sitting on top of a table&#10;&#10;Description generated with high confidence">
            <a:extLst>
              <a:ext uri="{FF2B5EF4-FFF2-40B4-BE49-F238E27FC236}">
                <a16:creationId xmlns:a16="http://schemas.microsoft.com/office/drawing/2014/main" id="{44259358-E9BB-492E-892D-F52897D965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6234" r="3077" b="-6"/>
          <a:stretch/>
        </p:blipFill>
        <p:spPr>
          <a:xfrm>
            <a:off x="7549107" y="2491733"/>
            <a:ext cx="3023917" cy="2500948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E74442B-3035-4D17-BA56-376A41B228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9412159"/>
              </p:ext>
            </p:extLst>
          </p:nvPr>
        </p:nvGraphicFramePr>
        <p:xfrm>
          <a:off x="1451580" y="2015734"/>
          <a:ext cx="514094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5385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PLANIFICACIÓN Y METODOLOGÍAS DE DESARROLLO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Manuel Ridao </a:t>
            </a:r>
            <a:r>
              <a:rPr lang="en-US" dirty="0" err="1"/>
              <a:t>pineda</a:t>
            </a:r>
            <a:endParaRPr lang="en-US" dirty="0"/>
          </a:p>
          <a:p>
            <a:r>
              <a:rPr lang="en-US" dirty="0"/>
              <a:t>2018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30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PLANIFICACIÓN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AD0AED-E09F-4C22-9898-4A84E4339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4975" y="2012810"/>
            <a:ext cx="3413507" cy="3459865"/>
            <a:chOff x="7644975" y="2012810"/>
            <a:chExt cx="3413507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0C2154-2A51-49E7-85BE-D97604540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4975" y="2012810"/>
              <a:ext cx="3413507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870CB3-7221-462A-9BF2-846055785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3938" y="2182137"/>
              <a:ext cx="310081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9C98748-35F5-439D-90EF-2A6A9ECC9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7664" y="2345863"/>
            <a:ext cx="2760806" cy="27976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B1395A3-E717-4CD7-ADE3-96C037E95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841" y="2929590"/>
            <a:ext cx="2453183" cy="1625233"/>
          </a:xfrm>
          <a:prstGeom prst="rect">
            <a:avLst/>
          </a:prstGeom>
        </p:spPr>
      </p:pic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A6C766DA-B85C-4DD5-B7E8-450030AD6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425"/>
              </p:ext>
            </p:extLst>
          </p:nvPr>
        </p:nvGraphicFramePr>
        <p:xfrm>
          <a:off x="1451580" y="2015734"/>
          <a:ext cx="570793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7866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KANBAN</a:t>
            </a:r>
          </a:p>
        </p:txBody>
      </p:sp>
      <p:grpSp>
        <p:nvGrpSpPr>
          <p:cNvPr id="16" name="Group 18">
            <a:extLst>
              <a:ext uri="{FF2B5EF4-FFF2-40B4-BE49-F238E27FC236}">
                <a16:creationId xmlns:a16="http://schemas.microsoft.com/office/drawing/2014/main" id="{6333FD21-F9CA-4831-A3B0-50E5AB4E4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77983" y="2012810"/>
            <a:ext cx="3980500" cy="3459865"/>
            <a:chOff x="7077983" y="2012810"/>
            <a:chExt cx="3980500" cy="3459865"/>
          </a:xfrm>
        </p:grpSpPr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662D0DEB-89CD-498D-825F-0B7F459F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77983" y="2012810"/>
              <a:ext cx="3980500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5FEB3EF6-D8A9-415A-B9A8-ECE930E50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8218" y="2182137"/>
              <a:ext cx="36565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2">
            <a:extLst>
              <a:ext uri="{FF2B5EF4-FFF2-40B4-BE49-F238E27FC236}">
                <a16:creationId xmlns:a16="http://schemas.microsoft.com/office/drawing/2014/main" id="{58D342A4-E17A-4DD7-984C-906F70494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0414" y="2345863"/>
            <a:ext cx="3328055" cy="27976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32E1B-6315-4EC8-AB4C-BEFE1D552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107" y="2951018"/>
            <a:ext cx="3023917" cy="1582378"/>
          </a:xfrm>
          <a:prstGeom prst="rect">
            <a:avLst/>
          </a:prstGeom>
        </p:spPr>
      </p:pic>
      <p:graphicFrame>
        <p:nvGraphicFramePr>
          <p:cNvPr id="14" name="Content Placeholder 11">
            <a:extLst>
              <a:ext uri="{FF2B5EF4-FFF2-40B4-BE49-F238E27FC236}">
                <a16:creationId xmlns:a16="http://schemas.microsoft.com/office/drawing/2014/main" id="{346F8C9B-AD56-455F-BB34-A16BD1248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874416"/>
              </p:ext>
            </p:extLst>
          </p:nvPr>
        </p:nvGraphicFramePr>
        <p:xfrm>
          <a:off x="1451580" y="2015734"/>
          <a:ext cx="514094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1642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VENTAJAS</a:t>
            </a:r>
          </a:p>
        </p:txBody>
      </p:sp>
      <p:grpSp>
        <p:nvGrpSpPr>
          <p:cNvPr id="16" name="Group 18">
            <a:extLst>
              <a:ext uri="{FF2B5EF4-FFF2-40B4-BE49-F238E27FC236}">
                <a16:creationId xmlns:a16="http://schemas.microsoft.com/office/drawing/2014/main" id="{6333FD21-F9CA-4831-A3B0-50E5AB4E4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77983" y="2012810"/>
            <a:ext cx="3980500" cy="3459865"/>
            <a:chOff x="7077983" y="2012810"/>
            <a:chExt cx="3980500" cy="3459865"/>
          </a:xfrm>
        </p:grpSpPr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662D0DEB-89CD-498D-825F-0B7F459F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77983" y="2012810"/>
              <a:ext cx="3980500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5FEB3EF6-D8A9-415A-B9A8-ECE930E50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8218" y="2182137"/>
              <a:ext cx="36565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2">
            <a:extLst>
              <a:ext uri="{FF2B5EF4-FFF2-40B4-BE49-F238E27FC236}">
                <a16:creationId xmlns:a16="http://schemas.microsoft.com/office/drawing/2014/main" id="{58D342A4-E17A-4DD7-984C-906F70494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0414" y="2345863"/>
            <a:ext cx="3328055" cy="27976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E0C9CD26-979A-41D2-9276-8A09241F7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755" y="2491733"/>
            <a:ext cx="2606621" cy="2500948"/>
          </a:xfrm>
          <a:prstGeom prst="rect">
            <a:avLst/>
          </a:prstGeom>
        </p:spPr>
      </p:pic>
      <p:graphicFrame>
        <p:nvGraphicFramePr>
          <p:cNvPr id="14" name="Content Placeholder 11">
            <a:extLst>
              <a:ext uri="{FF2B5EF4-FFF2-40B4-BE49-F238E27FC236}">
                <a16:creationId xmlns:a16="http://schemas.microsoft.com/office/drawing/2014/main" id="{029BB5A7-9A0A-41BA-8A49-EE1EA7D1F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817054"/>
              </p:ext>
            </p:extLst>
          </p:nvPr>
        </p:nvGraphicFramePr>
        <p:xfrm>
          <a:off x="1451580" y="2015734"/>
          <a:ext cx="514094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06884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656</Words>
  <Application>Microsoft Office PowerPoint</Application>
  <PresentationFormat>Widescreen</PresentationFormat>
  <Paragraphs>165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Gill Sans MT</vt:lpstr>
      <vt:lpstr>Wingdings</vt:lpstr>
      <vt:lpstr>Gallery</vt:lpstr>
      <vt:lpstr>Elaboración de un software para juegos de rol CON CONFRONTACIONES en tiempo real</vt:lpstr>
      <vt:lpstr>Contenido</vt:lpstr>
      <vt:lpstr>REQUISITOS</vt:lpstr>
      <vt:lpstr>REQUISITOS</vt:lpstr>
      <vt:lpstr>REQUISITOS</vt:lpstr>
      <vt:lpstr>PLANIFICACIÓN Y METODOLOGÍAS DE DESARROLLO</vt:lpstr>
      <vt:lpstr>PLANIFICACIÓN</vt:lpstr>
      <vt:lpstr>KANBAN</vt:lpstr>
      <vt:lpstr>VENTAJAS</vt:lpstr>
      <vt:lpstr>Desafíos</vt:lpstr>
      <vt:lpstr>TURNOS, ENFRENTAMIENTOS Y TIRADAS</vt:lpstr>
      <vt:lpstr>Adaptar las reglas a la versiÓn digital</vt:lpstr>
      <vt:lpstr>Flexibilidad</vt:lpstr>
      <vt:lpstr>TECNOLOGÍAS</vt:lpstr>
      <vt:lpstr>BACK-END: spring boot</vt:lpstr>
      <vt:lpstr>BACK-END: spring boot OTRAS TECNOLOGÍAS</vt:lpstr>
      <vt:lpstr>FRONT END: BULMA Y JQUERY</vt:lpstr>
      <vt:lpstr>BASE DE DATOS</vt:lpstr>
      <vt:lpstr>HERRAMIENTAS DE DESARROLLO</vt:lpstr>
      <vt:lpstr>DESPLIEGUE</vt:lpstr>
      <vt:lpstr>DESPLIEGUE EN TRES VERSIONES </vt:lpstr>
      <vt:lpstr>CONCLUSIÓN Y POSIBLES MEJORAS</vt:lpstr>
      <vt:lpstr>POSIBLES MEJORAS: AMPLIACIÓN DE FUNCIONALIDADES</vt:lpstr>
      <vt:lpstr>POSIBLES MEJORAS: comercialización</vt:lpstr>
      <vt:lpstr>Elaboración de un software para juegos de rol CON CONFRONTACIONES en tiempo real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Elaboración de un software para juegos de rol en tiempo real</dc:title>
  <dc:creator>Manuel Ridao</dc:creator>
  <cp:lastModifiedBy>Manuel Ridao</cp:lastModifiedBy>
  <cp:revision>31</cp:revision>
  <dcterms:created xsi:type="dcterms:W3CDTF">2018-09-16T13:56:10Z</dcterms:created>
  <dcterms:modified xsi:type="dcterms:W3CDTF">2018-09-25T09:21:33Z</dcterms:modified>
</cp:coreProperties>
</file>