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08DAC-0472-436E-B9CE-F790B93E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6F9A3-408F-4946-AC80-404C9623D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1B34-8FEC-4D8C-8EAE-3BBCEDDA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5E1D6-2570-459A-8046-8D44139A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999E-5820-47BA-AF1C-6983D42B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290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B4CB-790F-426D-82E8-B6FF3B094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2945B-F2FE-45EC-8F6B-1D11E8A42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F322A-DD8D-46BC-9603-17A93C02B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510F4-C590-49F3-BB0B-3F9327E86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0C92-A1D1-48BA-AF4E-06753971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54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93580D-420C-45F2-9095-8D54E6095F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4E6BE-B5E0-47CB-A272-2894D3BEB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3F8A4-73AB-49FC-914D-D4C40DF2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D2962-6878-4679-9B78-50E8F8C34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4F20-1C51-4D69-848B-BE4F983B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80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52D5-9D92-4134-9B16-1581E5FF5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63444-2C29-4D65-A497-75F4E3677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81F94-59C0-44D7-A7FB-D1BA8FB1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DB10-326B-413E-AA7B-C7C36B0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E6C5B-49CC-4839-8043-7B49052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34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214A-8A87-418A-B7A3-BEDBEBC9A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FF94F4-A706-4648-8EB6-517DA0B01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CA286-06EC-4E8C-873D-15F21E95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140A7-D0C1-4C5B-89B6-9365274C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32C3A-BF73-4215-8BCE-D3CBBC61B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9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B4E0-97B5-4F35-9371-85B035CC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1120E-6AC6-4B7B-B812-03613B188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B9A103-346B-49B9-9D67-A56BEE058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75F26-1349-44B4-B5C1-546E4698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5EC87-551B-47DE-B840-799E7B8F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7DB679-4654-445F-95C2-396DF84BE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36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20251-96E8-4F16-B772-C39FB8BD5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B9462-8C28-4E20-9319-81EAEA8CA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379705-5162-43D5-BFA1-9EAAB90DC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758951-3F6B-45D3-85C2-74B801B35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338C9-BABF-48ED-BB4D-89572FE18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0B29B-0610-411C-9EC9-8C287931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77E50B-BFD1-4BA0-8A3B-38F77DFF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3DF0D-0201-4349-BB68-C03F51D1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4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3E949-5BF3-48C6-A12E-28A37A9DB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C69B73-8B09-4B71-9D8B-AD0A20BC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12161-7478-460C-917C-9D74CC2E3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05273-961B-42DD-892F-FC44BD54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4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63E6-42A7-4EA6-967E-74D1AD55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B49424-8B5F-4F67-AADC-2EA429454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CD310-A6E8-435F-833B-10276A31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366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0607-3304-41FD-8611-D1678CAA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86AA-0BF6-419B-8A9D-6D4B4BD298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4C8BE1-7663-4B58-AF8C-57039EED3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BB694-0761-4ACA-BE55-AD9DE08D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7DCC98-A18F-47D1-8CCD-E4817E012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A4CE8-9524-4DF6-AF9D-0A35E8D9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406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C2D72-8729-437A-AB0F-A8DA2BD15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1B7F-9325-482A-9FC9-D219517A8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A7BE2-8DE5-4612-B5D7-377847895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3CA1E-87D4-4608-923B-AEE3235EC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4ECE7-0DAC-441E-AE54-FB1E4A74C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4742EA-F8D0-4995-979D-792644B80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8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05D63B-ECF8-44B3-8F25-10BB51CD7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6EC46-E36C-4423-8180-7288D1E62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29D62-D69F-4B8A-8EAD-BCDBAB7AC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DA8CB8-D5A6-4B0D-B111-6F65F5A4145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6ED26-AD25-47AC-9EAB-5247011A7B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EA0E1-CAD9-40D6-8AF0-40D3A34A94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02432-95C5-47FF-AE12-95024A0837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09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612EE-9E8F-48BC-9B09-24DD5B5D5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E6D14-097C-4D49-BF5C-A261A1A894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C88B74-4E20-4F70-9F2E-845841815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9"/>
            <a:ext cx="12192000" cy="685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402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3EAA4-EDCF-44D2-9838-D2E82832D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242B-CBB4-43AE-858B-1222B056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76F84-7560-404D-AE0C-8A1699769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" y="0"/>
            <a:ext cx="12171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810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8F3-B8E9-4D61-A2C4-4F271BD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CC13-BF46-4D27-98DD-D5A9E429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B5B5A-C728-4DFD-9DAB-0CB74952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"/>
            <a:ext cx="12192000" cy="684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8F3-B8E9-4D61-A2C4-4F271BD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CC13-BF46-4D27-98DD-D5A9E429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0BBD7-A00C-4500-8E22-C41AC91D6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37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10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48F3-B8E9-4D61-A2C4-4F271BD9D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0CC13-BF46-4D27-98DD-D5A9E4298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4FB513-5EC7-4105-AD3A-7684D15F8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695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0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3DED8-E998-45B5-B695-7C9FF0E7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A88CC-CF8D-4B49-A1A1-046E3711E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EB222A-EC0F-460F-8C44-D86BBD752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" y="0"/>
            <a:ext cx="1218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E9C5-8333-46E8-A919-527059358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5FE7-5C1E-48C4-9170-E079ED799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1299E-8FDE-42BD-98DF-F9938BDCB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3"/>
            <a:ext cx="12192000" cy="685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405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3373-1231-47C8-97A9-1540CEE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79121-2B6A-438D-9DBE-D17765AEF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0D549-FF1E-4EBD-922C-D6A1892D4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7" y="0"/>
            <a:ext cx="12161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364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C11C0-BCE7-41CD-9EBA-4D25D4CD3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C9E1-C11C-4452-B0B6-EF9D3F5D5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DC90B7-1982-4A1A-A479-FF71E20D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4" y="0"/>
            <a:ext cx="121543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716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17DF6-8C65-4F05-B030-602FF8487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D37DC-2DDA-47A3-AA31-AA08FEE1D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28605-C0A8-496B-AEF9-CBBD6578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" y="0"/>
            <a:ext cx="121804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75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JAHNAVI  NISCHAL</dc:creator>
  <cp:lastModifiedBy>JAHNAVI  NISCHAL</cp:lastModifiedBy>
  <cp:revision>1</cp:revision>
  <dcterms:created xsi:type="dcterms:W3CDTF">2025-05-06T15:11:00Z</dcterms:created>
  <dcterms:modified xsi:type="dcterms:W3CDTF">2025-05-06T19:03:32Z</dcterms:modified>
</cp:coreProperties>
</file>