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Tomorrow" panose="020B0604020202020204" charset="0"/>
      <p:regular r:id="rId13"/>
    </p:embeddedFont>
    <p:embeddedFont>
      <p:font typeface="Tomorrow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9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NutriPlant: AI-Based Plant Disease and Nutrient Deficiency Diagnosis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 AI-driven project using leaf images for rapid plant health diagnosis.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288"/>
            <a:ext cx="89003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Future Directions &amp; 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1695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721167" y="2585799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358509"/>
            <a:ext cx="32664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Expand Crop Coverage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848928"/>
            <a:ext cx="48154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Add more plant species and disease classes.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423404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551992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9" name="Text 7"/>
          <p:cNvSpPr/>
          <p:nvPr/>
        </p:nvSpPr>
        <p:spPr>
          <a:xfrm>
            <a:off x="2808089" y="400609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3778806"/>
            <a:ext cx="30371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Severity &amp; Treatment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269224"/>
            <a:ext cx="70515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Integrate damage severity detection and care recommendations.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4843701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555553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4972288"/>
            <a:ext cx="6521410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4" name="Text 12"/>
          <p:cNvSpPr/>
          <p:nvPr/>
        </p:nvSpPr>
        <p:spPr>
          <a:xfrm>
            <a:off x="3895011" y="5607844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199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Edge Optimization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5689521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Optimize model for devices like Raspberry Pi and mobile phones.</a:t>
            </a:r>
            <a:endParaRPr lang="en-US" sz="175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C921141-91A4-836D-64CE-A490D3FB6F9B}"/>
              </a:ext>
            </a:extLst>
          </p:cNvPr>
          <p:cNvGrpSpPr/>
          <p:nvPr/>
        </p:nvGrpSpPr>
        <p:grpSpPr>
          <a:xfrm>
            <a:off x="793790" y="6897291"/>
            <a:ext cx="13793280" cy="1224681"/>
            <a:chOff x="793790" y="6897291"/>
            <a:chExt cx="13793280" cy="1224681"/>
          </a:xfrm>
        </p:grpSpPr>
        <p:sp>
          <p:nvSpPr>
            <p:cNvPr id="17" name="Text 15"/>
            <p:cNvSpPr/>
            <p:nvPr/>
          </p:nvSpPr>
          <p:spPr>
            <a:xfrm>
              <a:off x="793790" y="6897291"/>
              <a:ext cx="1304282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C9C9C0"/>
                  </a:solidFill>
                  <a:latin typeface="Tomorrow" pitchFamily="34" charset="0"/>
                  <a:ea typeface="Tomorrow" pitchFamily="34" charset="-122"/>
                  <a:cs typeface="Tomorrow" pitchFamily="34" charset="-120"/>
                </a:rPr>
                <a:t>NutriPlant showcases AI's impact on precision agriculture and sustainability.</a:t>
              </a:r>
              <a:endParaRPr lang="en-US" sz="175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578DAC8-2F15-0964-4957-5BBCF71AC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45144" y="7382233"/>
              <a:ext cx="2641926" cy="739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3022"/>
            <a:ext cx="72476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Identifying the Challenge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Problem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Farmers lack quick and reliable diagnosis tools for plant diseases.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Traditional Methods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Require experts and take valuable time for accurate identification.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Our Goal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Leverage AI to provide fast diagnosis from simple leaf photos.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90B836-BE57-7BFA-90CB-27024CEB3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922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Project Goals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4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Deep Learning Model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Classify plant diseases and nutrient deficiencies effectively.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294120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450919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Lightweight Backend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Implement Flask backend for fast, scalable prediction serving.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40615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484019"/>
            <a:ext cx="29346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Accessible Frontend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9744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Build an intuitive Streamlit app for real-time user interaction.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68627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and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Dataset Size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Over 70,000 training images with 38 different classes.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532227"/>
            <a:ext cx="30950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Image Preprocessing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Resized images to 128×128 RGB for uniformity and efficiency.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Used automated directory-based loading with accurate labeling.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5CB11B-E790-A1CE-40AD-77DEAFE0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Design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68066" y="2861548"/>
            <a:ext cx="30244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Convolutional Blocks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Five blocks combining Conv2D, ReLU activation, and MaxPooling.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15633" y="33539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Regularization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Dropout layers prevent overfitting during training.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75201" y="335399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Output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Softmax layer classifies into 38 disease and deficiency classes.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75201" y="561355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Training Setup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Adam optimizer with categorical crossentropy loss function.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015633" y="561355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D399C2-87CC-10FE-62A4-46752826B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9425"/>
            <a:ext cx="70986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Training &amp; Results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Achieved 96.6% training and 94.6% validation accuracy.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1183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109373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Training Time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6866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Trained efficiently over 10 epochs on a large dataset.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Performance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Strong generalization with minimal signs of overfitting.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14010B-193E-4633-DB2E-73D7F743C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776067"/>
            <a:ext cx="6693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Backend Infrastructure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05450"/>
            <a:ext cx="4120753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793790" y="6072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Model Hosting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56284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Loaded .keras model once on Flask server for efficiency.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54704" y="5165169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254704" y="57321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API Endpoint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254704" y="6222563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Receives image input and returns disease predictions quickly.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715738" y="4825008"/>
            <a:ext cx="4120872" cy="226814"/>
          </a:xfrm>
          <a:prstGeom prst="roundRect">
            <a:avLst>
              <a:gd name="adj" fmla="val 15001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9715738" y="53919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15738" y="5882402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Optimized to handle multiple inference requests smoothly.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F139BE-FA99-6BB4-932C-715C458D4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2937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User Interface with Streamlit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User Friendly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Simple upload for leaf images with instant diagnosis feedback.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Real-Time Output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Displays disease and nutrient deficiency results immediately.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Custom Styling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CSS animations and themes enhance user engagement visually.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C79BE5-CBB0-929C-255E-83B980061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Takeaways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267325"/>
            <a:ext cx="29377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End-to-End Solution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From model training to deployment in user-accessible format.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High Accuracy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7577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Robust CNN model delivers reliable plant health classification.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040511"/>
            <a:ext cx="4196358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267325"/>
            <a:ext cx="29470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Interactive Frontend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7577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 intuitive app facilitates rapid, easy diagnostics for users.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2FB62-518D-AFF3-5A14-298CAD231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5144" y="7382233"/>
            <a:ext cx="2641926" cy="7397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387</Words>
  <Application>Microsoft Office PowerPoint</Application>
  <PresentationFormat>Custom</PresentationFormat>
  <Paragraphs>84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Tomorrow</vt:lpstr>
      <vt:lpstr>Tomorrow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Raghav Goel</cp:lastModifiedBy>
  <cp:revision>2</cp:revision>
  <dcterms:created xsi:type="dcterms:W3CDTF">2025-05-01T05:03:21Z</dcterms:created>
  <dcterms:modified xsi:type="dcterms:W3CDTF">2025-05-01T05:06:38Z</dcterms:modified>
</cp:coreProperties>
</file>