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AF073-4A0A-431A-BB5E-771E704C5310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E6AC-A97B-4ED7-831D-C1E5CEAA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5D023AC-62C2-42A6-8F47-1B13E93F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3F3BDE-2140-489D-8253-04148340C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B0DEC0A-0272-4DAC-8198-CAE231F26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6465D358-7F51-49C1-B8D7-E4B47CBD6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01831D6-EF1B-4BD3-880F-9E95AF1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91140846-64D9-452C-B0E4-F3E4E3D2F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CFA9266-C641-497C-AAFE-359C3CB1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B0E4AADC-36C2-4D7F-95C4-0FFE9129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58CB9C53-A3EF-46B8-827F-F9BA4D44D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044DE8F-DD7B-46F5-B6E0-CC1EF5972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FB551BB-A1CB-4EB2-9476-1919E3AEF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0B5AA31-6CA8-48E4-AB3A-D27C72861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22242CAF-53F4-47AD-8DE5-FAD9D6E32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3B1CF-992B-455E-80B8-A03C1F9E5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621E401-BCCC-4591-AFB6-FF4F6F0CF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6FEBA9B-2268-4ED8-9FCF-90577FC4C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5D43026A-1267-4751-BD09-0342C4E35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1F886CD-A0B6-4915-AC4E-577FFCDA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F8DB4C85-08BA-4299-B81B-EEC8C6807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7DAFC9B-7A51-40C4-98A7-C3866A0E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1697E377-0BD7-4269-8083-39DE597A8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A30A0322-A443-45F4-92DE-33E897D0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A857B57-CB48-4CB3-AEB4-ED95BB41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FAA585E-8C81-4993-B1A5-722B92E2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F385A8F0-B4E5-4E4F-8CB7-52232701C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70B92A0-E4C8-4624-9B4C-DF4D29011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3692DF2-D2F9-452E-8E4F-5103B4D23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FAE7B874-F825-4748-AB77-79FD3F9B2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E5888F-DD1E-4AF0-9681-D57CCE45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000" b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000" b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TOPIC:</a:t>
            </a:r>
            <a:br>
              <a:rPr lang="en-US" sz="1800" b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US" sz="2000" b="1" cap="none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City OPENGL Project</a:t>
            </a:r>
            <a:br>
              <a:rPr lang="en-US" b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2F9FB0-501B-4239-A86A-B59338322D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7310" y="1286934"/>
            <a:ext cx="5292436" cy="428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500" cap="none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8000"/>
              </a:highligh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cap="none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</a:rPr>
              <a:t>Group Members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RIFAT AHMED (19-41107-2)</a:t>
            </a:r>
            <a:endParaRPr lang="en-US" u="sng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EMON, MEDEDI HASAN (19-41118-2)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MRIDUL KUMAR ROY (20-43517-1)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SIMUR AHAMED SEZAN (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20-43473-1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cap="none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1500" cap="none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</a:rPr>
              <a:t>Section: L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500" cap="none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00"/>
                </a:highlight>
              </a:rPr>
            </a:br>
            <a:r>
              <a:rPr lang="en-US" b="1" cap="none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</a:rPr>
              <a:t>Course Teacher</a:t>
            </a:r>
            <a:r>
              <a:rPr lang="en-US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</a:rPr>
              <a:t>  :  </a:t>
            </a:r>
            <a:r>
              <a:rPr lang="en-US" sz="1800" dirty="0"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ANEEM AL AHSAN RUPAI</a:t>
            </a:r>
            <a:br>
              <a:rPr lang="en-US" sz="1500" cap="none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500" cap="none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6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B9E1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1B61E-9075-4F0E-845D-0328D109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F88EF-0334-4C5D-A726-44BE8388B5D6}"/>
              </a:ext>
            </a:extLst>
          </p:cNvPr>
          <p:cNvSpPr txBox="1"/>
          <p:nvPr/>
        </p:nvSpPr>
        <p:spPr>
          <a:xfrm>
            <a:off x="330120" y="79950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Schematic Diagram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66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435EC-69FA-4E8A-9FC8-16132E1D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4B8B7-E8C5-4EBD-880D-7321B1153139}"/>
              </a:ext>
            </a:extLst>
          </p:cNvPr>
          <p:cNvSpPr txBox="1"/>
          <p:nvPr/>
        </p:nvSpPr>
        <p:spPr>
          <a:xfrm>
            <a:off x="412297" y="5536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Measurement of Schematic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057C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4AAB1-D049-425C-9B67-5EEBF014B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83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2331E6-2709-4729-95BE-C239AA09D572}"/>
              </a:ext>
            </a:extLst>
          </p:cNvPr>
          <p:cNvSpPr txBox="1"/>
          <p:nvPr/>
        </p:nvSpPr>
        <p:spPr>
          <a:xfrm>
            <a:off x="346983" y="11072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</a:rPr>
              <a:t>Day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94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0573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C8C1F-C864-470C-AA4B-D2FC56FF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83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6B0E8-73D9-4D9E-9B58-A84069BF8D9E}"/>
              </a:ext>
            </a:extLst>
          </p:cNvPr>
          <p:cNvSpPr txBox="1"/>
          <p:nvPr/>
        </p:nvSpPr>
        <p:spPr>
          <a:xfrm>
            <a:off x="404133" y="11072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</a:rPr>
              <a:t>Night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0105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3FF5F-52AE-43E6-90C9-4DBD4E8C2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832"/>
          <a:stretch/>
        </p:blipFill>
        <p:spPr>
          <a:xfrm>
            <a:off x="638024" y="643467"/>
            <a:ext cx="10905066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8BAB0-2C0F-40D1-AAC7-99F1131EB969}"/>
              </a:ext>
            </a:extLst>
          </p:cNvPr>
          <p:cNvSpPr txBox="1"/>
          <p:nvPr/>
        </p:nvSpPr>
        <p:spPr>
          <a:xfrm>
            <a:off x="404134" y="11072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</a:rPr>
              <a:t>Rainy view [Day]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4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056C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E50ED-B4A2-4164-99DF-44505874B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51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4E13A-C905-48ED-9FCB-229493CB0C2F}"/>
              </a:ext>
            </a:extLst>
          </p:cNvPr>
          <p:cNvSpPr txBox="1"/>
          <p:nvPr/>
        </p:nvSpPr>
        <p:spPr>
          <a:xfrm>
            <a:off x="346983" y="11072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</a:rPr>
              <a:t>Rainy view [Night]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71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2585</TotalTime>
  <Words>71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 PRESENTATION TOPIC:  Modern City OPENGL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STOPWATCH</dc:title>
  <dc:creator>shojibjr5@gmail.com</dc:creator>
  <cp:lastModifiedBy>Matthew Dunn</cp:lastModifiedBy>
  <cp:revision>401</cp:revision>
  <dcterms:created xsi:type="dcterms:W3CDTF">2021-08-06T04:59:22Z</dcterms:created>
  <dcterms:modified xsi:type="dcterms:W3CDTF">2021-12-13T03:32:22Z</dcterms:modified>
</cp:coreProperties>
</file>