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 the working through the diagram to the audience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Glass Filler 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#04 : Stuxnet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Initial State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25" y="145724"/>
            <a:ext cx="7132450" cy="397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project simulates water in a new and less taxing way 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Instead of using various balls and defining properties for it everytime, it uses particle groups defined by Google in their Liquidfun version of Box2D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still does take a lot out of a computer’s RAM but for now it is one of the most proficient methods of doing it.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Balloons, as there is no concept of air pressure yet without introducing thousands of particles, we used a gravity mod for the body and it may not work exactly according to physics, but the values can be set to simulate it in the real world.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00" y="294550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Liquid and Balloons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other thing that stands out the most in this project is the impeccable timing of the mechanism 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doesn’t wait for the water to completely fill up and then spill to the other container to start the workings.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 makes use of the initial fast speed of the water stream to start the workings right away 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mechanism ends exactly when the glass is filled and doesn’t let too much of water to go to waste if implemented in real world.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Designing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 we started right away, it gives us a lot of flexibility and saves the problem of too much water spilling out of the screen borders and eating up extra memory.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mechanism can now be defined in a simpler way because if water starts spilling, increase depth of glass and if mechanism ends way too early for your liking , then reduce depth of glass.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flexibility makes designing much easier for anyone without worrying too much about timing everything perfectly.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