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910B4E-9604-4DAF-B09C-455D7B11CD62}">
          <p14:sldIdLst>
            <p14:sldId id="256"/>
          </p14:sldIdLst>
        </p14:section>
        <p14:section name="Untitled Section" id="{B40C0EE8-A410-4153-9F9F-7F13B46246D0}">
          <p14:sldIdLst>
            <p14:sldId id="259"/>
            <p14:sldId id="257"/>
            <p14:sldId id="261"/>
          </p14:sldIdLst>
        </p14:section>
        <p14:section name="Untitled Section" id="{5A56587A-7A2B-426D-A73A-8C04838193D5}">
          <p14:sldIdLst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7EBE-F7B0-4413-8F11-6B10DD8BA83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ED9B-11EC-4F5D-8087-ACA36B804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5A43-567C-4A29-980D-620F8984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A5864-F276-4B9C-BCA6-2553C66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C4D0-6A2C-4D79-B346-ED403FAD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D332-6D55-4068-BA7C-BD1C895A03C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C452-B911-41E7-8759-E93C46B8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D1ED-9446-4EF8-A880-A23607FB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3204-D26E-4D48-B2B4-5130A60E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71C4B-59CB-4726-97F8-DD2715D8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D2FF-B85D-477B-BD38-49083F7F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D7D1-F6A8-4CCA-B2F4-0D7F2EA5951A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7C71-11E5-41DF-90C9-760D297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CD6D-C490-43F3-B587-5A105BB0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3C70B-3493-4C06-B4DE-0153D966B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8B77-8414-46EC-B831-C04E88FE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A4E7-4325-403D-970D-95905F0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2733-4E05-4DEB-8FD5-168D4A1ADF2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07CF-2F0B-4005-BA6F-FAE3992F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E2C5-C329-4844-A6A5-4F78BD5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0C72-CB81-4557-99F4-9E64627E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0C3-CB60-4DE3-9D10-FC09DE3F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1F1D-B809-4A63-8FE3-9003A3DE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18D0-E6F2-44BC-8500-37B2A766F8C3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1CAA-F230-49B1-9548-1BC2FE0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CF77-EAD0-4108-B055-95D61289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9637-38B0-4336-8E4A-E9243B6B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B4FC-A899-4BC0-A6E0-190E4F82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73F2-9DDC-40E6-B367-D5C66909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CC50-D393-47DC-AF70-0E6F44E59852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1618-E919-414D-8010-28087AA7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82BF-403F-4DD1-871F-4F092CC3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F6BA-713F-4928-9B1F-42DD0C6F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F5A1-2518-44AB-B301-AB7843A39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EC3FE-6835-4218-8C6D-977C9A1F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6C46E-0F8A-44E8-BB8E-C8DAF011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C502-6976-4108-92B0-EA2176AF1820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40B3-FF47-421F-A081-73E7CE55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41434-007E-4B22-81E5-C8DD5DA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3DEF-63DA-40A9-B13D-00EA684F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A2802-9EB2-45A7-8D18-BC1D1294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F7571-6702-4089-9B7E-2F1AE02C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6D087-45ED-4F33-A092-8C7DCD692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0A7ED-17FA-4430-84E2-D5F4DD0E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42687-8209-4835-97D0-40EBF3D2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8A9C-BE7C-4413-B8C8-63041D5DAE04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2DCA5-52A2-4D05-A304-E8CFE065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8B02-053B-4F17-9BD4-F32B747A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6153-0126-4E01-A124-A43AD7E1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3F6E8-6573-49B4-BF8B-91F4E779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179C-1446-4BAA-9CCA-5385046DCE22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66FE-A6A3-4AB5-8B29-96C7A599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1326C-FCD5-4C8B-8AC1-E4FE7EA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7D2BD-D77A-408B-B392-22930FA3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7DF4-7244-4652-82BC-3685890E2B93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2258E-3A95-4A1E-B9F9-B6C1C6E1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DF5A-4131-4058-9570-F4142169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8B2-F0BA-4E0C-8C61-F8E48943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9718-652B-44D5-999B-D91316C7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4662C-E4CD-4D40-AA2F-E8F9C02F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835C2-3A47-4A1A-86F6-B01EFA30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6873-8FB4-4428-85A5-94899EE6A202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E047-06C4-41F3-9C8A-060C6432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4B4A-659C-4092-B66A-412FC867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8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A261-8DC3-4063-B1B1-52997A71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94BAE-BBD9-434F-BB61-52A07A87D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23F4-36D1-42BF-97A2-084AD72A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B989C-DD98-4C1B-82A3-3F66056C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60BF-1FE9-46C7-9E59-EBF315157B81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155B-B2E0-4F14-ABA5-2CCF4143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6D88-EFF5-4426-8BFC-4BC0085C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CC7CE-BC07-4CBB-BE5B-FB873128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0230-2910-41C4-A07F-BD4D1779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38E9-4CB4-4D75-AF08-FFB7888A3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9A7F-A2D2-4125-A904-4C159667AA37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3EFB-78F3-4AE9-8F33-956426B91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CE9E-FBF2-4280-93AB-55B3EA4CA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0D8A-230B-44A7-AC7F-C30B428C9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3F95D8-388E-477F-AE15-71BC81E4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Database System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for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Operation Optimization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8A683-A7E7-4179-9FFF-CB1AF7CD7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Presented By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Asifur Rahman Mridul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 1909024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5479FD-2996-4E0C-A8D0-E76BAF4762C4}"/>
              </a:ext>
            </a:extLst>
          </p:cNvPr>
          <p:cNvCxnSpPr>
            <a:cxnSpLocks/>
          </p:cNvCxnSpPr>
          <p:nvPr/>
        </p:nvCxnSpPr>
        <p:spPr>
          <a:xfrm>
            <a:off x="956733" y="4579409"/>
            <a:ext cx="102700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2618B70-7320-4AE8-902C-0E7D9D5E0FC5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DB712-1F8D-4C40-B910-A0C09101DB9A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D32F1D-2B85-4D62-85CA-B2C0DAC2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B406-40E3-4867-888D-21D42193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Customer and Manufacturer: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69E89E-0241-4E3F-A526-125978F2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51" y="1989783"/>
            <a:ext cx="7449149" cy="40674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354D-1764-43C4-ACA4-A2EE115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97C81-C18C-32CB-4A0C-C1961832B7EB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74E9E-A7DF-846D-4506-D46CD6113783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3EE418-1CA6-4A79-05E0-7DF526D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Customer and Order and between Order and Product: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284247-546F-4811-ABE0-985598B8F2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87" y="2372291"/>
            <a:ext cx="2867425" cy="325800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CB771C-9E84-4B46-A441-074AF78C4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9" y="2708694"/>
            <a:ext cx="6069171" cy="22553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44C6-C96A-402A-B4B9-19E1A68A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FE3B3F-F5BA-03E7-C44C-E05494CD42C5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3E321-A0C3-91C4-9E19-DD8BA98649F6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42F7F8-C44E-41AB-BD50-E494773E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 and Product: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DED034-162D-4CF5-A2CE-2772D3DB6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2200817"/>
            <a:ext cx="5953956" cy="360095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F50C6-F962-49B5-B19E-1CC279D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6B5C7-8B2F-5E48-E1EC-4BB3F54C31ED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7AB431-ADF8-64FC-27E9-544905FC142E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0C5C-16B0-416E-BAFA-C2B4E34F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 and Department: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5F660-43BD-4DA4-9727-021D6075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2210344"/>
            <a:ext cx="5896798" cy="3581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9AE2-C14E-4D36-B485-5A2D57DE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258D7-9C8A-5BEC-F73B-100A77657DC7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2A185-851F-4C3D-DF4D-9769EF5AA7A5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F542-6C98-47C6-B425-6F662F22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Manufacturer and Production Line: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5D1FB4-9511-43C8-9AAF-B873B8069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1915028"/>
            <a:ext cx="5934903" cy="4172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F4302-78A6-446B-878E-B572DFF1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9E671F-D880-81C1-9B6A-BDDE3D33C208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714FE-A446-A942-5BCD-E98694D53C4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FCE9-412A-4A4D-923B-C4AD67AB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and Department: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CDB97-015B-401C-81A3-515A06460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2196054"/>
            <a:ext cx="5906324" cy="36104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213E-6A33-4C7F-864C-32DB928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83E0-933F-4A57-828F-1CC2DB78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996"/>
            <a:ext cx="10515600" cy="998008"/>
          </a:xfrm>
        </p:spPr>
        <p:txBody>
          <a:bodyPr/>
          <a:lstStyle/>
          <a:p>
            <a:pPr algn="ctr"/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CFAC-6D8D-4B8C-91B2-C63E5F67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3383" y="5579533"/>
            <a:ext cx="8532284" cy="618067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1FDF-C761-49DB-9256-FDDF2201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8EB5E-06B8-42D7-B445-C2797228F715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155DC-097F-410E-935B-E71EFE074ED2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590D-54D1-412C-A6EE-AF28FA1E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dynamic and competitive manufacturing landscape, the continuous improvement of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processes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for achieving sustainable success. </a:t>
            </a:r>
          </a:p>
          <a:p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operations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a company through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7A15-E04A-40AD-A3B9-FFC80ED4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pic>
        <p:nvPicPr>
          <p:cNvPr id="1026" name="Picture 2" descr="DBMS: INTRODUCTION TO DATABASE MANAGEMENT SYSTEM">
            <a:extLst>
              <a:ext uri="{FF2B5EF4-FFF2-40B4-BE49-F238E27FC236}">
                <a16:creationId xmlns:a16="http://schemas.microsoft.com/office/drawing/2014/main" id="{FABC39F3-C290-45FC-AB4B-F5BC005CA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0467" y="1854200"/>
            <a:ext cx="6737900" cy="41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5326A-9FDC-4DCD-880C-E1BB402A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3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1BDD3-C2AF-4159-8B15-6CEBC0F2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61647-FA95-4F18-B782-2D390DF75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1" y="855135"/>
            <a:ext cx="10490709" cy="553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53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Table: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C948CA-3143-4C3D-99C1-62C50053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A754476-B4F7-4149-80FD-34679660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76" y="2300419"/>
            <a:ext cx="10422324" cy="3222361"/>
          </a:xfrm>
        </p:spPr>
      </p:pic>
    </p:spTree>
    <p:extLst>
      <p:ext uri="{BB962C8B-B14F-4D97-AF65-F5344CB8AC3E}">
        <p14:creationId xmlns:p14="http://schemas.microsoft.com/office/powerpoint/2010/main" val="30925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 Table: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321614-3016-4D75-887C-A5B63AFC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C363BC-BB1A-49CB-9AAE-55D1DF3E5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2108200"/>
            <a:ext cx="10401301" cy="3828256"/>
          </a:xfrm>
        </p:spPr>
      </p:pic>
    </p:spTree>
    <p:extLst>
      <p:ext uri="{BB962C8B-B14F-4D97-AF65-F5344CB8AC3E}">
        <p14:creationId xmlns:p14="http://schemas.microsoft.com/office/powerpoint/2010/main" val="296080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Orders Tables: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B1116-F1C5-4FEC-9AB8-A31FD987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1342D2-81AD-4E8E-9127-CFBCA1570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7" y="1690687"/>
            <a:ext cx="9855200" cy="4660101"/>
          </a:xfrm>
        </p:spPr>
      </p:pic>
    </p:spTree>
    <p:extLst>
      <p:ext uri="{BB962C8B-B14F-4D97-AF65-F5344CB8AC3E}">
        <p14:creationId xmlns:p14="http://schemas.microsoft.com/office/powerpoint/2010/main" val="145742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&amp; Department Tables: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F772B8-61CB-444A-88DA-06F427B5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545889"/>
            <a:ext cx="10041466" cy="4789654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CF1DBE-5C54-4310-AE32-9BE50462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6A7-184D-4032-A502-2F5BA20D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Line Table: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53A652-DBD8-4703-A680-44867D17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3" y="2226734"/>
            <a:ext cx="10170527" cy="3556000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CF1DBE-5C54-4310-AE32-9BE50462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0D8A-230B-44A7-AC7F-C30B428C94C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38B2B-D18E-44E4-A6E4-EAEBFFF66AB2}"/>
              </a:ext>
            </a:extLst>
          </p:cNvPr>
          <p:cNvSpPr/>
          <p:nvPr/>
        </p:nvSpPr>
        <p:spPr>
          <a:xfrm>
            <a:off x="457201" y="0"/>
            <a:ext cx="127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D9F89-D7A2-4532-ACF1-65D7F68B8BC0}"/>
              </a:ext>
            </a:extLst>
          </p:cNvPr>
          <p:cNvSpPr/>
          <p:nvPr/>
        </p:nvSpPr>
        <p:spPr>
          <a:xfrm>
            <a:off x="228602" y="0"/>
            <a:ext cx="203199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146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Gabriola</vt:lpstr>
      <vt:lpstr>Simplified Arabic Fixed</vt:lpstr>
      <vt:lpstr>Times New Roman</vt:lpstr>
      <vt:lpstr>Office Theme</vt:lpstr>
      <vt:lpstr>Database System for Manufacturing Operation Optimization</vt:lpstr>
      <vt:lpstr>Introduction:</vt:lpstr>
      <vt:lpstr>Introduction:</vt:lpstr>
      <vt:lpstr>E-R Diagram</vt:lpstr>
      <vt:lpstr>Customer Table:</vt:lpstr>
      <vt:lpstr>Manufacturer Table:</vt:lpstr>
      <vt:lpstr>Product &amp; Orders Tables:</vt:lpstr>
      <vt:lpstr>Employee &amp; Department Tables:</vt:lpstr>
      <vt:lpstr>Production Line Table:</vt:lpstr>
      <vt:lpstr>Relation between Customer and Manufacturer:</vt:lpstr>
      <vt:lpstr>Relations between Customer and Order and between Order and Product:</vt:lpstr>
      <vt:lpstr>Relation between  Production Line and Product:</vt:lpstr>
      <vt:lpstr>Relation between  Manufacturer and Department:</vt:lpstr>
      <vt:lpstr>Relation between Manufacturer and Production Line:</vt:lpstr>
      <vt:lpstr>Relation between  Employee and Department: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Operation Optimization System</dc:title>
  <dc:creator>Asifur Rahman Mridul</dc:creator>
  <cp:lastModifiedBy>net lab</cp:lastModifiedBy>
  <cp:revision>19</cp:revision>
  <dcterms:created xsi:type="dcterms:W3CDTF">2023-11-11T18:03:00Z</dcterms:created>
  <dcterms:modified xsi:type="dcterms:W3CDTF">2023-11-19T02:55:54Z</dcterms:modified>
</cp:coreProperties>
</file>