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13" r:id="rId5"/>
  </p:sldMasterIdLst>
  <p:sldIdLst>
    <p:sldId id="256" r:id="rId6"/>
    <p:sldId id="257" r:id="rId7"/>
    <p:sldId id="258" r:id="rId8"/>
    <p:sldId id="280" r:id="rId9"/>
    <p:sldId id="259" r:id="rId10"/>
    <p:sldId id="260" r:id="rId11"/>
    <p:sldId id="262" r:id="rId12"/>
    <p:sldId id="263" r:id="rId13"/>
    <p:sldId id="291" r:id="rId14"/>
    <p:sldId id="290" r:id="rId15"/>
    <p:sldId id="289" r:id="rId16"/>
    <p:sldId id="292" r:id="rId17"/>
    <p:sldId id="264" r:id="rId18"/>
    <p:sldId id="261" r:id="rId19"/>
    <p:sldId id="265" r:id="rId20"/>
    <p:sldId id="266" r:id="rId21"/>
    <p:sldId id="29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84" r:id="rId33"/>
    <p:sldId id="285" r:id="rId34"/>
    <p:sldId id="279" r:id="rId35"/>
    <p:sldId id="281" r:id="rId36"/>
    <p:sldId id="277" r:id="rId37"/>
    <p:sldId id="278" r:id="rId38"/>
    <p:sldId id="286" r:id="rId39"/>
    <p:sldId id="287" r:id="rId40"/>
    <p:sldId id="282" r:id="rId41"/>
    <p:sldId id="283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7F1AE-B296-4D4B-B874-C62416C0A37D}" v="51" dt="2023-03-28T05:16:59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s Pirikkis" userId="27adfeefd7a7755a" providerId="LiveId" clId="{BEC6917F-F78A-48D8-8D6A-117D87B96ADD}"/>
    <pc:docChg chg="undo custSel addSld modSld">
      <pc:chgData name="Marios Pirikkis" userId="27adfeefd7a7755a" providerId="LiveId" clId="{BEC6917F-F78A-48D8-8D6A-117D87B96ADD}" dt="2023-03-24T12:31:27.943" v="550" actId="1076"/>
      <pc:docMkLst>
        <pc:docMk/>
      </pc:docMkLst>
      <pc:sldChg chg="modSp">
        <pc:chgData name="Marios Pirikkis" userId="27adfeefd7a7755a" providerId="LiveId" clId="{BEC6917F-F78A-48D8-8D6A-117D87B96ADD}" dt="2023-03-24T12:14:03.946" v="506"/>
        <pc:sldMkLst>
          <pc:docMk/>
          <pc:sldMk cId="249551535" sldId="256"/>
        </pc:sldMkLst>
        <pc:spChg chg="mod">
          <ac:chgData name="Marios Pirikkis" userId="27adfeefd7a7755a" providerId="LiveId" clId="{BEC6917F-F78A-48D8-8D6A-117D87B96ADD}" dt="2023-03-24T12:14:03.946" v="506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Marios Pirikkis" userId="27adfeefd7a7755a" providerId="LiveId" clId="{BEC6917F-F78A-48D8-8D6A-117D87B96ADD}" dt="2023-03-24T12:27:20.542" v="530" actId="1076"/>
        <pc:sldMkLst>
          <pc:docMk/>
          <pc:sldMk cId="985155959" sldId="257"/>
        </pc:sldMkLst>
        <pc:spChg chg="mod">
          <ac:chgData name="Marios Pirikkis" userId="27adfeefd7a7755a" providerId="LiveId" clId="{BEC6917F-F78A-48D8-8D6A-117D87B96ADD}" dt="2023-03-24T12:27:20.542" v="530" actId="1076"/>
          <ac:spMkLst>
            <pc:docMk/>
            <pc:sldMk cId="985155959" sldId="257"/>
            <ac:spMk id="2" creationId="{93F4FD16-D231-4DBE-72A5-8F1890B5358C}"/>
          </ac:spMkLst>
        </pc:spChg>
        <pc:spChg chg="mod">
          <ac:chgData name="Marios Pirikkis" userId="27adfeefd7a7755a" providerId="LiveId" clId="{BEC6917F-F78A-48D8-8D6A-117D87B96ADD}" dt="2023-03-24T12:26:58.009" v="529" actId="20577"/>
          <ac:spMkLst>
            <pc:docMk/>
            <pc:sldMk cId="985155959" sldId="257"/>
            <ac:spMk id="3" creationId="{8C16C2CB-A998-DD06-9038-5A0A97FCCF01}"/>
          </ac:spMkLst>
        </pc:spChg>
      </pc:sldChg>
      <pc:sldChg chg="addSp modSp mod">
        <pc:chgData name="Marios Pirikkis" userId="27adfeefd7a7755a" providerId="LiveId" clId="{BEC6917F-F78A-48D8-8D6A-117D87B96ADD}" dt="2023-03-24T10:41:37.241" v="109" actId="14100"/>
        <pc:sldMkLst>
          <pc:docMk/>
          <pc:sldMk cId="859270133" sldId="258"/>
        </pc:sldMkLst>
        <pc:spChg chg="mod">
          <ac:chgData name="Marios Pirikkis" userId="27adfeefd7a7755a" providerId="LiveId" clId="{BEC6917F-F78A-48D8-8D6A-117D87B96ADD}" dt="2023-03-24T10:37:45.376" v="15" actId="1076"/>
          <ac:spMkLst>
            <pc:docMk/>
            <pc:sldMk cId="859270133" sldId="258"/>
            <ac:spMk id="2" creationId="{469C22C3-1970-5042-4719-285D61EBD8B6}"/>
          </ac:spMkLst>
        </pc:spChg>
        <pc:spChg chg="mod">
          <ac:chgData name="Marios Pirikkis" userId="27adfeefd7a7755a" providerId="LiveId" clId="{BEC6917F-F78A-48D8-8D6A-117D87B96ADD}" dt="2023-03-24T10:40:21.405" v="96" actId="27636"/>
          <ac:spMkLst>
            <pc:docMk/>
            <pc:sldMk cId="859270133" sldId="258"/>
            <ac:spMk id="3" creationId="{6796CD34-64AF-6BBF-184F-5CE6B930FE01}"/>
          </ac:spMkLst>
        </pc:spChg>
        <pc:picChg chg="add mod">
          <ac:chgData name="Marios Pirikkis" userId="27adfeefd7a7755a" providerId="LiveId" clId="{BEC6917F-F78A-48D8-8D6A-117D87B96ADD}" dt="2023-03-24T10:41:37.241" v="109" actId="14100"/>
          <ac:picMkLst>
            <pc:docMk/>
            <pc:sldMk cId="859270133" sldId="258"/>
            <ac:picMk id="5" creationId="{D36745D5-3F71-B3BB-5884-D81C6C76434F}"/>
          </ac:picMkLst>
        </pc:picChg>
        <pc:picChg chg="add mod">
          <ac:chgData name="Marios Pirikkis" userId="27adfeefd7a7755a" providerId="LiveId" clId="{BEC6917F-F78A-48D8-8D6A-117D87B96ADD}" dt="2023-03-24T10:41:03.777" v="102" actId="1076"/>
          <ac:picMkLst>
            <pc:docMk/>
            <pc:sldMk cId="859270133" sldId="258"/>
            <ac:picMk id="7" creationId="{7A73AB50-04BB-7E65-4101-67609351F610}"/>
          </ac:picMkLst>
        </pc:picChg>
      </pc:sldChg>
      <pc:sldChg chg="modSp new mod">
        <pc:chgData name="Marios Pirikkis" userId="27adfeefd7a7755a" providerId="LiveId" clId="{BEC6917F-F78A-48D8-8D6A-117D87B96ADD}" dt="2023-03-24T12:27:46.552" v="537" actId="5793"/>
        <pc:sldMkLst>
          <pc:docMk/>
          <pc:sldMk cId="2411909269" sldId="259"/>
        </pc:sldMkLst>
        <pc:spChg chg="mod">
          <ac:chgData name="Marios Pirikkis" userId="27adfeefd7a7755a" providerId="LiveId" clId="{BEC6917F-F78A-48D8-8D6A-117D87B96ADD}" dt="2023-03-24T10:42:24.874" v="116" actId="27636"/>
          <ac:spMkLst>
            <pc:docMk/>
            <pc:sldMk cId="2411909269" sldId="259"/>
            <ac:spMk id="2" creationId="{3EA57905-CA2E-E929-F063-4BE10055E2C6}"/>
          </ac:spMkLst>
        </pc:spChg>
        <pc:spChg chg="mod">
          <ac:chgData name="Marios Pirikkis" userId="27adfeefd7a7755a" providerId="LiveId" clId="{BEC6917F-F78A-48D8-8D6A-117D87B96ADD}" dt="2023-03-24T12:27:46.552" v="537" actId="5793"/>
          <ac:spMkLst>
            <pc:docMk/>
            <pc:sldMk cId="2411909269" sldId="259"/>
            <ac:spMk id="3" creationId="{BCE6B456-3A70-A5F5-7811-8826013AE55F}"/>
          </ac:spMkLst>
        </pc:spChg>
      </pc:sldChg>
      <pc:sldChg chg="addSp modSp new mod setBg">
        <pc:chgData name="Marios Pirikkis" userId="27adfeefd7a7755a" providerId="LiveId" clId="{BEC6917F-F78A-48D8-8D6A-117D87B96ADD}" dt="2023-03-24T11:37:23.659" v="401" actId="20577"/>
        <pc:sldMkLst>
          <pc:docMk/>
          <pc:sldMk cId="4257966381" sldId="261"/>
        </pc:sldMkLst>
        <pc:spChg chg="mod">
          <ac:chgData name="Marios Pirikkis" userId="27adfeefd7a7755a" providerId="LiveId" clId="{BEC6917F-F78A-48D8-8D6A-117D87B96ADD}" dt="2023-03-24T11:10:03.198" v="307" actId="1076"/>
          <ac:spMkLst>
            <pc:docMk/>
            <pc:sldMk cId="4257966381" sldId="261"/>
            <ac:spMk id="2" creationId="{7AE11F98-B8CD-6F81-945F-7A6B8C986756}"/>
          </ac:spMkLst>
        </pc:spChg>
        <pc:spChg chg="mod">
          <ac:chgData name="Marios Pirikkis" userId="27adfeefd7a7755a" providerId="LiveId" clId="{BEC6917F-F78A-48D8-8D6A-117D87B96ADD}" dt="2023-03-24T11:37:23.659" v="401" actId="20577"/>
          <ac:spMkLst>
            <pc:docMk/>
            <pc:sldMk cId="4257966381" sldId="261"/>
            <ac:spMk id="3" creationId="{1BDC4A1E-3AC6-D50A-2070-CB6DEAA93F77}"/>
          </ac:spMkLst>
        </pc:spChg>
        <pc:spChg chg="add mod">
          <ac:chgData name="Marios Pirikkis" userId="27adfeefd7a7755a" providerId="LiveId" clId="{BEC6917F-F78A-48D8-8D6A-117D87B96ADD}" dt="2023-03-24T11:11:04.943" v="324" actId="1076"/>
          <ac:spMkLst>
            <pc:docMk/>
            <pc:sldMk cId="4257966381" sldId="261"/>
            <ac:spMk id="7" creationId="{665786B2-B994-B17E-8D1B-AD26565F7299}"/>
          </ac:spMkLst>
        </pc:spChg>
        <pc:spChg chg="add mod">
          <ac:chgData name="Marios Pirikkis" userId="27adfeefd7a7755a" providerId="LiveId" clId="{BEC6917F-F78A-48D8-8D6A-117D87B96ADD}" dt="2023-03-24T11:11:03.756" v="320" actId="1076"/>
          <ac:spMkLst>
            <pc:docMk/>
            <pc:sldMk cId="4257966381" sldId="261"/>
            <ac:spMk id="9" creationId="{A3997AEA-51A9-0B9A-119E-92C4DFBDD3AA}"/>
          </ac:spMkLst>
        </pc:spChg>
        <pc:picChg chg="add mod">
          <ac:chgData name="Marios Pirikkis" userId="27adfeefd7a7755a" providerId="LiveId" clId="{BEC6917F-F78A-48D8-8D6A-117D87B96ADD}" dt="2023-03-24T11:11:03.968" v="321" actId="1076"/>
          <ac:picMkLst>
            <pc:docMk/>
            <pc:sldMk cId="4257966381" sldId="261"/>
            <ac:picMk id="4" creationId="{2A1E70B9-5D30-8653-BEF4-6CD60DC3FA81}"/>
          </ac:picMkLst>
        </pc:picChg>
        <pc:picChg chg="add mod">
          <ac:chgData name="Marios Pirikkis" userId="27adfeefd7a7755a" providerId="LiveId" clId="{BEC6917F-F78A-48D8-8D6A-117D87B96ADD}" dt="2023-03-24T11:11:03.448" v="318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new">
        <pc:chgData name="Marios Pirikkis" userId="27adfeefd7a7755a" providerId="LiveId" clId="{BEC6917F-F78A-48D8-8D6A-117D87B96ADD}" dt="2023-03-24T10:57:17.368" v="204" actId="680"/>
        <pc:sldMkLst>
          <pc:docMk/>
          <pc:sldMk cId="4064925731" sldId="262"/>
        </pc:sldMkLst>
      </pc:sldChg>
      <pc:sldChg chg="new">
        <pc:chgData name="Marios Pirikkis" userId="27adfeefd7a7755a" providerId="LiveId" clId="{BEC6917F-F78A-48D8-8D6A-117D87B96ADD}" dt="2023-03-24T10:58:57.209" v="231" actId="680"/>
        <pc:sldMkLst>
          <pc:docMk/>
          <pc:sldMk cId="3049856257" sldId="263"/>
        </pc:sldMkLst>
      </pc:sldChg>
      <pc:sldChg chg="addSp delSp modSp new mod delDesignElem">
        <pc:chgData name="Marios Pirikkis" userId="27adfeefd7a7755a" providerId="LiveId" clId="{BEC6917F-F78A-48D8-8D6A-117D87B96ADD}" dt="2023-03-24T12:31:27.943" v="550" actId="1076"/>
        <pc:sldMkLst>
          <pc:docMk/>
          <pc:sldMk cId="1199634399" sldId="265"/>
        </pc:sldMkLst>
        <pc:spChg chg="del mod">
          <ac:chgData name="Marios Pirikkis" userId="27adfeefd7a7755a" providerId="LiveId" clId="{BEC6917F-F78A-48D8-8D6A-117D87B96ADD}" dt="2023-03-24T11:34:01.773" v="352" actId="478"/>
          <ac:spMkLst>
            <pc:docMk/>
            <pc:sldMk cId="1199634399" sldId="265"/>
            <ac:spMk id="3" creationId="{7999FB29-4BF4-E1B6-0C57-2556C2614430}"/>
          </ac:spMkLst>
        </pc:spChg>
        <pc:spChg chg="del mod">
          <ac:chgData name="Marios Pirikkis" userId="27adfeefd7a7755a" providerId="LiveId" clId="{BEC6917F-F78A-48D8-8D6A-117D87B96ADD}" dt="2023-03-24T11:34:12.692" v="356" actId="478"/>
          <ac:spMkLst>
            <pc:docMk/>
            <pc:sldMk cId="1199634399" sldId="265"/>
            <ac:spMk id="10" creationId="{929B0860-DF16-1CA1-3243-EA8D61E955E3}"/>
          </ac:spMkLst>
        </pc:spChg>
        <pc:spChg chg="add del mod">
          <ac:chgData name="Marios Pirikkis" userId="27adfeefd7a7755a" providerId="LiveId" clId="{BEC6917F-F78A-48D8-8D6A-117D87B96ADD}" dt="2023-03-24T11:34:06.797" v="353" actId="478"/>
          <ac:spMkLst>
            <pc:docMk/>
            <pc:sldMk cId="1199634399" sldId="265"/>
            <ac:spMk id="23" creationId="{B2A308D8-4EFF-9741-8E49-EF54D39872F8}"/>
          </ac:spMkLst>
        </pc:spChg>
        <pc:spChg chg="add mod">
          <ac:chgData name="Marios Pirikkis" userId="27adfeefd7a7755a" providerId="LiveId" clId="{BEC6917F-F78A-48D8-8D6A-117D87B96ADD}" dt="2023-03-24T11:35:20.655" v="365" actId="1076"/>
          <ac:spMkLst>
            <pc:docMk/>
            <pc:sldMk cId="1199634399" sldId="265"/>
            <ac:spMk id="25" creationId="{EAC2048D-CB92-0FD0-152B-380165D2410A}"/>
          </ac:spMkLst>
        </pc:spChg>
        <pc:spChg chg="add mod">
          <ac:chgData name="Marios Pirikkis" userId="27adfeefd7a7755a" providerId="LiveId" clId="{BEC6917F-F78A-48D8-8D6A-117D87B96ADD}" dt="2023-03-24T12:31:27.943" v="550" actId="1076"/>
          <ac:spMkLst>
            <pc:docMk/>
            <pc:sldMk cId="1199634399" sldId="265"/>
            <ac:spMk id="28" creationId="{C710B5F4-E0E9-D2A2-BAA3-2965C27D769E}"/>
          </ac:spMkLst>
        </pc:spChg>
        <pc:spChg chg="del mod">
          <ac:chgData name="Marios Pirikkis" userId="27adfeefd7a7755a" providerId="LiveId" clId="{BEC6917F-F78A-48D8-8D6A-117D87B96ADD}" dt="2023-03-24T11:34:19.641" v="357" actId="478"/>
          <ac:spMkLst>
            <pc:docMk/>
            <pc:sldMk cId="1199634399" sldId="265"/>
            <ac:spMk id="29" creationId="{8E484004-24C0-A4D5-778D-ADB403678BEF}"/>
          </ac:spMkLst>
        </pc:spChg>
        <pc:spChg chg="add mod">
          <ac:chgData name="Marios Pirikkis" userId="27adfeefd7a7755a" providerId="LiveId" clId="{BEC6917F-F78A-48D8-8D6A-117D87B96ADD}" dt="2023-03-24T11:36:10.991" v="374" actId="1076"/>
          <ac:spMkLst>
            <pc:docMk/>
            <pc:sldMk cId="1199634399" sldId="265"/>
            <ac:spMk id="31" creationId="{F39210AA-AEBE-AD2F-C70B-7EA7A78CE514}"/>
          </ac:spMkLst>
        </pc:spChg>
        <pc:spChg chg="add mod">
          <ac:chgData name="Marios Pirikkis" userId="27adfeefd7a7755a" providerId="LiveId" clId="{BEC6917F-F78A-48D8-8D6A-117D87B96ADD}" dt="2023-03-24T11:37:11.342" v="395" actId="12"/>
          <ac:spMkLst>
            <pc:docMk/>
            <pc:sldMk cId="1199634399" sldId="265"/>
            <ac:spMk id="33" creationId="{EA3C6834-FB46-A8A5-37EA-301A3142411A}"/>
          </ac:spMkLst>
        </pc:spChg>
        <pc:grpChg chg="del">
          <ac:chgData name="Marios Pirikkis" userId="27adfeefd7a7755a" providerId="LiveId" clId="{BEC6917F-F78A-48D8-8D6A-117D87B96ADD}" dt="2023-03-24T12:13:55.045" v="504"/>
          <ac:grpSpMkLst>
            <pc:docMk/>
            <pc:sldMk cId="1199634399" sldId="265"/>
            <ac:grpSpMk id="12" creationId="{609316A9-990D-4EC3-A671-70EE5C1493A4}"/>
          </ac:grpSpMkLst>
        </pc:grpChg>
      </pc:sldChg>
      <pc:sldChg chg="new">
        <pc:chgData name="Marios Pirikkis" userId="27adfeefd7a7755a" providerId="LiveId" clId="{BEC6917F-F78A-48D8-8D6A-117D87B96ADD}" dt="2023-03-24T11:04:02.754" v="289" actId="680"/>
        <pc:sldMkLst>
          <pc:docMk/>
          <pc:sldMk cId="1290931934" sldId="265"/>
        </pc:sldMkLst>
      </pc:sldChg>
      <pc:sldChg chg="addSp delSp modSp new mod">
        <pc:chgData name="Marios Pirikkis" userId="27adfeefd7a7755a" providerId="LiveId" clId="{BEC6917F-F78A-48D8-8D6A-117D87B96ADD}" dt="2023-03-24T11:39:22.947" v="413" actId="20577"/>
        <pc:sldMkLst>
          <pc:docMk/>
          <pc:sldMk cId="4153725392" sldId="266"/>
        </pc:sldMkLst>
        <pc:spChg chg="del">
          <ac:chgData name="Marios Pirikkis" userId="27adfeefd7a7755a" providerId="LiveId" clId="{BEC6917F-F78A-48D8-8D6A-117D87B96ADD}" dt="2023-03-24T11:30:02.600" v="329" actId="478"/>
          <ac:spMkLst>
            <pc:docMk/>
            <pc:sldMk cId="4153725392" sldId="266"/>
            <ac:spMk id="2" creationId="{F5D473D3-A2BB-8EA3-6867-0B20E8E2A04E}"/>
          </ac:spMkLst>
        </pc:spChg>
        <pc:spChg chg="del">
          <ac:chgData name="Marios Pirikkis" userId="27adfeefd7a7755a" providerId="LiveId" clId="{BEC6917F-F78A-48D8-8D6A-117D87B96ADD}" dt="2023-03-24T11:33:27.022" v="343" actId="478"/>
          <ac:spMkLst>
            <pc:docMk/>
            <pc:sldMk cId="4153725392" sldId="266"/>
            <ac:spMk id="3" creationId="{31780BB1-B141-B122-104C-4860B719A154}"/>
          </ac:spMkLst>
        </pc:spChg>
        <pc:spChg chg="del">
          <ac:chgData name="Marios Pirikkis" userId="27adfeefd7a7755a" providerId="LiveId" clId="{BEC6917F-F78A-48D8-8D6A-117D87B96ADD}" dt="2023-03-24T11:33:28.398" v="344" actId="478"/>
          <ac:spMkLst>
            <pc:docMk/>
            <pc:sldMk cId="4153725392" sldId="266"/>
            <ac:spMk id="4" creationId="{32A1DB75-AEE1-A393-089C-40C964C9312B}"/>
          </ac:spMkLst>
        </pc:spChg>
        <pc:spChg chg="add mod">
          <ac:chgData name="Marios Pirikkis" userId="27adfeefd7a7755a" providerId="LiveId" clId="{BEC6917F-F78A-48D8-8D6A-117D87B96ADD}" dt="2023-03-24T11:32:52.303" v="338" actId="1076"/>
          <ac:spMkLst>
            <pc:docMk/>
            <pc:sldMk cId="4153725392" sldId="266"/>
            <ac:spMk id="6" creationId="{D456B6E4-D805-97FC-C77B-BD80C571077F}"/>
          </ac:spMkLst>
        </pc:spChg>
        <pc:spChg chg="add mod">
          <ac:chgData name="Marios Pirikkis" userId="27adfeefd7a7755a" providerId="LiveId" clId="{BEC6917F-F78A-48D8-8D6A-117D87B96ADD}" dt="2023-03-24T11:33:23.465" v="342" actId="12"/>
          <ac:spMkLst>
            <pc:docMk/>
            <pc:sldMk cId="4153725392" sldId="266"/>
            <ac:spMk id="8" creationId="{EC145FC9-6469-9550-3562-B78917122869}"/>
          </ac:spMkLst>
        </pc:spChg>
        <pc:spChg chg="add mod">
          <ac:chgData name="Marios Pirikkis" userId="27adfeefd7a7755a" providerId="LiveId" clId="{BEC6917F-F78A-48D8-8D6A-117D87B96ADD}" dt="2023-03-24T11:39:22.947" v="413" actId="20577"/>
          <ac:spMkLst>
            <pc:docMk/>
            <pc:sldMk cId="4153725392" sldId="266"/>
            <ac:spMk id="12" creationId="{B3A48800-FB3F-5EC3-1837-E238F69E417C}"/>
          </ac:spMkLst>
        </pc:spChg>
        <pc:picChg chg="add mod">
          <ac:chgData name="Marios Pirikkis" userId="27adfeefd7a7755a" providerId="LiveId" clId="{BEC6917F-F78A-48D8-8D6A-117D87B96ADD}" dt="2023-03-24T11:33:42.319" v="348" actId="1076"/>
          <ac:picMkLst>
            <pc:docMk/>
            <pc:sldMk cId="4153725392" sldId="266"/>
            <ac:picMk id="9" creationId="{04D30065-1121-83EE-5A0F-4E837D3359AB}"/>
          </ac:picMkLst>
        </pc:picChg>
        <pc:picChg chg="add mod">
          <ac:chgData name="Marios Pirikkis" userId="27adfeefd7a7755a" providerId="LiveId" clId="{BEC6917F-F78A-48D8-8D6A-117D87B96ADD}" dt="2023-03-24T11:33:53.903" v="351" actId="14100"/>
          <ac:picMkLst>
            <pc:docMk/>
            <pc:sldMk cId="4153725392" sldId="266"/>
            <ac:picMk id="10" creationId="{AF4FB9C3-0B95-929E-B40B-F7181FDBEF15}"/>
          </ac:picMkLst>
        </pc:picChg>
      </pc:sldChg>
      <pc:sldChg chg="addSp delSp modSp new mod">
        <pc:chgData name="Marios Pirikkis" userId="27adfeefd7a7755a" providerId="LiveId" clId="{BEC6917F-F78A-48D8-8D6A-117D87B96ADD}" dt="2023-03-24T11:40:02.643" v="426" actId="12"/>
        <pc:sldMkLst>
          <pc:docMk/>
          <pc:sldMk cId="2177319674" sldId="267"/>
        </pc:sldMkLst>
        <pc:spChg chg="del">
          <ac:chgData name="Marios Pirikkis" userId="27adfeefd7a7755a" providerId="LiveId" clId="{BEC6917F-F78A-48D8-8D6A-117D87B96ADD}" dt="2023-03-24T11:38:06.150" v="409" actId="478"/>
          <ac:spMkLst>
            <pc:docMk/>
            <pc:sldMk cId="2177319674" sldId="267"/>
            <ac:spMk id="2" creationId="{AE3673F4-EAA5-8BA1-EE1D-C1B18F1FBF1F}"/>
          </ac:spMkLst>
        </pc:spChg>
        <pc:spChg chg="del">
          <ac:chgData name="Marios Pirikkis" userId="27adfeefd7a7755a" providerId="LiveId" clId="{BEC6917F-F78A-48D8-8D6A-117D87B96ADD}" dt="2023-03-24T11:38:11.378" v="410" actId="478"/>
          <ac:spMkLst>
            <pc:docMk/>
            <pc:sldMk cId="2177319674" sldId="267"/>
            <ac:spMk id="3" creationId="{AA59448B-352B-A0BD-E24A-DDA22DE18EFD}"/>
          </ac:spMkLst>
        </pc:spChg>
        <pc:spChg chg="del">
          <ac:chgData name="Marios Pirikkis" userId="27adfeefd7a7755a" providerId="LiveId" clId="{BEC6917F-F78A-48D8-8D6A-117D87B96ADD}" dt="2023-03-24T11:38:16.372" v="411" actId="478"/>
          <ac:spMkLst>
            <pc:docMk/>
            <pc:sldMk cId="2177319674" sldId="267"/>
            <ac:spMk id="4" creationId="{46FF093F-F100-2B79-1B1A-6A1246F960B3}"/>
          </ac:spMkLst>
        </pc:spChg>
        <pc:spChg chg="add mod">
          <ac:chgData name="Marios Pirikkis" userId="27adfeefd7a7755a" providerId="LiveId" clId="{BEC6917F-F78A-48D8-8D6A-117D87B96ADD}" dt="2023-03-24T11:40:02.643" v="426" actId="12"/>
          <ac:spMkLst>
            <pc:docMk/>
            <pc:sldMk cId="2177319674" sldId="267"/>
            <ac:spMk id="6" creationId="{791E42C0-7BC8-24C0-996C-9E1F00E2DFE9}"/>
          </ac:spMkLst>
        </pc:spChg>
      </pc:sldChg>
      <pc:sldChg chg="addSp delSp modSp new mod">
        <pc:chgData name="Marios Pirikkis" userId="27adfeefd7a7755a" providerId="LiveId" clId="{BEC6917F-F78A-48D8-8D6A-117D87B96ADD}" dt="2023-03-24T11:41:27.824" v="459" actId="14100"/>
        <pc:sldMkLst>
          <pc:docMk/>
          <pc:sldMk cId="3178505960" sldId="268"/>
        </pc:sldMkLst>
        <pc:spChg chg="del">
          <ac:chgData name="Marios Pirikkis" userId="27adfeefd7a7755a" providerId="LiveId" clId="{BEC6917F-F78A-48D8-8D6A-117D87B96ADD}" dt="2023-03-24T11:40:08.205" v="428" actId="478"/>
          <ac:spMkLst>
            <pc:docMk/>
            <pc:sldMk cId="3178505960" sldId="268"/>
            <ac:spMk id="2" creationId="{EE95FAFE-C05D-52C4-CF0F-019A4377DAB0}"/>
          </ac:spMkLst>
        </pc:spChg>
        <pc:spChg chg="del">
          <ac:chgData name="Marios Pirikkis" userId="27adfeefd7a7755a" providerId="LiveId" clId="{BEC6917F-F78A-48D8-8D6A-117D87B96ADD}" dt="2023-03-24T11:40:09.795" v="429" actId="478"/>
          <ac:spMkLst>
            <pc:docMk/>
            <pc:sldMk cId="3178505960" sldId="268"/>
            <ac:spMk id="3" creationId="{FE287364-73A2-9A65-F6C0-AA3037A1B2FC}"/>
          </ac:spMkLst>
        </pc:spChg>
        <pc:spChg chg="del">
          <ac:chgData name="Marios Pirikkis" userId="27adfeefd7a7755a" providerId="LiveId" clId="{BEC6917F-F78A-48D8-8D6A-117D87B96ADD}" dt="2023-03-24T11:40:10.900" v="430" actId="478"/>
          <ac:spMkLst>
            <pc:docMk/>
            <pc:sldMk cId="3178505960" sldId="268"/>
            <ac:spMk id="4" creationId="{88B31BCC-82C6-FBB9-5C32-8C101160B8AC}"/>
          </ac:spMkLst>
        </pc:spChg>
        <pc:spChg chg="add mod">
          <ac:chgData name="Marios Pirikkis" userId="27adfeefd7a7755a" providerId="LiveId" clId="{BEC6917F-F78A-48D8-8D6A-117D87B96ADD}" dt="2023-03-24T11:40:35.224" v="441" actId="14100"/>
          <ac:spMkLst>
            <pc:docMk/>
            <pc:sldMk cId="3178505960" sldId="268"/>
            <ac:spMk id="6" creationId="{FF3FE3C6-FD51-9C09-CA5C-06701B673F04}"/>
          </ac:spMkLst>
        </pc:spChg>
        <pc:spChg chg="add mod">
          <ac:chgData name="Marios Pirikkis" userId="27adfeefd7a7755a" providerId="LiveId" clId="{BEC6917F-F78A-48D8-8D6A-117D87B96ADD}" dt="2023-03-24T11:41:13.544" v="456" actId="14100"/>
          <ac:spMkLst>
            <pc:docMk/>
            <pc:sldMk cId="3178505960" sldId="268"/>
            <ac:spMk id="8" creationId="{06FDB510-1027-A9BE-930C-BB40B7FC28D9}"/>
          </ac:spMkLst>
        </pc:spChg>
        <pc:picChg chg="add mod">
          <ac:chgData name="Marios Pirikkis" userId="27adfeefd7a7755a" providerId="LiveId" clId="{BEC6917F-F78A-48D8-8D6A-117D87B96ADD}" dt="2023-03-24T11:41:27.824" v="459" actId="14100"/>
          <ac:picMkLst>
            <pc:docMk/>
            <pc:sldMk cId="3178505960" sldId="268"/>
            <ac:picMk id="9" creationId="{00F3C0F7-A8DB-7652-317B-7011AB416184}"/>
          </ac:picMkLst>
        </pc:picChg>
      </pc:sldChg>
      <pc:sldChg chg="modSp mod">
        <pc:chgData name="Marios Pirikkis" userId="27adfeefd7a7755a" providerId="LiveId" clId="{BEC6917F-F78A-48D8-8D6A-117D87B96ADD}" dt="2023-03-24T12:19:18.399" v="515" actId="14100"/>
        <pc:sldMkLst>
          <pc:docMk/>
          <pc:sldMk cId="2555535221" sldId="272"/>
        </pc:sldMkLst>
        <pc:picChg chg="mod">
          <ac:chgData name="Marios Pirikkis" userId="27adfeefd7a7755a" providerId="LiveId" clId="{BEC6917F-F78A-48D8-8D6A-117D87B96ADD}" dt="2023-03-24T12:19:18.399" v="515" actId="14100"/>
          <ac:picMkLst>
            <pc:docMk/>
            <pc:sldMk cId="2555535221" sldId="272"/>
            <ac:picMk id="7" creationId="{5E1F08C9-1FB5-607A-6F49-BE0E16FD98B3}"/>
          </ac:picMkLst>
        </pc:picChg>
      </pc:sldChg>
      <pc:sldChg chg="modSp mod">
        <pc:chgData name="Marios Pirikkis" userId="27adfeefd7a7755a" providerId="LiveId" clId="{BEC6917F-F78A-48D8-8D6A-117D87B96ADD}" dt="2023-03-24T11:57:35.927" v="461" actId="1076"/>
        <pc:sldMkLst>
          <pc:docMk/>
          <pc:sldMk cId="3216841915" sldId="273"/>
        </pc:sldMkLst>
        <pc:picChg chg="mod">
          <ac:chgData name="Marios Pirikkis" userId="27adfeefd7a7755a" providerId="LiveId" clId="{BEC6917F-F78A-48D8-8D6A-117D87B96ADD}" dt="2023-03-24T11:57:35.927" v="461" actId="1076"/>
          <ac:picMkLst>
            <pc:docMk/>
            <pc:sldMk cId="3216841915" sldId="273"/>
            <ac:picMk id="7" creationId="{CBD0A2A6-4C79-EB71-DCB2-7A6B61CF6A83}"/>
          </ac:picMkLst>
        </pc:picChg>
      </pc:sldChg>
      <pc:sldChg chg="addSp delSp modSp mod modClrScheme chgLayout">
        <pc:chgData name="Marios Pirikkis" userId="27adfeefd7a7755a" providerId="LiveId" clId="{BEC6917F-F78A-48D8-8D6A-117D87B96ADD}" dt="2023-03-24T12:21:03.822" v="526" actId="1076"/>
        <pc:sldMkLst>
          <pc:docMk/>
          <pc:sldMk cId="2479748011" sldId="275"/>
        </pc:sldMkLst>
        <pc:spChg chg="del mod">
          <ac:chgData name="Marios Pirikkis" userId="27adfeefd7a7755a" providerId="LiveId" clId="{BEC6917F-F78A-48D8-8D6A-117D87B96ADD}" dt="2023-03-24T12:20:46.817" v="521" actId="478"/>
          <ac:spMkLst>
            <pc:docMk/>
            <pc:sldMk cId="2479748011" sldId="275"/>
            <ac:spMk id="5" creationId="{01ECF2FC-78D2-2F28-DA0D-4AF20B0FEC21}"/>
          </ac:spMkLst>
        </pc:spChg>
        <pc:spChg chg="add mod ord">
          <ac:chgData name="Marios Pirikkis" userId="27adfeefd7a7755a" providerId="LiveId" clId="{BEC6917F-F78A-48D8-8D6A-117D87B96ADD}" dt="2023-03-24T12:21:03.822" v="526" actId="1076"/>
          <ac:spMkLst>
            <pc:docMk/>
            <pc:sldMk cId="2479748011" sldId="275"/>
            <ac:spMk id="11" creationId="{E3711C03-C883-78B2-F661-005FAED6E72D}"/>
          </ac:spMkLst>
        </pc:spChg>
        <pc:picChg chg="mod">
          <ac:chgData name="Marios Pirikkis" userId="27adfeefd7a7755a" providerId="LiveId" clId="{BEC6917F-F78A-48D8-8D6A-117D87B96ADD}" dt="2023-03-24T12:01:40.862" v="465" actId="14100"/>
          <ac:picMkLst>
            <pc:docMk/>
            <pc:sldMk cId="2479748011" sldId="275"/>
            <ac:picMk id="8" creationId="{8DB7584C-5A16-6E53-39DF-3E2FD60B838A}"/>
          </ac:picMkLst>
        </pc:picChg>
        <pc:picChg chg="mod">
          <ac:chgData name="Marios Pirikkis" userId="27adfeefd7a7755a" providerId="LiveId" clId="{BEC6917F-F78A-48D8-8D6A-117D87B96ADD}" dt="2023-03-24T12:02:02.934" v="466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 mod">
        <pc:chgData name="Marios Pirikkis" userId="27adfeefd7a7755a" providerId="LiveId" clId="{BEC6917F-F78A-48D8-8D6A-117D87B96ADD}" dt="2023-03-24T12:12:14.062" v="499" actId="1076"/>
        <pc:sldMkLst>
          <pc:docMk/>
          <pc:sldMk cId="2259458412" sldId="280"/>
        </pc:sldMkLst>
        <pc:spChg chg="del">
          <ac:chgData name="Marios Pirikkis" userId="27adfeefd7a7755a" providerId="LiveId" clId="{BEC6917F-F78A-48D8-8D6A-117D87B96ADD}" dt="2023-03-24T12:07:48.213" v="468" actId="478"/>
          <ac:spMkLst>
            <pc:docMk/>
            <pc:sldMk cId="2259458412" sldId="280"/>
            <ac:spMk id="2" creationId="{D23CE59F-574A-CA4C-07BC-9C1FFE7C1B87}"/>
          </ac:spMkLst>
        </pc:spChg>
        <pc:spChg chg="del">
          <ac:chgData name="Marios Pirikkis" userId="27adfeefd7a7755a" providerId="LiveId" clId="{BEC6917F-F78A-48D8-8D6A-117D87B96ADD}" dt="2023-03-24T12:07:49.330" v="469" actId="478"/>
          <ac:spMkLst>
            <pc:docMk/>
            <pc:sldMk cId="2259458412" sldId="280"/>
            <ac:spMk id="3" creationId="{50BA7B59-07EB-5C96-769E-BF1A46E8ABB1}"/>
          </ac:spMkLst>
        </pc:spChg>
        <pc:spChg chg="add mod">
          <ac:chgData name="Marios Pirikkis" userId="27adfeefd7a7755a" providerId="LiveId" clId="{BEC6917F-F78A-48D8-8D6A-117D87B96ADD}" dt="2023-03-24T12:12:14.062" v="499" actId="1076"/>
          <ac:spMkLst>
            <pc:docMk/>
            <pc:sldMk cId="2259458412" sldId="280"/>
            <ac:spMk id="9" creationId="{C61FB206-724C-6441-E8AE-B5B6FFCB8C45}"/>
          </ac:spMkLst>
        </pc:spChg>
        <pc:spChg chg="add mod">
          <ac:chgData name="Marios Pirikkis" userId="27adfeefd7a7755a" providerId="LiveId" clId="{BEC6917F-F78A-48D8-8D6A-117D87B96ADD}" dt="2023-03-24T12:11:59.782" v="498" actId="1076"/>
          <ac:spMkLst>
            <pc:docMk/>
            <pc:sldMk cId="2259458412" sldId="280"/>
            <ac:spMk id="11" creationId="{0F30F2D8-4C19-6945-80C0-F1A76B7F259A}"/>
          </ac:spMkLst>
        </pc:spChg>
        <pc:picChg chg="add mod">
          <ac:chgData name="Marios Pirikkis" userId="27adfeefd7a7755a" providerId="LiveId" clId="{BEC6917F-F78A-48D8-8D6A-117D87B96ADD}" dt="2023-03-24T12:10:22.917" v="485" actId="1076"/>
          <ac:picMkLst>
            <pc:docMk/>
            <pc:sldMk cId="2259458412" sldId="280"/>
            <ac:picMk id="5" creationId="{38D66896-870B-8E73-6EB4-B2684E1DD744}"/>
          </ac:picMkLst>
        </pc:picChg>
        <pc:picChg chg="add mod">
          <ac:chgData name="Marios Pirikkis" userId="27adfeefd7a7755a" providerId="LiveId" clId="{BEC6917F-F78A-48D8-8D6A-117D87B96ADD}" dt="2023-03-24T12:10:28.831" v="487" actId="14100"/>
          <ac:picMkLst>
            <pc:docMk/>
            <pc:sldMk cId="2259458412" sldId="280"/>
            <ac:picMk id="7" creationId="{9454971F-86A3-153E-38BD-49A75C987F1D}"/>
          </ac:picMkLst>
        </pc:picChg>
      </pc:sldChg>
      <pc:sldChg chg="modSp mod">
        <pc:chgData name="Marios Pirikkis" userId="27adfeefd7a7755a" providerId="LiveId" clId="{BEC6917F-F78A-48D8-8D6A-117D87B96ADD}" dt="2023-03-24T12:30:45.942" v="549" actId="1076"/>
        <pc:sldMkLst>
          <pc:docMk/>
          <pc:sldMk cId="3747190749" sldId="288"/>
        </pc:sldMkLst>
        <pc:graphicFrameChg chg="mod modGraphic">
          <ac:chgData name="Marios Pirikkis" userId="27adfeefd7a7755a" providerId="LiveId" clId="{BEC6917F-F78A-48D8-8D6A-117D87B96ADD}" dt="2023-03-24T12:30:45.942" v="549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  <pc:docChgLst>
    <pc:chgData name="Ravindu Buddhila Danthasinghe" userId="daa295b17415f4a6" providerId="LiveId" clId="{E007F1AE-B296-4D4B-B874-C62416C0A37D}"/>
    <pc:docChg chg="undo custSel addSld modSld sldOrd">
      <pc:chgData name="Ravindu Buddhila Danthasinghe" userId="daa295b17415f4a6" providerId="LiveId" clId="{E007F1AE-B296-4D4B-B874-C62416C0A37D}" dt="2023-03-28T05:17:22.852" v="744" actId="1076"/>
      <pc:docMkLst>
        <pc:docMk/>
      </pc:docMkLst>
      <pc:sldChg chg="modSp mod">
        <pc:chgData name="Ravindu Buddhila Danthasinghe" userId="daa295b17415f4a6" providerId="LiveId" clId="{E007F1AE-B296-4D4B-B874-C62416C0A37D}" dt="2023-03-25T11:19:43.554" v="11" actId="20577"/>
        <pc:sldMkLst>
          <pc:docMk/>
          <pc:sldMk cId="249551535" sldId="256"/>
        </pc:sldMkLst>
        <pc:spChg chg="mod">
          <ac:chgData name="Ravindu Buddhila Danthasinghe" userId="daa295b17415f4a6" providerId="LiveId" clId="{E007F1AE-B296-4D4B-B874-C62416C0A37D}" dt="2023-03-25T11:19:43.554" v="11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Ravindu Buddhila Danthasinghe" userId="daa295b17415f4a6" providerId="LiveId" clId="{E007F1AE-B296-4D4B-B874-C62416C0A37D}" dt="2023-03-25T11:20:20.207" v="20" actId="20577"/>
        <pc:sldMkLst>
          <pc:docMk/>
          <pc:sldMk cId="2411909269" sldId="259"/>
        </pc:sldMkLst>
        <pc:spChg chg="mod">
          <ac:chgData name="Ravindu Buddhila Danthasinghe" userId="daa295b17415f4a6" providerId="LiveId" clId="{E007F1AE-B296-4D4B-B874-C62416C0A37D}" dt="2023-03-25T11:20:20.207" v="20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modSp mod">
        <pc:chgData name="Ravindu Buddhila Danthasinghe" userId="daa295b17415f4a6" providerId="LiveId" clId="{E007F1AE-B296-4D4B-B874-C62416C0A37D}" dt="2023-03-25T11:22:10.244" v="46" actId="20577"/>
        <pc:sldMkLst>
          <pc:docMk/>
          <pc:sldMk cId="4268958962" sldId="260"/>
        </pc:sldMkLst>
        <pc:spChg chg="mod">
          <ac:chgData name="Ravindu Buddhila Danthasinghe" userId="daa295b17415f4a6" providerId="LiveId" clId="{E007F1AE-B296-4D4B-B874-C62416C0A37D}" dt="2023-03-25T11:22:10.244" v="46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addSp modSp mod">
        <pc:chgData name="Ravindu Buddhila Danthasinghe" userId="daa295b17415f4a6" providerId="LiveId" clId="{E007F1AE-B296-4D4B-B874-C62416C0A37D}" dt="2023-03-28T04:38:53.702" v="417" actId="255"/>
        <pc:sldMkLst>
          <pc:docMk/>
          <pc:sldMk cId="4257966381" sldId="261"/>
        </pc:sldMkLst>
        <pc:spChg chg="mod">
          <ac:chgData name="Ravindu Buddhila Danthasinghe" userId="daa295b17415f4a6" providerId="LiveId" clId="{E007F1AE-B296-4D4B-B874-C62416C0A37D}" dt="2023-03-28T04:34:48.575" v="387" actId="27636"/>
          <ac:spMkLst>
            <pc:docMk/>
            <pc:sldMk cId="4257966381" sldId="261"/>
            <ac:spMk id="2" creationId="{7AE11F98-B8CD-6F81-945F-7A6B8C986756}"/>
          </ac:spMkLst>
        </pc:spChg>
        <pc:spChg chg="mod">
          <ac:chgData name="Ravindu Buddhila Danthasinghe" userId="daa295b17415f4a6" providerId="LiveId" clId="{E007F1AE-B296-4D4B-B874-C62416C0A37D}" dt="2023-03-28T04:38:53.702" v="417" actId="255"/>
          <ac:spMkLst>
            <pc:docMk/>
            <pc:sldMk cId="4257966381" sldId="261"/>
            <ac:spMk id="3" creationId="{1BDC4A1E-3AC6-D50A-2070-CB6DEAA93F77}"/>
          </ac:spMkLst>
        </pc:spChg>
        <pc:spChg chg="add mod">
          <ac:chgData name="Ravindu Buddhila Danthasinghe" userId="daa295b17415f4a6" providerId="LiveId" clId="{E007F1AE-B296-4D4B-B874-C62416C0A37D}" dt="2023-03-28T04:33:50.345" v="373" actId="1076"/>
          <ac:spMkLst>
            <pc:docMk/>
            <pc:sldMk cId="4257966381" sldId="261"/>
            <ac:spMk id="6" creationId="{989EB56C-4828-DE7E-2F39-7B2A5A42E763}"/>
          </ac:spMkLst>
        </pc:spChg>
        <pc:spChg chg="mod">
          <ac:chgData name="Ravindu Buddhila Danthasinghe" userId="daa295b17415f4a6" providerId="LiveId" clId="{E007F1AE-B296-4D4B-B874-C62416C0A37D}" dt="2023-03-28T04:36:13.566" v="400" actId="108"/>
          <ac:spMkLst>
            <pc:docMk/>
            <pc:sldMk cId="4257966381" sldId="261"/>
            <ac:spMk id="7" creationId="{665786B2-B994-B17E-8D1B-AD26565F7299}"/>
          </ac:spMkLst>
        </pc:spChg>
        <pc:spChg chg="mod">
          <ac:chgData name="Ravindu Buddhila Danthasinghe" userId="daa295b17415f4a6" providerId="LiveId" clId="{E007F1AE-B296-4D4B-B874-C62416C0A37D}" dt="2023-03-28T04:35:57.147" v="398" actId="20577"/>
          <ac:spMkLst>
            <pc:docMk/>
            <pc:sldMk cId="4257966381" sldId="261"/>
            <ac:spMk id="9" creationId="{A3997AEA-51A9-0B9A-119E-92C4DFBDD3AA}"/>
          </ac:spMkLst>
        </pc:spChg>
        <pc:picChg chg="mod">
          <ac:chgData name="Ravindu Buddhila Danthasinghe" userId="daa295b17415f4a6" providerId="LiveId" clId="{E007F1AE-B296-4D4B-B874-C62416C0A37D}" dt="2023-03-25T11:25:29.802" v="254" actId="14100"/>
          <ac:picMkLst>
            <pc:docMk/>
            <pc:sldMk cId="4257966381" sldId="261"/>
            <ac:picMk id="4" creationId="{2A1E70B9-5D30-8653-BEF4-6CD60DC3FA81}"/>
          </ac:picMkLst>
        </pc:picChg>
        <pc:picChg chg="mod">
          <ac:chgData name="Ravindu Buddhila Danthasinghe" userId="daa295b17415f4a6" providerId="LiveId" clId="{E007F1AE-B296-4D4B-B874-C62416C0A37D}" dt="2023-03-25T11:25:35.435" v="255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modSp mod">
        <pc:chgData name="Ravindu Buddhila Danthasinghe" userId="daa295b17415f4a6" providerId="LiveId" clId="{E007F1AE-B296-4D4B-B874-C62416C0A37D}" dt="2023-03-25T11:22:49.580" v="60" actId="20577"/>
        <pc:sldMkLst>
          <pc:docMk/>
          <pc:sldMk cId="4064925731" sldId="262"/>
        </pc:sldMkLst>
        <pc:spChg chg="mod">
          <ac:chgData name="Ravindu Buddhila Danthasinghe" userId="daa295b17415f4a6" providerId="LiveId" clId="{E007F1AE-B296-4D4B-B874-C62416C0A37D}" dt="2023-03-25T11:22:49.580" v="60" actId="20577"/>
          <ac:spMkLst>
            <pc:docMk/>
            <pc:sldMk cId="4064925731" sldId="262"/>
            <ac:spMk id="3" creationId="{D19C5111-FC5E-F4AF-FBF3-359372952227}"/>
          </ac:spMkLst>
        </pc:spChg>
      </pc:sldChg>
      <pc:sldChg chg="modSp mod">
        <pc:chgData name="Ravindu Buddhila Danthasinghe" userId="daa295b17415f4a6" providerId="LiveId" clId="{E007F1AE-B296-4D4B-B874-C62416C0A37D}" dt="2023-03-25T11:23:36.858" v="83" actId="20577"/>
        <pc:sldMkLst>
          <pc:docMk/>
          <pc:sldMk cId="3049856257" sldId="263"/>
        </pc:sldMkLst>
        <pc:spChg chg="mod">
          <ac:chgData name="Ravindu Buddhila Danthasinghe" userId="daa295b17415f4a6" providerId="LiveId" clId="{E007F1AE-B296-4D4B-B874-C62416C0A37D}" dt="2023-03-25T11:23:36.858" v="83" actId="20577"/>
          <ac:spMkLst>
            <pc:docMk/>
            <pc:sldMk cId="3049856257" sldId="263"/>
            <ac:spMk id="3" creationId="{4222A0D8-0B4E-B7A3-FAB8-35FDF43609FB}"/>
          </ac:spMkLst>
        </pc:spChg>
      </pc:sldChg>
      <pc:sldChg chg="modSp mod">
        <pc:chgData name="Ravindu Buddhila Danthasinghe" userId="daa295b17415f4a6" providerId="LiveId" clId="{E007F1AE-B296-4D4B-B874-C62416C0A37D}" dt="2023-03-25T11:25:19.311" v="253" actId="20577"/>
        <pc:sldMkLst>
          <pc:docMk/>
          <pc:sldMk cId="1912839184" sldId="264"/>
        </pc:sldMkLst>
        <pc:spChg chg="mod">
          <ac:chgData name="Ravindu Buddhila Danthasinghe" userId="daa295b17415f4a6" providerId="LiveId" clId="{E007F1AE-B296-4D4B-B874-C62416C0A37D}" dt="2023-03-25T11:25:19.311" v="253" actId="20577"/>
          <ac:spMkLst>
            <pc:docMk/>
            <pc:sldMk cId="1912839184" sldId="264"/>
            <ac:spMk id="3" creationId="{7DF2789C-F5C0-AE2C-4522-6C02C0AA6EF9}"/>
          </ac:spMkLst>
        </pc:spChg>
      </pc:sldChg>
      <pc:sldChg chg="addSp delSp modSp mod">
        <pc:chgData name="Ravindu Buddhila Danthasinghe" userId="daa295b17415f4a6" providerId="LiveId" clId="{E007F1AE-B296-4D4B-B874-C62416C0A37D}" dt="2023-03-28T05:10:38.006" v="651" actId="14100"/>
        <pc:sldMkLst>
          <pc:docMk/>
          <pc:sldMk cId="1199634399" sldId="265"/>
        </pc:sldMkLst>
        <pc:spChg chg="add mod">
          <ac:chgData name="Ravindu Buddhila Danthasinghe" userId="daa295b17415f4a6" providerId="LiveId" clId="{E007F1AE-B296-4D4B-B874-C62416C0A37D}" dt="2023-03-28T04:35:03.163" v="389"/>
          <ac:spMkLst>
            <pc:docMk/>
            <pc:sldMk cId="1199634399" sldId="265"/>
            <ac:spMk id="2" creationId="{DD6C9F8E-2AF4-3975-4EEB-0B56CF0F17D7}"/>
          </ac:spMkLst>
        </pc:spChg>
        <pc:spChg chg="mod">
          <ac:chgData name="Ravindu Buddhila Danthasinghe" userId="daa295b17415f4a6" providerId="LiveId" clId="{E007F1AE-B296-4D4B-B874-C62416C0A37D}" dt="2023-03-28T05:10:38.006" v="651" actId="14100"/>
          <ac:spMkLst>
            <pc:docMk/>
            <pc:sldMk cId="1199634399" sldId="265"/>
            <ac:spMk id="25" creationId="{EAC2048D-CB92-0FD0-152B-380165D2410A}"/>
          </ac:spMkLst>
        </pc:spChg>
        <pc:spChg chg="del">
          <ac:chgData name="Ravindu Buddhila Danthasinghe" userId="daa295b17415f4a6" providerId="LiveId" clId="{E007F1AE-B296-4D4B-B874-C62416C0A37D}" dt="2023-03-28T04:35:36.094" v="391" actId="21"/>
          <ac:spMkLst>
            <pc:docMk/>
            <pc:sldMk cId="1199634399" sldId="265"/>
            <ac:spMk id="28" creationId="{C710B5F4-E0E9-D2A2-BAA3-2965C27D769E}"/>
          </ac:spMkLst>
        </pc:spChg>
        <pc:spChg chg="del">
          <ac:chgData name="Ravindu Buddhila Danthasinghe" userId="daa295b17415f4a6" providerId="LiveId" clId="{E007F1AE-B296-4D4B-B874-C62416C0A37D}" dt="2023-03-28T04:35:36.094" v="391" actId="21"/>
          <ac:spMkLst>
            <pc:docMk/>
            <pc:sldMk cId="1199634399" sldId="265"/>
            <ac:spMk id="31" creationId="{F39210AA-AEBE-AD2F-C70B-7EA7A78CE514}"/>
          </ac:spMkLst>
        </pc:spChg>
        <pc:spChg chg="del mod">
          <ac:chgData name="Ravindu Buddhila Danthasinghe" userId="daa295b17415f4a6" providerId="LiveId" clId="{E007F1AE-B296-4D4B-B874-C62416C0A37D}" dt="2023-03-28T04:36:04.486" v="399" actId="478"/>
          <ac:spMkLst>
            <pc:docMk/>
            <pc:sldMk cId="1199634399" sldId="265"/>
            <ac:spMk id="33" creationId="{EA3C6834-FB46-A8A5-37EA-301A3142411A}"/>
          </ac:spMkLst>
        </pc:spChg>
        <pc:picChg chg="mod">
          <ac:chgData name="Ravindu Buddhila Danthasinghe" userId="daa295b17415f4a6" providerId="LiveId" clId="{E007F1AE-B296-4D4B-B874-C62416C0A37D}" dt="2023-03-28T04:39:18.052" v="418" actId="1076"/>
          <ac:picMkLst>
            <pc:docMk/>
            <pc:sldMk cId="1199634399" sldId="265"/>
            <ac:picMk id="11" creationId="{4B6F59C9-4C80-B607-3962-E1FDDAB3F221}"/>
          </ac:picMkLst>
        </pc:picChg>
        <pc:picChg chg="del">
          <ac:chgData name="Ravindu Buddhila Danthasinghe" userId="daa295b17415f4a6" providerId="LiveId" clId="{E007F1AE-B296-4D4B-B874-C62416C0A37D}" dt="2023-03-28T04:35:36.094" v="391" actId="21"/>
          <ac:picMkLst>
            <pc:docMk/>
            <pc:sldMk cId="1199634399" sldId="265"/>
            <ac:picMk id="27" creationId="{A4D20F82-E769-3515-3800-D8AFFA009AB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1:45.439" v="664" actId="20577"/>
        <pc:sldMkLst>
          <pc:docMk/>
          <pc:sldMk cId="4153725392" sldId="266"/>
        </pc:sldMkLst>
        <pc:spChg chg="add del mod">
          <ac:chgData name="Ravindu Buddhila Danthasinghe" userId="daa295b17415f4a6" providerId="LiveId" clId="{E007F1AE-B296-4D4B-B874-C62416C0A37D}" dt="2023-03-28T04:37:55.415" v="410" actId="478"/>
          <ac:spMkLst>
            <pc:docMk/>
            <pc:sldMk cId="4153725392" sldId="266"/>
            <ac:spMk id="3" creationId="{607EFEC9-6CA9-EE02-7A65-36F9DD61A3E8}"/>
          </ac:spMkLst>
        </pc:spChg>
        <pc:spChg chg="add mod ord">
          <ac:chgData name="Ravindu Buddhila Danthasinghe" userId="daa295b17415f4a6" providerId="LiveId" clId="{E007F1AE-B296-4D4B-B874-C62416C0A37D}" dt="2023-03-28T04:41:15.353" v="451" actId="20577"/>
          <ac:spMkLst>
            <pc:docMk/>
            <pc:sldMk cId="4153725392" sldId="266"/>
            <ac:spMk id="4" creationId="{2653AA19-01D4-521D-C7CA-F21ECB25F939}"/>
          </ac:spMkLst>
        </pc:spChg>
        <pc:spChg chg="add mod">
          <ac:chgData name="Ravindu Buddhila Danthasinghe" userId="daa295b17415f4a6" providerId="LiveId" clId="{E007F1AE-B296-4D4B-B874-C62416C0A37D}" dt="2023-03-28T05:11:45.439" v="664" actId="20577"/>
          <ac:spMkLst>
            <pc:docMk/>
            <pc:sldMk cId="4153725392" sldId="266"/>
            <ac:spMk id="5" creationId="{89E43EE6-D320-41B3-CAC6-0D563FD1BA20}"/>
          </ac:spMkLst>
        </pc:spChg>
        <pc:spChg chg="del">
          <ac:chgData name="Ravindu Buddhila Danthasinghe" userId="daa295b17415f4a6" providerId="LiveId" clId="{E007F1AE-B296-4D4B-B874-C62416C0A37D}" dt="2023-03-28T04:37:40.369" v="406" actId="478"/>
          <ac:spMkLst>
            <pc:docMk/>
            <pc:sldMk cId="4153725392" sldId="266"/>
            <ac:spMk id="6" creationId="{D456B6E4-D805-97FC-C77B-BD80C571077F}"/>
          </ac:spMkLst>
        </pc:spChg>
        <pc:spChg chg="add mod">
          <ac:chgData name="Ravindu Buddhila Danthasinghe" userId="daa295b17415f4a6" providerId="LiveId" clId="{E007F1AE-B296-4D4B-B874-C62416C0A37D}" dt="2023-03-28T04:40:40.700" v="440" actId="1076"/>
          <ac:spMkLst>
            <pc:docMk/>
            <pc:sldMk cId="4153725392" sldId="266"/>
            <ac:spMk id="7" creationId="{2EBCA9DD-7488-41F9-BC98-6BC4DDEF1688}"/>
          </ac:spMkLst>
        </pc:spChg>
        <pc:spChg chg="del">
          <ac:chgData name="Ravindu Buddhila Danthasinghe" userId="daa295b17415f4a6" providerId="LiveId" clId="{E007F1AE-B296-4D4B-B874-C62416C0A37D}" dt="2023-03-28T04:37:43.453" v="407" actId="478"/>
          <ac:spMkLst>
            <pc:docMk/>
            <pc:sldMk cId="4153725392" sldId="266"/>
            <ac:spMk id="8" creationId="{EC145FC9-6469-9550-3562-B78917122869}"/>
          </ac:spMkLst>
        </pc:spChg>
        <pc:spChg chg="add mod">
          <ac:chgData name="Ravindu Buddhila Danthasinghe" userId="daa295b17415f4a6" providerId="LiveId" clId="{E007F1AE-B296-4D4B-B874-C62416C0A37D}" dt="2023-03-28T04:42:16.143" v="462" actId="20577"/>
          <ac:spMkLst>
            <pc:docMk/>
            <pc:sldMk cId="4153725392" sldId="266"/>
            <ac:spMk id="11" creationId="{53C2DEFA-CE36-3BFF-D535-227B32FBB509}"/>
          </ac:spMkLst>
        </pc:spChg>
        <pc:spChg chg="del">
          <ac:chgData name="Ravindu Buddhila Danthasinghe" userId="daa295b17415f4a6" providerId="LiveId" clId="{E007F1AE-B296-4D4B-B874-C62416C0A37D}" dt="2023-03-28T04:38:31.599" v="413" actId="478"/>
          <ac:spMkLst>
            <pc:docMk/>
            <pc:sldMk cId="4153725392" sldId="266"/>
            <ac:spMk id="12" creationId="{B3A48800-FB3F-5EC3-1837-E238F69E417C}"/>
          </ac:spMkLst>
        </pc:spChg>
        <pc:picChg chg="add mod">
          <ac:chgData name="Ravindu Buddhila Danthasinghe" userId="daa295b17415f4a6" providerId="LiveId" clId="{E007F1AE-B296-4D4B-B874-C62416C0A37D}" dt="2023-03-28T04:41:19.458" v="452" actId="1076"/>
          <ac:picMkLst>
            <pc:docMk/>
            <pc:sldMk cId="4153725392" sldId="266"/>
            <ac:picMk id="2" creationId="{BEBA5A2F-D22D-9DEF-1761-6A62B1744639}"/>
          </ac:picMkLst>
        </pc:picChg>
        <pc:picChg chg="del">
          <ac:chgData name="Ravindu Buddhila Danthasinghe" userId="daa295b17415f4a6" providerId="LiveId" clId="{E007F1AE-B296-4D4B-B874-C62416C0A37D}" dt="2023-03-28T04:37:40.369" v="406" actId="478"/>
          <ac:picMkLst>
            <pc:docMk/>
            <pc:sldMk cId="4153725392" sldId="266"/>
            <ac:picMk id="9" creationId="{04D30065-1121-83EE-5A0F-4E837D3359AB}"/>
          </ac:picMkLst>
        </pc:picChg>
        <pc:picChg chg="del">
          <ac:chgData name="Ravindu Buddhila Danthasinghe" userId="daa295b17415f4a6" providerId="LiveId" clId="{E007F1AE-B296-4D4B-B874-C62416C0A37D}" dt="2023-03-28T04:37:40.369" v="406" actId="478"/>
          <ac:picMkLst>
            <pc:docMk/>
            <pc:sldMk cId="4153725392" sldId="266"/>
            <ac:picMk id="10" creationId="{AF4FB9C3-0B95-929E-B40B-F7181FDBEF15}"/>
          </ac:picMkLst>
        </pc:picChg>
        <pc:picChg chg="add mod">
          <ac:chgData name="Ravindu Buddhila Danthasinghe" userId="daa295b17415f4a6" providerId="LiveId" clId="{E007F1AE-B296-4D4B-B874-C62416C0A37D}" dt="2023-03-28T04:41:45.531" v="458" actId="1076"/>
          <ac:picMkLst>
            <pc:docMk/>
            <pc:sldMk cId="4153725392" sldId="266"/>
            <ac:picMk id="13" creationId="{C44E6A92-485C-3D03-5B94-9BDB3BBF3DB3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0:19.103" v="650" actId="20577"/>
        <pc:sldMkLst>
          <pc:docMk/>
          <pc:sldMk cId="2177319674" sldId="267"/>
        </pc:sldMkLst>
        <pc:spChg chg="add del mod">
          <ac:chgData name="Ravindu Buddhila Danthasinghe" userId="daa295b17415f4a6" providerId="LiveId" clId="{E007F1AE-B296-4D4B-B874-C62416C0A37D}" dt="2023-03-28T04:44:12.786" v="474"/>
          <ac:spMkLst>
            <pc:docMk/>
            <pc:sldMk cId="2177319674" sldId="267"/>
            <ac:spMk id="2" creationId="{554149C0-C22C-7999-26B3-F9BF754B3612}"/>
          </ac:spMkLst>
        </pc:spChg>
        <pc:spChg chg="add mod">
          <ac:chgData name="Ravindu Buddhila Danthasinghe" userId="daa295b17415f4a6" providerId="LiveId" clId="{E007F1AE-B296-4D4B-B874-C62416C0A37D}" dt="2023-03-28T05:10:19.103" v="650" actId="20577"/>
          <ac:spMkLst>
            <pc:docMk/>
            <pc:sldMk cId="2177319674" sldId="267"/>
            <ac:spMk id="3" creationId="{995A5BE7-3FFC-F323-6E50-8E9FB7ADE2F0}"/>
          </ac:spMkLst>
        </pc:spChg>
        <pc:spChg chg="add mod">
          <ac:chgData name="Ravindu Buddhila Danthasinghe" userId="daa295b17415f4a6" providerId="LiveId" clId="{E007F1AE-B296-4D4B-B874-C62416C0A37D}" dt="2023-03-28T04:45:17.336" v="488"/>
          <ac:spMkLst>
            <pc:docMk/>
            <pc:sldMk cId="2177319674" sldId="267"/>
            <ac:spMk id="4" creationId="{6C1DB1C5-540E-14A0-29FE-A4A9206CC24F}"/>
          </ac:spMkLst>
        </pc:spChg>
        <pc:spChg chg="mod">
          <ac:chgData name="Ravindu Buddhila Danthasinghe" userId="daa295b17415f4a6" providerId="LiveId" clId="{E007F1AE-B296-4D4B-B874-C62416C0A37D}" dt="2023-03-28T04:44:36.875" v="477" actId="20577"/>
          <ac:spMkLst>
            <pc:docMk/>
            <pc:sldMk cId="2177319674" sldId="267"/>
            <ac:spMk id="5" creationId="{105E8DC9-423F-D58E-F01B-B34201A584F4}"/>
          </ac:spMkLst>
        </pc:spChg>
        <pc:spChg chg="del mod">
          <ac:chgData name="Ravindu Buddhila Danthasinghe" userId="daa295b17415f4a6" providerId="LiveId" clId="{E007F1AE-B296-4D4B-B874-C62416C0A37D}" dt="2023-03-28T04:45:01.349" v="487" actId="478"/>
          <ac:spMkLst>
            <pc:docMk/>
            <pc:sldMk cId="2177319674" sldId="267"/>
            <ac:spMk id="6" creationId="{791E42C0-7BC8-24C0-996C-9E1F00E2DFE9}"/>
          </ac:spMkLst>
        </pc:spChg>
        <pc:spChg chg="mod">
          <ac:chgData name="Ravindu Buddhila Danthasinghe" userId="daa295b17415f4a6" providerId="LiveId" clId="{E007F1AE-B296-4D4B-B874-C62416C0A37D}" dt="2023-03-28T04:44:39.118" v="478" actId="20577"/>
          <ac:spMkLst>
            <pc:docMk/>
            <pc:sldMk cId="2177319674" sldId="267"/>
            <ac:spMk id="8" creationId="{1397A54B-F91D-F8DB-C24C-45EFE493419B}"/>
          </ac:spMkLst>
        </pc:spChg>
        <pc:picChg chg="mod">
          <ac:chgData name="Ravindu Buddhila Danthasinghe" userId="daa295b17415f4a6" providerId="LiveId" clId="{E007F1AE-B296-4D4B-B874-C62416C0A37D}" dt="2023-03-28T04:44:26.419" v="475" actId="1076"/>
          <ac:picMkLst>
            <pc:docMk/>
            <pc:sldMk cId="2177319674" sldId="267"/>
            <ac:picMk id="7" creationId="{40262DA3-B5B8-AE3C-0972-68F87D6CCE05}"/>
          </ac:picMkLst>
        </pc:picChg>
        <pc:picChg chg="mod">
          <ac:chgData name="Ravindu Buddhila Danthasinghe" userId="daa295b17415f4a6" providerId="LiveId" clId="{E007F1AE-B296-4D4B-B874-C62416C0A37D}" dt="2023-03-28T04:44:26.419" v="475" actId="1076"/>
          <ac:picMkLst>
            <pc:docMk/>
            <pc:sldMk cId="2177319674" sldId="267"/>
            <ac:picMk id="9" creationId="{FCA9D5AE-4D62-033E-3726-B06DF6A959AD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4:45:40.250" v="493" actId="1076"/>
        <pc:sldMkLst>
          <pc:docMk/>
          <pc:sldMk cId="3178505960" sldId="268"/>
        </pc:sldMkLst>
        <pc:spChg chg="add mod">
          <ac:chgData name="Ravindu Buddhila Danthasinghe" userId="daa295b17415f4a6" providerId="LiveId" clId="{E007F1AE-B296-4D4B-B874-C62416C0A37D}" dt="2023-03-28T04:45:25.525" v="490"/>
          <ac:spMkLst>
            <pc:docMk/>
            <pc:sldMk cId="3178505960" sldId="268"/>
            <ac:spMk id="2" creationId="{C52A6376-EC56-EAFD-6BB4-672F92657D1D}"/>
          </ac:spMkLst>
        </pc:spChg>
        <pc:spChg chg="del">
          <ac:chgData name="Ravindu Buddhila Danthasinghe" userId="daa295b17415f4a6" providerId="LiveId" clId="{E007F1AE-B296-4D4B-B874-C62416C0A37D}" dt="2023-03-28T04:45:23.812" v="489" actId="478"/>
          <ac:spMkLst>
            <pc:docMk/>
            <pc:sldMk cId="3178505960" sldId="268"/>
            <ac:spMk id="6" creationId="{FF3FE3C6-FD51-9C09-CA5C-06701B673F04}"/>
          </ac:spMkLst>
        </pc:spChg>
        <pc:spChg chg="mod">
          <ac:chgData name="Ravindu Buddhila Danthasinghe" userId="daa295b17415f4a6" providerId="LiveId" clId="{E007F1AE-B296-4D4B-B874-C62416C0A37D}" dt="2023-03-28T04:45:40.250" v="493" actId="1076"/>
          <ac:spMkLst>
            <pc:docMk/>
            <pc:sldMk cId="3178505960" sldId="268"/>
            <ac:spMk id="8" creationId="{06FDB510-1027-A9BE-930C-BB40B7FC28D9}"/>
          </ac:spMkLst>
        </pc:spChg>
        <pc:picChg chg="mod">
          <ac:chgData name="Ravindu Buddhila Danthasinghe" userId="daa295b17415f4a6" providerId="LiveId" clId="{E007F1AE-B296-4D4B-B874-C62416C0A37D}" dt="2023-03-28T04:45:40.250" v="493" actId="1076"/>
          <ac:picMkLst>
            <pc:docMk/>
            <pc:sldMk cId="3178505960" sldId="268"/>
            <ac:picMk id="9" creationId="{00F3C0F7-A8DB-7652-317B-7011AB41618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4:59:02.794" v="554" actId="12"/>
        <pc:sldMkLst>
          <pc:docMk/>
          <pc:sldMk cId="1229449835" sldId="269"/>
        </pc:sldMkLst>
        <pc:spChg chg="add mod">
          <ac:chgData name="Ravindu Buddhila Danthasinghe" userId="daa295b17415f4a6" providerId="LiveId" clId="{E007F1AE-B296-4D4B-B874-C62416C0A37D}" dt="2023-03-28T04:58:52.867" v="553" actId="14100"/>
          <ac:spMkLst>
            <pc:docMk/>
            <pc:sldMk cId="1229449835" sldId="269"/>
            <ac:spMk id="2" creationId="{344B0F76-E62F-E9A7-97A3-9F4EE34F0CD6}"/>
          </ac:spMkLst>
        </pc:spChg>
        <pc:spChg chg="add mod">
          <ac:chgData name="Ravindu Buddhila Danthasinghe" userId="daa295b17415f4a6" providerId="LiveId" clId="{E007F1AE-B296-4D4B-B874-C62416C0A37D}" dt="2023-03-28T04:46:15.660" v="497"/>
          <ac:spMkLst>
            <pc:docMk/>
            <pc:sldMk cId="1229449835" sldId="269"/>
            <ac:spMk id="3" creationId="{DC3C7C3C-D7C9-D8DE-FB87-0F3FBF51FE74}"/>
          </ac:spMkLst>
        </pc:spChg>
        <pc:spChg chg="del mod">
          <ac:chgData name="Ravindu Buddhila Danthasinghe" userId="daa295b17415f4a6" providerId="LiveId" clId="{E007F1AE-B296-4D4B-B874-C62416C0A37D}" dt="2023-03-28T04:46:30.287" v="499" actId="478"/>
          <ac:spMkLst>
            <pc:docMk/>
            <pc:sldMk cId="1229449835" sldId="269"/>
            <ac:spMk id="5" creationId="{AA9A1D5F-0A4C-2B4B-7042-6B2F2C752862}"/>
          </ac:spMkLst>
        </pc:spChg>
        <pc:spChg chg="mod">
          <ac:chgData name="Ravindu Buddhila Danthasinghe" userId="daa295b17415f4a6" providerId="LiveId" clId="{E007F1AE-B296-4D4B-B874-C62416C0A37D}" dt="2023-03-28T04:56:47.874" v="547" actId="20577"/>
          <ac:spMkLst>
            <pc:docMk/>
            <pc:sldMk cId="1229449835" sldId="269"/>
            <ac:spMk id="6" creationId="{F298C8F8-0AD3-6040-1734-C30C3A3793E2}"/>
          </ac:spMkLst>
        </pc:spChg>
        <pc:spChg chg="mod">
          <ac:chgData name="Ravindu Buddhila Danthasinghe" userId="daa295b17415f4a6" providerId="LiveId" clId="{E007F1AE-B296-4D4B-B874-C62416C0A37D}" dt="2023-03-28T04:59:02.794" v="554" actId="12"/>
          <ac:spMkLst>
            <pc:docMk/>
            <pc:sldMk cId="1229449835" sldId="269"/>
            <ac:spMk id="8" creationId="{27826068-E9DB-8B09-F1A2-5FE2C11AFBF4}"/>
          </ac:spMkLst>
        </pc:spChg>
        <pc:picChg chg="mod">
          <ac:chgData name="Ravindu Buddhila Danthasinghe" userId="daa295b17415f4a6" providerId="LiveId" clId="{E007F1AE-B296-4D4B-B874-C62416C0A37D}" dt="2023-03-28T04:45:58.188" v="495" actId="1076"/>
          <ac:picMkLst>
            <pc:docMk/>
            <pc:sldMk cId="1229449835" sldId="269"/>
            <ac:picMk id="7" creationId="{A39476B2-D395-3386-A893-529252E875E1}"/>
          </ac:picMkLst>
        </pc:picChg>
        <pc:picChg chg="mod">
          <ac:chgData name="Ravindu Buddhila Danthasinghe" userId="daa295b17415f4a6" providerId="LiveId" clId="{E007F1AE-B296-4D4B-B874-C62416C0A37D}" dt="2023-03-28T04:45:58.188" v="495" actId="1076"/>
          <ac:picMkLst>
            <pc:docMk/>
            <pc:sldMk cId="1229449835" sldId="269"/>
            <ac:picMk id="9" creationId="{6157F288-DB4F-667F-B283-71AFDB6E3FFB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0:02.930" v="648" actId="14100"/>
        <pc:sldMkLst>
          <pc:docMk/>
          <pc:sldMk cId="2033480993" sldId="270"/>
        </pc:sldMkLst>
        <pc:spChg chg="add mod">
          <ac:chgData name="Ravindu Buddhila Danthasinghe" userId="daa295b17415f4a6" providerId="LiveId" clId="{E007F1AE-B296-4D4B-B874-C62416C0A37D}" dt="2023-03-28T04:46:40.950" v="500"/>
          <ac:spMkLst>
            <pc:docMk/>
            <pc:sldMk cId="2033480993" sldId="270"/>
            <ac:spMk id="2" creationId="{13AB28C3-D4B8-CF0E-935B-FF1C1CDF07D3}"/>
          </ac:spMkLst>
        </pc:spChg>
        <pc:spChg chg="del">
          <ac:chgData name="Ravindu Buddhila Danthasinghe" userId="daa295b17415f4a6" providerId="LiveId" clId="{E007F1AE-B296-4D4B-B874-C62416C0A37D}" dt="2023-03-28T04:46:43.919" v="501" actId="478"/>
          <ac:spMkLst>
            <pc:docMk/>
            <pc:sldMk cId="2033480993" sldId="270"/>
            <ac:spMk id="5" creationId="{F60D8698-46EB-AF21-0491-4254F394D1FF}"/>
          </ac:spMkLst>
        </pc:spChg>
        <pc:spChg chg="mod">
          <ac:chgData name="Ravindu Buddhila Danthasinghe" userId="daa295b17415f4a6" providerId="LiveId" clId="{E007F1AE-B296-4D4B-B874-C62416C0A37D}" dt="2023-03-28T05:10:02.930" v="648" actId="14100"/>
          <ac:spMkLst>
            <pc:docMk/>
            <pc:sldMk cId="2033480993" sldId="270"/>
            <ac:spMk id="6" creationId="{1028D8F2-84A5-4CBB-DD27-71B9FACB0544}"/>
          </ac:spMkLst>
        </pc:spChg>
        <pc:picChg chg="mod">
          <ac:chgData name="Ravindu Buddhila Danthasinghe" userId="daa295b17415f4a6" providerId="LiveId" clId="{E007F1AE-B296-4D4B-B874-C62416C0A37D}" dt="2023-03-28T05:02:39.406" v="586" actId="1076"/>
          <ac:picMkLst>
            <pc:docMk/>
            <pc:sldMk cId="2033480993" sldId="270"/>
            <ac:picMk id="7" creationId="{3FD6099B-8345-5E2D-E5DF-CA79E37B903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0:27.557" v="561"/>
        <pc:sldMkLst>
          <pc:docMk/>
          <pc:sldMk cId="1086488317" sldId="271"/>
        </pc:sldMkLst>
        <pc:spChg chg="add del mod">
          <ac:chgData name="Ravindu Buddhila Danthasinghe" userId="daa295b17415f4a6" providerId="LiveId" clId="{E007F1AE-B296-4D4B-B874-C62416C0A37D}" dt="2023-03-28T04:47:23.390" v="509"/>
          <ac:spMkLst>
            <pc:docMk/>
            <pc:sldMk cId="1086488317" sldId="271"/>
            <ac:spMk id="2" creationId="{8B8B02A9-275F-C4DF-CF8A-782992DEA469}"/>
          </ac:spMkLst>
        </pc:spChg>
        <pc:spChg chg="add del mod">
          <ac:chgData name="Ravindu Buddhila Danthasinghe" userId="daa295b17415f4a6" providerId="LiveId" clId="{E007F1AE-B296-4D4B-B874-C62416C0A37D}" dt="2023-03-28T04:47:23.390" v="509"/>
          <ac:spMkLst>
            <pc:docMk/>
            <pc:sldMk cId="1086488317" sldId="271"/>
            <ac:spMk id="3" creationId="{BA7A30EB-6570-2EA3-0D1C-44A5A7EDB27A}"/>
          </ac:spMkLst>
        </pc:spChg>
        <pc:spChg chg="add del mod">
          <ac:chgData name="Ravindu Buddhila Danthasinghe" userId="daa295b17415f4a6" providerId="LiveId" clId="{E007F1AE-B296-4D4B-B874-C62416C0A37D}" dt="2023-03-28T04:48:04.262" v="519"/>
          <ac:spMkLst>
            <pc:docMk/>
            <pc:sldMk cId="1086488317" sldId="271"/>
            <ac:spMk id="4" creationId="{4ECE5F6E-B45A-39E1-386C-3AC7B012C228}"/>
          </ac:spMkLst>
        </pc:spChg>
        <pc:spChg chg="add del mod">
          <ac:chgData name="Ravindu Buddhila Danthasinghe" userId="daa295b17415f4a6" providerId="LiveId" clId="{E007F1AE-B296-4D4B-B874-C62416C0A37D}" dt="2023-03-28T04:59:20.544" v="556" actId="478"/>
          <ac:spMkLst>
            <pc:docMk/>
            <pc:sldMk cId="1086488317" sldId="271"/>
            <ac:spMk id="5" creationId="{0DB8B356-CCD9-4CBF-A7E5-53A4F27E988E}"/>
          </ac:spMkLst>
        </pc:spChg>
        <pc:spChg chg="mod">
          <ac:chgData name="Ravindu Buddhila Danthasinghe" userId="daa295b17415f4a6" providerId="LiveId" clId="{E007F1AE-B296-4D4B-B874-C62416C0A37D}" dt="2023-03-28T04:59:24.507" v="558" actId="1076"/>
          <ac:spMkLst>
            <pc:docMk/>
            <pc:sldMk cId="1086488317" sldId="271"/>
            <ac:spMk id="6" creationId="{91E42107-1C1F-5F97-FB40-ED2B677F5950}"/>
          </ac:spMkLst>
        </pc:spChg>
        <pc:spChg chg="mod">
          <ac:chgData name="Ravindu Buddhila Danthasinghe" userId="daa295b17415f4a6" providerId="LiveId" clId="{E007F1AE-B296-4D4B-B874-C62416C0A37D}" dt="2023-03-28T04:48:51.355" v="533" actId="14100"/>
          <ac:spMkLst>
            <pc:docMk/>
            <pc:sldMk cId="1086488317" sldId="271"/>
            <ac:spMk id="8" creationId="{6F077251-9C54-DCF7-4858-963931BEB07F}"/>
          </ac:spMkLst>
        </pc:spChg>
        <pc:spChg chg="add del mod">
          <ac:chgData name="Ravindu Buddhila Danthasinghe" userId="daa295b17415f4a6" providerId="LiveId" clId="{E007F1AE-B296-4D4B-B874-C62416C0A37D}" dt="2023-03-28T04:48:04.262" v="519"/>
          <ac:spMkLst>
            <pc:docMk/>
            <pc:sldMk cId="1086488317" sldId="271"/>
            <ac:spMk id="10" creationId="{0AFEF40D-1DD3-B3A9-45DF-4E846ACF4BE1}"/>
          </ac:spMkLst>
        </pc:spChg>
        <pc:spChg chg="add del">
          <ac:chgData name="Ravindu Buddhila Danthasinghe" userId="daa295b17415f4a6" providerId="LiveId" clId="{E007F1AE-B296-4D4B-B874-C62416C0A37D}" dt="2023-03-28T04:48:15.722" v="525" actId="22"/>
          <ac:spMkLst>
            <pc:docMk/>
            <pc:sldMk cId="1086488317" sldId="271"/>
            <ac:spMk id="12" creationId="{A5044CAD-7C42-21A6-E48B-53AF65BD1191}"/>
          </ac:spMkLst>
        </pc:spChg>
        <pc:spChg chg="add del mod">
          <ac:chgData name="Ravindu Buddhila Danthasinghe" userId="daa295b17415f4a6" providerId="LiveId" clId="{E007F1AE-B296-4D4B-B874-C62416C0A37D}" dt="2023-03-28T04:48:31.922" v="527"/>
          <ac:spMkLst>
            <pc:docMk/>
            <pc:sldMk cId="1086488317" sldId="271"/>
            <ac:spMk id="13" creationId="{1FF3A3E4-F761-3C03-7B9E-5A669F3E7C2B}"/>
          </ac:spMkLst>
        </pc:spChg>
        <pc:spChg chg="add del mod">
          <ac:chgData name="Ravindu Buddhila Danthasinghe" userId="daa295b17415f4a6" providerId="LiveId" clId="{E007F1AE-B296-4D4B-B874-C62416C0A37D}" dt="2023-03-28T04:48:31.922" v="527"/>
          <ac:spMkLst>
            <pc:docMk/>
            <pc:sldMk cId="1086488317" sldId="271"/>
            <ac:spMk id="14" creationId="{8FE9C368-FF1F-8F0A-2A29-DDDC857517EF}"/>
          </ac:spMkLst>
        </pc:spChg>
        <pc:spChg chg="add mod">
          <ac:chgData name="Ravindu Buddhila Danthasinghe" userId="daa295b17415f4a6" providerId="LiveId" clId="{E007F1AE-B296-4D4B-B874-C62416C0A37D}" dt="2023-03-28T04:48:36.141" v="529" actId="571"/>
          <ac:spMkLst>
            <pc:docMk/>
            <pc:sldMk cId="1086488317" sldId="271"/>
            <ac:spMk id="15" creationId="{B14367F3-A748-B4A6-2F35-FEBCB18F51E4}"/>
          </ac:spMkLst>
        </pc:spChg>
        <pc:spChg chg="add mod">
          <ac:chgData name="Ravindu Buddhila Danthasinghe" userId="daa295b17415f4a6" providerId="LiveId" clId="{E007F1AE-B296-4D4B-B874-C62416C0A37D}" dt="2023-03-28T04:48:36.141" v="529" actId="571"/>
          <ac:spMkLst>
            <pc:docMk/>
            <pc:sldMk cId="1086488317" sldId="271"/>
            <ac:spMk id="16" creationId="{ADBF2CA4-D83C-4E85-84BE-7ED3BFB9A787}"/>
          </ac:spMkLst>
        </pc:spChg>
        <pc:spChg chg="add del mod">
          <ac:chgData name="Ravindu Buddhila Danthasinghe" userId="daa295b17415f4a6" providerId="LiveId" clId="{E007F1AE-B296-4D4B-B874-C62416C0A37D}" dt="2023-03-28T04:59:18.351" v="555" actId="478"/>
          <ac:spMkLst>
            <pc:docMk/>
            <pc:sldMk cId="1086488317" sldId="271"/>
            <ac:spMk id="18" creationId="{49C8DDCB-5C16-C5CA-CD94-70A28B86D358}"/>
          </ac:spMkLst>
        </pc:spChg>
        <pc:spChg chg="add mod">
          <ac:chgData name="Ravindu Buddhila Danthasinghe" userId="daa295b17415f4a6" providerId="LiveId" clId="{E007F1AE-B296-4D4B-B874-C62416C0A37D}" dt="2023-03-28T04:48:54.674" v="534"/>
          <ac:spMkLst>
            <pc:docMk/>
            <pc:sldMk cId="1086488317" sldId="271"/>
            <ac:spMk id="19" creationId="{1EFDB03A-7AB0-E95D-BB5C-DBB6EDCFC70F}"/>
          </ac:spMkLst>
        </pc:spChg>
        <pc:spChg chg="add del mod">
          <ac:chgData name="Ravindu Buddhila Danthasinghe" userId="daa295b17415f4a6" providerId="LiveId" clId="{E007F1AE-B296-4D4B-B874-C62416C0A37D}" dt="2023-03-28T04:59:26.341" v="559" actId="478"/>
          <ac:spMkLst>
            <pc:docMk/>
            <pc:sldMk cId="1086488317" sldId="271"/>
            <ac:spMk id="21" creationId="{DD9D7869-7C6B-40B7-23F7-C91A5E2E983C}"/>
          </ac:spMkLst>
        </pc:spChg>
        <pc:spChg chg="add mod">
          <ac:chgData name="Ravindu Buddhila Danthasinghe" userId="daa295b17415f4a6" providerId="LiveId" clId="{E007F1AE-B296-4D4B-B874-C62416C0A37D}" dt="2023-03-28T05:00:27.557" v="561"/>
          <ac:spMkLst>
            <pc:docMk/>
            <pc:sldMk cId="1086488317" sldId="271"/>
            <ac:spMk id="22" creationId="{EC662AE7-794D-FAFA-200D-511BB3E36F63}"/>
          </ac:spMkLst>
        </pc:spChg>
        <pc:picChg chg="mod">
          <ac:chgData name="Ravindu Buddhila Danthasinghe" userId="daa295b17415f4a6" providerId="LiveId" clId="{E007F1AE-B296-4D4B-B874-C62416C0A37D}" dt="2023-03-28T04:48:48.086" v="532" actId="14100"/>
          <ac:picMkLst>
            <pc:docMk/>
            <pc:sldMk cId="1086488317" sldId="271"/>
            <ac:picMk id="7" creationId="{69F6CC88-4D0E-D491-C61D-7C9F39A048C2}"/>
          </ac:picMkLst>
        </pc:picChg>
        <pc:picChg chg="mod">
          <ac:chgData name="Ravindu Buddhila Danthasinghe" userId="daa295b17415f4a6" providerId="LiveId" clId="{E007F1AE-B296-4D4B-B874-C62416C0A37D}" dt="2023-03-28T04:48:48.086" v="532" actId="14100"/>
          <ac:picMkLst>
            <pc:docMk/>
            <pc:sldMk cId="1086488317" sldId="271"/>
            <ac:picMk id="9" creationId="{3B26A575-A47E-AB7B-B75A-5AF315FEB06C}"/>
          </ac:picMkLst>
        </pc:picChg>
        <pc:picChg chg="add mod">
          <ac:chgData name="Ravindu Buddhila Danthasinghe" userId="daa295b17415f4a6" providerId="LiveId" clId="{E007F1AE-B296-4D4B-B874-C62416C0A37D}" dt="2023-03-28T04:48:36.141" v="529" actId="571"/>
          <ac:picMkLst>
            <pc:docMk/>
            <pc:sldMk cId="1086488317" sldId="271"/>
            <ac:picMk id="17" creationId="{B4417F22-DAD1-FF1E-AA75-98E185A1C4E5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1:10.040" v="568" actId="1076"/>
        <pc:sldMkLst>
          <pc:docMk/>
          <pc:sldMk cId="2555535221" sldId="272"/>
        </pc:sldMkLst>
        <pc:spChg chg="add mod">
          <ac:chgData name="Ravindu Buddhila Danthasinghe" userId="daa295b17415f4a6" providerId="LiveId" clId="{E007F1AE-B296-4D4B-B874-C62416C0A37D}" dt="2023-03-28T05:01:04.506" v="567"/>
          <ac:spMkLst>
            <pc:docMk/>
            <pc:sldMk cId="2555535221" sldId="272"/>
            <ac:spMk id="2" creationId="{D86BA5BA-EC36-E5F8-D2F8-1D136F813AE2}"/>
          </ac:spMkLst>
        </pc:spChg>
        <pc:spChg chg="del">
          <ac:chgData name="Ravindu Buddhila Danthasinghe" userId="daa295b17415f4a6" providerId="LiveId" clId="{E007F1AE-B296-4D4B-B874-C62416C0A37D}" dt="2023-03-28T05:00:33.517" v="562" actId="478"/>
          <ac:spMkLst>
            <pc:docMk/>
            <pc:sldMk cId="2555535221" sldId="272"/>
            <ac:spMk id="5" creationId="{AACF0AAF-3749-38C6-242C-8F9E44A986C1}"/>
          </ac:spMkLst>
        </pc:spChg>
        <pc:spChg chg="mod">
          <ac:chgData name="Ravindu Buddhila Danthasinghe" userId="daa295b17415f4a6" providerId="LiveId" clId="{E007F1AE-B296-4D4B-B874-C62416C0A37D}" dt="2023-03-28T05:01:10.040" v="568" actId="1076"/>
          <ac:spMkLst>
            <pc:docMk/>
            <pc:sldMk cId="2555535221" sldId="272"/>
            <ac:spMk id="6" creationId="{76B77A45-16DD-18FA-2A07-500770F4E967}"/>
          </ac:spMkLst>
        </pc:spChg>
        <pc:picChg chg="mod">
          <ac:chgData name="Ravindu Buddhila Danthasinghe" userId="daa295b17415f4a6" providerId="LiveId" clId="{E007F1AE-B296-4D4B-B874-C62416C0A37D}" dt="2023-03-28T05:01:10.040" v="568" actId="1076"/>
          <ac:picMkLst>
            <pc:docMk/>
            <pc:sldMk cId="2555535221" sldId="272"/>
            <ac:picMk id="7" creationId="{5E1F08C9-1FB5-607A-6F49-BE0E16FD98B3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2:04.865" v="579" actId="478"/>
        <pc:sldMkLst>
          <pc:docMk/>
          <pc:sldMk cId="3216841915" sldId="273"/>
        </pc:sldMkLst>
        <pc:spChg chg="add mod">
          <ac:chgData name="Ravindu Buddhila Danthasinghe" userId="daa295b17415f4a6" providerId="LiveId" clId="{E007F1AE-B296-4D4B-B874-C62416C0A37D}" dt="2023-03-28T05:01:55.167" v="577"/>
          <ac:spMkLst>
            <pc:docMk/>
            <pc:sldMk cId="3216841915" sldId="273"/>
            <ac:spMk id="2" creationId="{89FB1E5D-8D24-EE58-1706-2D3FD29AEC56}"/>
          </ac:spMkLst>
        </pc:spChg>
        <pc:spChg chg="add mod">
          <ac:chgData name="Ravindu Buddhila Danthasinghe" userId="daa295b17415f4a6" providerId="LiveId" clId="{E007F1AE-B296-4D4B-B874-C62416C0A37D}" dt="2023-03-28T05:02:01.654" v="578"/>
          <ac:spMkLst>
            <pc:docMk/>
            <pc:sldMk cId="3216841915" sldId="273"/>
            <ac:spMk id="3" creationId="{2FC91F84-AFBD-FEDA-A536-BF6F2CD192FC}"/>
          </ac:spMkLst>
        </pc:spChg>
        <pc:spChg chg="del mod">
          <ac:chgData name="Ravindu Buddhila Danthasinghe" userId="daa295b17415f4a6" providerId="LiveId" clId="{E007F1AE-B296-4D4B-B874-C62416C0A37D}" dt="2023-03-28T05:02:04.865" v="579" actId="478"/>
          <ac:spMkLst>
            <pc:docMk/>
            <pc:sldMk cId="3216841915" sldId="273"/>
            <ac:spMk id="5" creationId="{E9C6E66F-E38D-0017-9085-08CCB0FF303C}"/>
          </ac:spMkLst>
        </pc:spChg>
        <pc:spChg chg="mod">
          <ac:chgData name="Ravindu Buddhila Danthasinghe" userId="daa295b17415f4a6" providerId="LiveId" clId="{E007F1AE-B296-4D4B-B874-C62416C0A37D}" dt="2023-03-28T05:01:36.113" v="572" actId="20577"/>
          <ac:spMkLst>
            <pc:docMk/>
            <pc:sldMk cId="3216841915" sldId="273"/>
            <ac:spMk id="6" creationId="{351D47C3-6EDD-25E4-343C-456962055137}"/>
          </ac:spMkLst>
        </pc:spChg>
        <pc:spChg chg="mod">
          <ac:chgData name="Ravindu Buddhila Danthasinghe" userId="daa295b17415f4a6" providerId="LiveId" clId="{E007F1AE-B296-4D4B-B874-C62416C0A37D}" dt="2023-03-28T05:01:40.333" v="575" actId="20577"/>
          <ac:spMkLst>
            <pc:docMk/>
            <pc:sldMk cId="3216841915" sldId="273"/>
            <ac:spMk id="8" creationId="{0F49D11E-8FDD-2B8B-E865-ADBD92E6F959}"/>
          </ac:spMkLst>
        </pc:spChg>
        <pc:picChg chg="mod">
          <ac:chgData name="Ravindu Buddhila Danthasinghe" userId="daa295b17415f4a6" providerId="LiveId" clId="{E007F1AE-B296-4D4B-B874-C62416C0A37D}" dt="2023-03-28T05:01:27.376" v="570" actId="1076"/>
          <ac:picMkLst>
            <pc:docMk/>
            <pc:sldMk cId="3216841915" sldId="273"/>
            <ac:picMk id="7" creationId="{CBD0A2A6-4C79-EB71-DCB2-7A6B61CF6A83}"/>
          </ac:picMkLst>
        </pc:picChg>
        <pc:picChg chg="mod">
          <ac:chgData name="Ravindu Buddhila Danthasinghe" userId="daa295b17415f4a6" providerId="LiveId" clId="{E007F1AE-B296-4D4B-B874-C62416C0A37D}" dt="2023-03-28T05:01:27.376" v="570" actId="1076"/>
          <ac:picMkLst>
            <pc:docMk/>
            <pc:sldMk cId="3216841915" sldId="273"/>
            <ac:picMk id="9" creationId="{C8FA33FF-5019-4C45-200A-0455D9FA36BF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2:24.559" v="584" actId="1076"/>
        <pc:sldMkLst>
          <pc:docMk/>
          <pc:sldMk cId="2018723962" sldId="274"/>
        </pc:sldMkLst>
        <pc:spChg chg="add mod">
          <ac:chgData name="Ravindu Buddhila Danthasinghe" userId="daa295b17415f4a6" providerId="LiveId" clId="{E007F1AE-B296-4D4B-B874-C62416C0A37D}" dt="2023-03-28T05:02:19.548" v="583"/>
          <ac:spMkLst>
            <pc:docMk/>
            <pc:sldMk cId="2018723962" sldId="274"/>
            <ac:spMk id="2" creationId="{6490ABDB-3645-5ECC-F071-BF64DF60CC79}"/>
          </ac:spMkLst>
        </pc:spChg>
        <pc:spChg chg="del">
          <ac:chgData name="Ravindu Buddhila Danthasinghe" userId="daa295b17415f4a6" providerId="LiveId" clId="{E007F1AE-B296-4D4B-B874-C62416C0A37D}" dt="2023-03-28T05:02:12.358" v="580" actId="478"/>
          <ac:spMkLst>
            <pc:docMk/>
            <pc:sldMk cId="2018723962" sldId="274"/>
            <ac:spMk id="5" creationId="{6AE9F1BB-B073-F2F0-CD52-350657FCD5AC}"/>
          </ac:spMkLst>
        </pc:spChg>
        <pc:spChg chg="mod">
          <ac:chgData name="Ravindu Buddhila Danthasinghe" userId="daa295b17415f4a6" providerId="LiveId" clId="{E007F1AE-B296-4D4B-B874-C62416C0A37D}" dt="2023-03-28T05:02:24.559" v="584" actId="1076"/>
          <ac:spMkLst>
            <pc:docMk/>
            <pc:sldMk cId="2018723962" sldId="274"/>
            <ac:spMk id="6" creationId="{98F6198E-5EAB-045A-B2BA-0646E54AE00C}"/>
          </ac:spMkLst>
        </pc:spChg>
        <pc:picChg chg="mod">
          <ac:chgData name="Ravindu Buddhila Danthasinghe" userId="daa295b17415f4a6" providerId="LiveId" clId="{E007F1AE-B296-4D4B-B874-C62416C0A37D}" dt="2023-03-28T05:02:24.559" v="584" actId="1076"/>
          <ac:picMkLst>
            <pc:docMk/>
            <pc:sldMk cId="2018723962" sldId="274"/>
            <ac:picMk id="7" creationId="{B51FC5F3-E5AF-90C4-3156-83761A3D7EB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5:22.025" v="609" actId="403"/>
        <pc:sldMkLst>
          <pc:docMk/>
          <pc:sldMk cId="2479748011" sldId="275"/>
        </pc:sldMkLst>
        <pc:spChg chg="add mod">
          <ac:chgData name="Ravindu Buddhila Danthasinghe" userId="daa295b17415f4a6" providerId="LiveId" clId="{E007F1AE-B296-4D4B-B874-C62416C0A37D}" dt="2023-03-28T05:04:11.632" v="595"/>
          <ac:spMkLst>
            <pc:docMk/>
            <pc:sldMk cId="2479748011" sldId="275"/>
            <ac:spMk id="2" creationId="{30C639BC-C301-133D-75C4-6605F07152A8}"/>
          </ac:spMkLst>
        </pc:spChg>
        <pc:spChg chg="add mod">
          <ac:chgData name="Ravindu Buddhila Danthasinghe" userId="daa295b17415f4a6" providerId="LiveId" clId="{E007F1AE-B296-4D4B-B874-C62416C0A37D}" dt="2023-03-28T05:04:11.632" v="595"/>
          <ac:spMkLst>
            <pc:docMk/>
            <pc:sldMk cId="2479748011" sldId="275"/>
            <ac:spMk id="3" creationId="{836F5475-F78B-CC79-6EAA-F739D32D56BB}"/>
          </ac:spMkLst>
        </pc:spChg>
        <pc:spChg chg="del mod">
          <ac:chgData name="Ravindu Buddhila Danthasinghe" userId="daa295b17415f4a6" providerId="LiveId" clId="{E007F1AE-B296-4D4B-B874-C62416C0A37D}" dt="2023-03-28T05:04:19.300" v="596" actId="478"/>
          <ac:spMkLst>
            <pc:docMk/>
            <pc:sldMk cId="2479748011" sldId="275"/>
            <ac:spMk id="6" creationId="{DDA95201-32B8-4B2E-9D89-479E57A41621}"/>
          </ac:spMkLst>
        </pc:spChg>
        <pc:spChg chg="mod">
          <ac:chgData name="Ravindu Buddhila Danthasinghe" userId="daa295b17415f4a6" providerId="LiveId" clId="{E007F1AE-B296-4D4B-B874-C62416C0A37D}" dt="2023-03-28T05:04:03.500" v="592" actId="20577"/>
          <ac:spMkLst>
            <pc:docMk/>
            <pc:sldMk cId="2479748011" sldId="275"/>
            <ac:spMk id="7" creationId="{61EF827A-8A4B-19F1-2C2C-A411E8A34689}"/>
          </ac:spMkLst>
        </pc:spChg>
        <pc:spChg chg="mod">
          <ac:chgData name="Ravindu Buddhila Danthasinghe" userId="daa295b17415f4a6" providerId="LiveId" clId="{E007F1AE-B296-4D4B-B874-C62416C0A37D}" dt="2023-03-28T05:04:07.326" v="594" actId="20577"/>
          <ac:spMkLst>
            <pc:docMk/>
            <pc:sldMk cId="2479748011" sldId="275"/>
            <ac:spMk id="9" creationId="{D316B6FE-5922-0F37-389E-754E81834293}"/>
          </ac:spMkLst>
        </pc:spChg>
        <pc:spChg chg="mod">
          <ac:chgData name="Ravindu Buddhila Danthasinghe" userId="daa295b17415f4a6" providerId="LiveId" clId="{E007F1AE-B296-4D4B-B874-C62416C0A37D}" dt="2023-03-28T05:05:22.025" v="609" actId="403"/>
          <ac:spMkLst>
            <pc:docMk/>
            <pc:sldMk cId="2479748011" sldId="275"/>
            <ac:spMk id="11" creationId="{E3711C03-C883-78B2-F661-005FAED6E72D}"/>
          </ac:spMkLst>
        </pc:spChg>
        <pc:picChg chg="mod">
          <ac:chgData name="Ravindu Buddhila Danthasinghe" userId="daa295b17415f4a6" providerId="LiveId" clId="{E007F1AE-B296-4D4B-B874-C62416C0A37D}" dt="2023-03-28T05:03:58.496" v="590" actId="1076"/>
          <ac:picMkLst>
            <pc:docMk/>
            <pc:sldMk cId="2479748011" sldId="275"/>
            <ac:picMk id="8" creationId="{8DB7584C-5A16-6E53-39DF-3E2FD60B838A}"/>
          </ac:picMkLst>
        </pc:picChg>
        <pc:picChg chg="mod">
          <ac:chgData name="Ravindu Buddhila Danthasinghe" userId="daa295b17415f4a6" providerId="LiveId" clId="{E007F1AE-B296-4D4B-B874-C62416C0A37D}" dt="2023-03-28T05:03:58.496" v="590" actId="1076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6:10.325" v="615" actId="1076"/>
        <pc:sldMkLst>
          <pc:docMk/>
          <pc:sldMk cId="3412194820" sldId="276"/>
        </pc:sldMkLst>
        <pc:spChg chg="add mod">
          <ac:chgData name="Ravindu Buddhila Danthasinghe" userId="daa295b17415f4a6" providerId="LiveId" clId="{E007F1AE-B296-4D4B-B874-C62416C0A37D}" dt="2023-03-28T05:05:41.101" v="611"/>
          <ac:spMkLst>
            <pc:docMk/>
            <pc:sldMk cId="3412194820" sldId="276"/>
            <ac:spMk id="2" creationId="{6C0E948B-F3E0-68AD-16B0-3B4F6091D71E}"/>
          </ac:spMkLst>
        </pc:spChg>
        <pc:spChg chg="del">
          <ac:chgData name="Ravindu Buddhila Danthasinghe" userId="daa295b17415f4a6" providerId="LiveId" clId="{E007F1AE-B296-4D4B-B874-C62416C0A37D}" dt="2023-03-28T05:05:34.926" v="610" actId="478"/>
          <ac:spMkLst>
            <pc:docMk/>
            <pc:sldMk cId="3412194820" sldId="276"/>
            <ac:spMk id="5" creationId="{2DB3B307-3B85-DA7A-A2D5-4B45EC24A630}"/>
          </ac:spMkLst>
        </pc:spChg>
        <pc:spChg chg="mod">
          <ac:chgData name="Ravindu Buddhila Danthasinghe" userId="daa295b17415f4a6" providerId="LiveId" clId="{E007F1AE-B296-4D4B-B874-C62416C0A37D}" dt="2023-03-28T05:06:09.363" v="614" actId="20577"/>
          <ac:spMkLst>
            <pc:docMk/>
            <pc:sldMk cId="3412194820" sldId="276"/>
            <ac:spMk id="6" creationId="{94596B86-B492-B8BD-66F4-BD1FB0493FAD}"/>
          </ac:spMkLst>
        </pc:spChg>
        <pc:picChg chg="mod">
          <ac:chgData name="Ravindu Buddhila Danthasinghe" userId="daa295b17415f4a6" providerId="LiveId" clId="{E007F1AE-B296-4D4B-B874-C62416C0A37D}" dt="2023-03-28T05:06:10.325" v="615" actId="1076"/>
          <ac:picMkLst>
            <pc:docMk/>
            <pc:sldMk cId="3412194820" sldId="276"/>
            <ac:picMk id="7" creationId="{1DF6745E-38DB-1E86-A9A4-7647C1CC0719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3:59.494" v="684"/>
        <pc:sldMkLst>
          <pc:docMk/>
          <pc:sldMk cId="1805384985" sldId="277"/>
        </pc:sldMkLst>
        <pc:spChg chg="add mod">
          <ac:chgData name="Ravindu Buddhila Danthasinghe" userId="daa295b17415f4a6" providerId="LiveId" clId="{E007F1AE-B296-4D4B-B874-C62416C0A37D}" dt="2023-03-28T05:13:59.494" v="684"/>
          <ac:spMkLst>
            <pc:docMk/>
            <pc:sldMk cId="1805384985" sldId="277"/>
            <ac:spMk id="2" creationId="{E301B781-FD39-C05E-8263-4AE592CB19EA}"/>
          </ac:spMkLst>
        </pc:spChg>
        <pc:spChg chg="add mod">
          <ac:chgData name="Ravindu Buddhila Danthasinghe" userId="daa295b17415f4a6" providerId="LiveId" clId="{E007F1AE-B296-4D4B-B874-C62416C0A37D}" dt="2023-03-28T05:13:59.494" v="684"/>
          <ac:spMkLst>
            <pc:docMk/>
            <pc:sldMk cId="1805384985" sldId="277"/>
            <ac:spMk id="3" creationId="{AE1D5E57-D0A8-C0B4-01C1-F0F842E80627}"/>
          </ac:spMkLst>
        </pc:spChg>
        <pc:spChg chg="del">
          <ac:chgData name="Ravindu Buddhila Danthasinghe" userId="daa295b17415f4a6" providerId="LiveId" clId="{E007F1AE-B296-4D4B-B874-C62416C0A37D}" dt="2023-03-28T05:13:16.717" v="677" actId="478"/>
          <ac:spMkLst>
            <pc:docMk/>
            <pc:sldMk cId="1805384985" sldId="277"/>
            <ac:spMk id="5" creationId="{BEF42787-CB41-922D-1FCB-DEE741547E93}"/>
          </ac:spMkLst>
        </pc:spChg>
        <pc:spChg chg="mod">
          <ac:chgData name="Ravindu Buddhila Danthasinghe" userId="daa295b17415f4a6" providerId="LiveId" clId="{E007F1AE-B296-4D4B-B874-C62416C0A37D}" dt="2023-03-28T05:13:53.612" v="681" actId="20577"/>
          <ac:spMkLst>
            <pc:docMk/>
            <pc:sldMk cId="1805384985" sldId="277"/>
            <ac:spMk id="6" creationId="{BADA588D-B6D3-BDCD-FF61-61E84ADAEFB5}"/>
          </ac:spMkLst>
        </pc:spChg>
        <pc:spChg chg="mod">
          <ac:chgData name="Ravindu Buddhila Danthasinghe" userId="daa295b17415f4a6" providerId="LiveId" clId="{E007F1AE-B296-4D4B-B874-C62416C0A37D}" dt="2023-03-28T05:13:57.392" v="683" actId="20577"/>
          <ac:spMkLst>
            <pc:docMk/>
            <pc:sldMk cId="1805384985" sldId="277"/>
            <ac:spMk id="8" creationId="{919737FD-713B-CC54-35BD-89384D7C5384}"/>
          </ac:spMkLst>
        </pc:spChg>
        <pc:picChg chg="mod">
          <ac:chgData name="Ravindu Buddhila Danthasinghe" userId="daa295b17415f4a6" providerId="LiveId" clId="{E007F1AE-B296-4D4B-B874-C62416C0A37D}" dt="2023-03-28T05:13:48.719" v="679" actId="1076"/>
          <ac:picMkLst>
            <pc:docMk/>
            <pc:sldMk cId="1805384985" sldId="277"/>
            <ac:picMk id="7" creationId="{5F58AF33-3D02-1737-0EFB-1E24D4BE0A0F}"/>
          </ac:picMkLst>
        </pc:picChg>
        <pc:picChg chg="mod">
          <ac:chgData name="Ravindu Buddhila Danthasinghe" userId="daa295b17415f4a6" providerId="LiveId" clId="{E007F1AE-B296-4D4B-B874-C62416C0A37D}" dt="2023-03-28T05:13:48.719" v="679" actId="1076"/>
          <ac:picMkLst>
            <pc:docMk/>
            <pc:sldMk cId="1805384985" sldId="277"/>
            <ac:picMk id="9" creationId="{3B03296D-CF66-79AA-0FDB-15B3CB20D788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4:36.556" v="699" actId="1076"/>
        <pc:sldMkLst>
          <pc:docMk/>
          <pc:sldMk cId="876597878" sldId="278"/>
        </pc:sldMkLst>
        <pc:spChg chg="add mod">
          <ac:chgData name="Ravindu Buddhila Danthasinghe" userId="daa295b17415f4a6" providerId="LiveId" clId="{E007F1AE-B296-4D4B-B874-C62416C0A37D}" dt="2023-03-28T05:14:15.003" v="686"/>
          <ac:spMkLst>
            <pc:docMk/>
            <pc:sldMk cId="876597878" sldId="278"/>
            <ac:spMk id="2" creationId="{2AFDD792-2A9E-C453-49B4-2DA10EA27E00}"/>
          </ac:spMkLst>
        </pc:spChg>
        <pc:spChg chg="del">
          <ac:chgData name="Ravindu Buddhila Danthasinghe" userId="daa295b17415f4a6" providerId="LiveId" clId="{E007F1AE-B296-4D4B-B874-C62416C0A37D}" dt="2023-03-28T05:14:13.232" v="685" actId="478"/>
          <ac:spMkLst>
            <pc:docMk/>
            <pc:sldMk cId="876597878" sldId="278"/>
            <ac:spMk id="5" creationId="{9D86FEE1-D38F-F350-E069-E55499D00951}"/>
          </ac:spMkLst>
        </pc:spChg>
        <pc:spChg chg="mod">
          <ac:chgData name="Ravindu Buddhila Danthasinghe" userId="daa295b17415f4a6" providerId="LiveId" clId="{E007F1AE-B296-4D4B-B874-C62416C0A37D}" dt="2023-03-28T05:14:36.556" v="699" actId="1076"/>
          <ac:spMkLst>
            <pc:docMk/>
            <pc:sldMk cId="876597878" sldId="278"/>
            <ac:spMk id="6" creationId="{E5174578-B237-CFD2-E5EB-448AB270ACF6}"/>
          </ac:spMkLst>
        </pc:spChg>
        <pc:picChg chg="mod">
          <ac:chgData name="Ravindu Buddhila Danthasinghe" userId="daa295b17415f4a6" providerId="LiveId" clId="{E007F1AE-B296-4D4B-B874-C62416C0A37D}" dt="2023-03-28T05:14:36.556" v="699" actId="1076"/>
          <ac:picMkLst>
            <pc:docMk/>
            <pc:sldMk cId="876597878" sldId="278"/>
            <ac:picMk id="7" creationId="{73B4227E-A465-B02D-4E8B-2C10B0D0318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2:30.019" v="668" actId="478"/>
        <pc:sldMkLst>
          <pc:docMk/>
          <pc:sldMk cId="2555927489" sldId="279"/>
        </pc:sldMkLst>
        <pc:spChg chg="add mod">
          <ac:chgData name="Ravindu Buddhila Danthasinghe" userId="daa295b17415f4a6" providerId="LiveId" clId="{E007F1AE-B296-4D4B-B874-C62416C0A37D}" dt="2023-03-28T05:11:09.081" v="655" actId="571"/>
          <ac:spMkLst>
            <pc:docMk/>
            <pc:sldMk cId="2555927489" sldId="279"/>
            <ac:spMk id="2" creationId="{7EC84989-ED11-C589-32AD-83E01FA260E0}"/>
          </ac:spMkLst>
        </pc:spChg>
        <pc:spChg chg="add mod">
          <ac:chgData name="Ravindu Buddhila Danthasinghe" userId="daa295b17415f4a6" providerId="LiveId" clId="{E007F1AE-B296-4D4B-B874-C62416C0A37D}" dt="2023-03-28T05:11:09.081" v="655" actId="571"/>
          <ac:spMkLst>
            <pc:docMk/>
            <pc:sldMk cId="2555927489" sldId="279"/>
            <ac:spMk id="3" creationId="{9E176C82-0629-7960-9F16-FC6F06BE8354}"/>
          </ac:spMkLst>
        </pc:spChg>
        <pc:spChg chg="del mod">
          <ac:chgData name="Ravindu Buddhila Danthasinghe" userId="daa295b17415f4a6" providerId="LiveId" clId="{E007F1AE-B296-4D4B-B874-C62416C0A37D}" dt="2023-03-28T05:12:30.019" v="668" actId="478"/>
          <ac:spMkLst>
            <pc:docMk/>
            <pc:sldMk cId="2555927489" sldId="279"/>
            <ac:spMk id="5" creationId="{0F94A86D-9D72-9E39-F3CB-66F628F16F61}"/>
          </ac:spMkLst>
        </pc:spChg>
        <pc:spChg chg="mod">
          <ac:chgData name="Ravindu Buddhila Danthasinghe" userId="daa295b17415f4a6" providerId="LiveId" clId="{E007F1AE-B296-4D4B-B874-C62416C0A37D}" dt="2023-03-28T05:11:15.772" v="657" actId="404"/>
          <ac:spMkLst>
            <pc:docMk/>
            <pc:sldMk cId="2555927489" sldId="279"/>
            <ac:spMk id="6" creationId="{04713A8B-4EAA-3436-C4F6-490394D43932}"/>
          </ac:spMkLst>
        </pc:spChg>
        <pc:spChg chg="mod">
          <ac:chgData name="Ravindu Buddhila Danthasinghe" userId="daa295b17415f4a6" providerId="LiveId" clId="{E007F1AE-B296-4D4B-B874-C62416C0A37D}" dt="2023-03-28T05:11:15.772" v="657" actId="404"/>
          <ac:spMkLst>
            <pc:docMk/>
            <pc:sldMk cId="2555927489" sldId="279"/>
            <ac:spMk id="8" creationId="{35693A1D-4A59-7CE6-8B74-6B0D5002A9AB}"/>
          </ac:spMkLst>
        </pc:spChg>
        <pc:spChg chg="add mod">
          <ac:chgData name="Ravindu Buddhila Danthasinghe" userId="daa295b17415f4a6" providerId="LiveId" clId="{E007F1AE-B296-4D4B-B874-C62416C0A37D}" dt="2023-03-28T05:12:27.443" v="667"/>
          <ac:spMkLst>
            <pc:docMk/>
            <pc:sldMk cId="2555927489" sldId="279"/>
            <ac:spMk id="10" creationId="{456B0754-CEFC-5EBD-F85D-3BF33569ED1F}"/>
          </ac:spMkLst>
        </pc:spChg>
        <pc:spChg chg="add mod">
          <ac:chgData name="Ravindu Buddhila Danthasinghe" userId="daa295b17415f4a6" providerId="LiveId" clId="{E007F1AE-B296-4D4B-B874-C62416C0A37D}" dt="2023-03-28T05:12:27.443" v="667"/>
          <ac:spMkLst>
            <pc:docMk/>
            <pc:sldMk cId="2555927489" sldId="279"/>
            <ac:spMk id="11" creationId="{93DD2B72-B24B-6783-2E69-AC386298188D}"/>
          </ac:spMkLst>
        </pc:spChg>
        <pc:picChg chg="add mod">
          <ac:chgData name="Ravindu Buddhila Danthasinghe" userId="daa295b17415f4a6" providerId="LiveId" clId="{E007F1AE-B296-4D4B-B874-C62416C0A37D}" dt="2023-03-28T05:11:09.081" v="655" actId="571"/>
          <ac:picMkLst>
            <pc:docMk/>
            <pc:sldMk cId="2555927489" sldId="279"/>
            <ac:picMk id="4" creationId="{ABA2408E-ECDF-9362-D6AB-C43EFDBFD367}"/>
          </ac:picMkLst>
        </pc:picChg>
        <pc:picChg chg="mod">
          <ac:chgData name="Ravindu Buddhila Danthasinghe" userId="daa295b17415f4a6" providerId="LiveId" clId="{E007F1AE-B296-4D4B-B874-C62416C0A37D}" dt="2023-03-28T05:11:14.102" v="656" actId="1076"/>
          <ac:picMkLst>
            <pc:docMk/>
            <pc:sldMk cId="2555927489" sldId="279"/>
            <ac:picMk id="7" creationId="{0B715A86-BAAC-6F24-6293-BCB029E847E8}"/>
          </ac:picMkLst>
        </pc:picChg>
        <pc:picChg chg="mod">
          <ac:chgData name="Ravindu Buddhila Danthasinghe" userId="daa295b17415f4a6" providerId="LiveId" clId="{E007F1AE-B296-4D4B-B874-C62416C0A37D}" dt="2023-03-28T05:11:14.102" v="656" actId="1076"/>
          <ac:picMkLst>
            <pc:docMk/>
            <pc:sldMk cId="2555927489" sldId="279"/>
            <ac:picMk id="9" creationId="{A4CB98C2-AD87-2917-F3ED-32F1B46C45F0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3:01.448" v="676" actId="1076"/>
        <pc:sldMkLst>
          <pc:docMk/>
          <pc:sldMk cId="607123174" sldId="281"/>
        </pc:sldMkLst>
        <pc:spChg chg="add mod">
          <ac:chgData name="Ravindu Buddhila Danthasinghe" userId="daa295b17415f4a6" providerId="LiveId" clId="{E007F1AE-B296-4D4B-B874-C62416C0A37D}" dt="2023-03-28T05:12:44.724" v="670"/>
          <ac:spMkLst>
            <pc:docMk/>
            <pc:sldMk cId="607123174" sldId="281"/>
            <ac:spMk id="2" creationId="{70F98835-FD57-D959-7E16-B4BDD1EC82A6}"/>
          </ac:spMkLst>
        </pc:spChg>
        <pc:spChg chg="del">
          <ac:chgData name="Ravindu Buddhila Danthasinghe" userId="daa295b17415f4a6" providerId="LiveId" clId="{E007F1AE-B296-4D4B-B874-C62416C0A37D}" dt="2023-03-28T05:12:41.989" v="669" actId="478"/>
          <ac:spMkLst>
            <pc:docMk/>
            <pc:sldMk cId="607123174" sldId="281"/>
            <ac:spMk id="5" creationId="{CA64DC85-3AAB-B05E-AA45-CD516CAB3BE7}"/>
          </ac:spMkLst>
        </pc:spChg>
        <pc:spChg chg="mod">
          <ac:chgData name="Ravindu Buddhila Danthasinghe" userId="daa295b17415f4a6" providerId="LiveId" clId="{E007F1AE-B296-4D4B-B874-C62416C0A37D}" dt="2023-03-28T05:13:01.448" v="676" actId="1076"/>
          <ac:spMkLst>
            <pc:docMk/>
            <pc:sldMk cId="607123174" sldId="281"/>
            <ac:spMk id="6" creationId="{B5480811-CC64-6582-BAC1-BA77EF974374}"/>
          </ac:spMkLst>
        </pc:spChg>
        <pc:picChg chg="mod">
          <ac:chgData name="Ravindu Buddhila Danthasinghe" userId="daa295b17415f4a6" providerId="LiveId" clId="{E007F1AE-B296-4D4B-B874-C62416C0A37D}" dt="2023-03-28T05:13:01.448" v="676" actId="1076"/>
          <ac:picMkLst>
            <pc:docMk/>
            <pc:sldMk cId="607123174" sldId="281"/>
            <ac:picMk id="7" creationId="{82C6D549-BADF-818E-BC9A-A4DC067EF7FC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6:50.309" v="731" actId="478"/>
        <pc:sldMkLst>
          <pc:docMk/>
          <pc:sldMk cId="3599659866" sldId="282"/>
        </pc:sldMkLst>
        <pc:spChg chg="add del mod">
          <ac:chgData name="Ravindu Buddhila Danthasinghe" userId="daa295b17415f4a6" providerId="LiveId" clId="{E007F1AE-B296-4D4B-B874-C62416C0A37D}" dt="2023-03-28T05:16:13.979" v="718"/>
          <ac:spMkLst>
            <pc:docMk/>
            <pc:sldMk cId="3599659866" sldId="282"/>
            <ac:spMk id="2" creationId="{227077FA-7C2B-90E3-84D9-CBCBB892AC58}"/>
          </ac:spMkLst>
        </pc:spChg>
        <pc:spChg chg="add del mod">
          <ac:chgData name="Ravindu Buddhila Danthasinghe" userId="daa295b17415f4a6" providerId="LiveId" clId="{E007F1AE-B296-4D4B-B874-C62416C0A37D}" dt="2023-03-28T05:16:13.979" v="718"/>
          <ac:spMkLst>
            <pc:docMk/>
            <pc:sldMk cId="3599659866" sldId="282"/>
            <ac:spMk id="3" creationId="{64262609-2F07-3518-DF02-3B5EA790FAA8}"/>
          </ac:spMkLst>
        </pc:spChg>
        <pc:spChg chg="add del mod">
          <ac:chgData name="Ravindu Buddhila Danthasinghe" userId="daa295b17415f4a6" providerId="LiveId" clId="{E007F1AE-B296-4D4B-B874-C62416C0A37D}" dt="2023-03-28T05:16:38.589" v="726"/>
          <ac:spMkLst>
            <pc:docMk/>
            <pc:sldMk cId="3599659866" sldId="282"/>
            <ac:spMk id="4" creationId="{D1FACCB3-74A1-060B-4302-1EF736B64673}"/>
          </ac:spMkLst>
        </pc:spChg>
        <pc:spChg chg="del mod">
          <ac:chgData name="Ravindu Buddhila Danthasinghe" userId="daa295b17415f4a6" providerId="LiveId" clId="{E007F1AE-B296-4D4B-B874-C62416C0A37D}" dt="2023-03-28T05:16:50.309" v="731" actId="478"/>
          <ac:spMkLst>
            <pc:docMk/>
            <pc:sldMk cId="3599659866" sldId="282"/>
            <ac:spMk id="5" creationId="{EA28327A-CC4E-497C-E115-09B4F759B0A5}"/>
          </ac:spMkLst>
        </pc:spChg>
        <pc:spChg chg="mod">
          <ac:chgData name="Ravindu Buddhila Danthasinghe" userId="daa295b17415f4a6" providerId="LiveId" clId="{E007F1AE-B296-4D4B-B874-C62416C0A37D}" dt="2023-03-28T05:16:45.132" v="729" actId="1076"/>
          <ac:spMkLst>
            <pc:docMk/>
            <pc:sldMk cId="3599659866" sldId="282"/>
            <ac:spMk id="6" creationId="{EE575CF8-27BF-D59B-A887-572D6BA5E0FF}"/>
          </ac:spMkLst>
        </pc:spChg>
        <pc:spChg chg="mod">
          <ac:chgData name="Ravindu Buddhila Danthasinghe" userId="daa295b17415f4a6" providerId="LiveId" clId="{E007F1AE-B296-4D4B-B874-C62416C0A37D}" dt="2023-03-28T05:16:45.132" v="729" actId="1076"/>
          <ac:spMkLst>
            <pc:docMk/>
            <pc:sldMk cId="3599659866" sldId="282"/>
            <ac:spMk id="8" creationId="{BA607703-4224-91E2-7393-F4E2E380858C}"/>
          </ac:spMkLst>
        </pc:spChg>
        <pc:spChg chg="add del mod">
          <ac:chgData name="Ravindu Buddhila Danthasinghe" userId="daa295b17415f4a6" providerId="LiveId" clId="{E007F1AE-B296-4D4B-B874-C62416C0A37D}" dt="2023-03-28T05:16:38.589" v="726"/>
          <ac:spMkLst>
            <pc:docMk/>
            <pc:sldMk cId="3599659866" sldId="282"/>
            <ac:spMk id="10" creationId="{F3A5D71D-83D8-9B34-F598-BD090F0016EE}"/>
          </ac:spMkLst>
        </pc:spChg>
        <pc:spChg chg="add mod">
          <ac:chgData name="Ravindu Buddhila Danthasinghe" userId="daa295b17415f4a6" providerId="LiveId" clId="{E007F1AE-B296-4D4B-B874-C62416C0A37D}" dt="2023-03-28T05:16:46.255" v="730"/>
          <ac:spMkLst>
            <pc:docMk/>
            <pc:sldMk cId="3599659866" sldId="282"/>
            <ac:spMk id="11" creationId="{79411EC1-437A-B1A4-05A7-562296630467}"/>
          </ac:spMkLst>
        </pc:spChg>
        <pc:spChg chg="add mod">
          <ac:chgData name="Ravindu Buddhila Danthasinghe" userId="daa295b17415f4a6" providerId="LiveId" clId="{E007F1AE-B296-4D4B-B874-C62416C0A37D}" dt="2023-03-28T05:16:46.255" v="730"/>
          <ac:spMkLst>
            <pc:docMk/>
            <pc:sldMk cId="3599659866" sldId="282"/>
            <ac:spMk id="12" creationId="{C51827BE-9300-01DA-710D-BB7CEF93CEEF}"/>
          </ac:spMkLst>
        </pc:spChg>
        <pc:picChg chg="mod">
          <ac:chgData name="Ravindu Buddhila Danthasinghe" userId="daa295b17415f4a6" providerId="LiveId" clId="{E007F1AE-B296-4D4B-B874-C62416C0A37D}" dt="2023-03-28T05:16:30.366" v="723" actId="14100"/>
          <ac:picMkLst>
            <pc:docMk/>
            <pc:sldMk cId="3599659866" sldId="282"/>
            <ac:picMk id="7" creationId="{32833633-8AC5-2EF8-5CC2-F1E22DF30375}"/>
          </ac:picMkLst>
        </pc:picChg>
        <pc:picChg chg="mod">
          <ac:chgData name="Ravindu Buddhila Danthasinghe" userId="daa295b17415f4a6" providerId="LiveId" clId="{E007F1AE-B296-4D4B-B874-C62416C0A37D}" dt="2023-03-28T05:16:30.366" v="723" actId="14100"/>
          <ac:picMkLst>
            <pc:docMk/>
            <pc:sldMk cId="3599659866" sldId="282"/>
            <ac:picMk id="9" creationId="{B641642C-9EA3-DF3A-36D9-557EC5D07E24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7:22.852" v="744" actId="1076"/>
        <pc:sldMkLst>
          <pc:docMk/>
          <pc:sldMk cId="3019132140" sldId="283"/>
        </pc:sldMkLst>
        <pc:spChg chg="add mod">
          <ac:chgData name="Ravindu Buddhila Danthasinghe" userId="daa295b17415f4a6" providerId="LiveId" clId="{E007F1AE-B296-4D4B-B874-C62416C0A37D}" dt="2023-03-28T05:16:59.630" v="733"/>
          <ac:spMkLst>
            <pc:docMk/>
            <pc:sldMk cId="3019132140" sldId="283"/>
            <ac:spMk id="2" creationId="{9B06FA29-6BCE-6906-C99E-B15AB611E9F3}"/>
          </ac:spMkLst>
        </pc:spChg>
        <pc:spChg chg="del">
          <ac:chgData name="Ravindu Buddhila Danthasinghe" userId="daa295b17415f4a6" providerId="LiveId" clId="{E007F1AE-B296-4D4B-B874-C62416C0A37D}" dt="2023-03-28T05:16:57.415" v="732" actId="478"/>
          <ac:spMkLst>
            <pc:docMk/>
            <pc:sldMk cId="3019132140" sldId="283"/>
            <ac:spMk id="5" creationId="{5D27711D-13C0-29C2-FD5D-0C84A6002B50}"/>
          </ac:spMkLst>
        </pc:spChg>
        <pc:spChg chg="mod">
          <ac:chgData name="Ravindu Buddhila Danthasinghe" userId="daa295b17415f4a6" providerId="LiveId" clId="{E007F1AE-B296-4D4B-B874-C62416C0A37D}" dt="2023-03-28T05:17:22.852" v="744" actId="1076"/>
          <ac:spMkLst>
            <pc:docMk/>
            <pc:sldMk cId="3019132140" sldId="283"/>
            <ac:spMk id="6" creationId="{FDDBBF3B-D560-B49F-0C7F-4B1B11F2B11B}"/>
          </ac:spMkLst>
        </pc:spChg>
        <pc:picChg chg="mod">
          <ac:chgData name="Ravindu Buddhila Danthasinghe" userId="daa295b17415f4a6" providerId="LiveId" clId="{E007F1AE-B296-4D4B-B874-C62416C0A37D}" dt="2023-03-28T05:17:22.852" v="744" actId="1076"/>
          <ac:picMkLst>
            <pc:docMk/>
            <pc:sldMk cId="3019132140" sldId="283"/>
            <ac:picMk id="7" creationId="{8D9D4508-26D6-6BE1-A18C-D6B49D92D170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2:14.456" v="666" actId="20577"/>
        <pc:sldMkLst>
          <pc:docMk/>
          <pc:sldMk cId="1326266864" sldId="284"/>
        </pc:sldMkLst>
        <pc:spChg chg="add mod">
          <ac:chgData name="Ravindu Buddhila Danthasinghe" userId="daa295b17415f4a6" providerId="LiveId" clId="{E007F1AE-B296-4D4B-B874-C62416C0A37D}" dt="2023-03-28T05:12:14.456" v="666" actId="20577"/>
          <ac:spMkLst>
            <pc:docMk/>
            <pc:sldMk cId="1326266864" sldId="284"/>
            <ac:spMk id="2" creationId="{4F53BE04-2628-7923-DA7E-5B4F1DEDDE5A}"/>
          </ac:spMkLst>
        </pc:spChg>
        <pc:spChg chg="add mod">
          <ac:chgData name="Ravindu Buddhila Danthasinghe" userId="daa295b17415f4a6" providerId="LiveId" clId="{E007F1AE-B296-4D4B-B874-C62416C0A37D}" dt="2023-03-28T05:09:16.870" v="636"/>
          <ac:spMkLst>
            <pc:docMk/>
            <pc:sldMk cId="1326266864" sldId="284"/>
            <ac:spMk id="3" creationId="{F9A03021-9C00-2EB5-1911-5537165DDCBF}"/>
          </ac:spMkLst>
        </pc:spChg>
        <pc:spChg chg="add del">
          <ac:chgData name="Ravindu Buddhila Danthasinghe" userId="daa295b17415f4a6" providerId="LiveId" clId="{E007F1AE-B296-4D4B-B874-C62416C0A37D}" dt="2023-03-28T05:09:00.454" v="635" actId="478"/>
          <ac:spMkLst>
            <pc:docMk/>
            <pc:sldMk cId="1326266864" sldId="284"/>
            <ac:spMk id="5" creationId="{188C6B1A-BD41-232F-4336-1950B4B5D562}"/>
          </ac:spMkLst>
        </pc:spChg>
        <pc:spChg chg="mod">
          <ac:chgData name="Ravindu Buddhila Danthasinghe" userId="daa295b17415f4a6" providerId="LiveId" clId="{E007F1AE-B296-4D4B-B874-C62416C0A37D}" dt="2023-03-28T05:08:33.842" v="631" actId="20577"/>
          <ac:spMkLst>
            <pc:docMk/>
            <pc:sldMk cId="1326266864" sldId="284"/>
            <ac:spMk id="6" creationId="{2AB7404B-FDBD-C6D1-7BDE-2B2E4CD93A92}"/>
          </ac:spMkLst>
        </pc:spChg>
        <pc:spChg chg="mod">
          <ac:chgData name="Ravindu Buddhila Danthasinghe" userId="daa295b17415f4a6" providerId="LiveId" clId="{E007F1AE-B296-4D4B-B874-C62416C0A37D}" dt="2023-03-28T05:08:36.396" v="632" actId="20577"/>
          <ac:spMkLst>
            <pc:docMk/>
            <pc:sldMk cId="1326266864" sldId="284"/>
            <ac:spMk id="8" creationId="{0255FD77-A32E-3263-AD80-6C1D298CDEFB}"/>
          </ac:spMkLst>
        </pc:spChg>
        <pc:picChg chg="mod">
          <ac:chgData name="Ravindu Buddhila Danthasinghe" userId="daa295b17415f4a6" providerId="LiveId" clId="{E007F1AE-B296-4D4B-B874-C62416C0A37D}" dt="2023-03-28T05:08:28.179" v="629" actId="14100"/>
          <ac:picMkLst>
            <pc:docMk/>
            <pc:sldMk cId="1326266864" sldId="284"/>
            <ac:picMk id="7" creationId="{55CCCCE6-5091-9FED-AA15-DDEBFCCFCA38}"/>
          </ac:picMkLst>
        </pc:picChg>
        <pc:picChg chg="mod">
          <ac:chgData name="Ravindu Buddhila Danthasinghe" userId="daa295b17415f4a6" providerId="LiveId" clId="{E007F1AE-B296-4D4B-B874-C62416C0A37D}" dt="2023-03-28T05:08:28.179" v="629" actId="14100"/>
          <ac:picMkLst>
            <pc:docMk/>
            <pc:sldMk cId="1326266864" sldId="284"/>
            <ac:picMk id="9" creationId="{FF81A72C-0A4E-A992-7C3E-FD767DCF4B17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09:43.925" v="647" actId="1076"/>
        <pc:sldMkLst>
          <pc:docMk/>
          <pc:sldMk cId="2908319683" sldId="285"/>
        </pc:sldMkLst>
        <pc:spChg chg="add mod">
          <ac:chgData name="Ravindu Buddhila Danthasinghe" userId="daa295b17415f4a6" providerId="LiveId" clId="{E007F1AE-B296-4D4B-B874-C62416C0A37D}" dt="2023-03-28T05:09:27.105" v="638"/>
          <ac:spMkLst>
            <pc:docMk/>
            <pc:sldMk cId="2908319683" sldId="285"/>
            <ac:spMk id="2" creationId="{C6C4A3FC-9EA4-C82D-A697-5DBFE99ED9A5}"/>
          </ac:spMkLst>
        </pc:spChg>
        <pc:spChg chg="del">
          <ac:chgData name="Ravindu Buddhila Danthasinghe" userId="daa295b17415f4a6" providerId="LiveId" clId="{E007F1AE-B296-4D4B-B874-C62416C0A37D}" dt="2023-03-28T05:09:25.833" v="637" actId="478"/>
          <ac:spMkLst>
            <pc:docMk/>
            <pc:sldMk cId="2908319683" sldId="285"/>
            <ac:spMk id="5" creationId="{B1B8B132-C16C-023A-039B-52445048DFFF}"/>
          </ac:spMkLst>
        </pc:spChg>
        <pc:spChg chg="mod">
          <ac:chgData name="Ravindu Buddhila Danthasinghe" userId="daa295b17415f4a6" providerId="LiveId" clId="{E007F1AE-B296-4D4B-B874-C62416C0A37D}" dt="2023-03-28T05:09:43.925" v="647" actId="1076"/>
          <ac:spMkLst>
            <pc:docMk/>
            <pc:sldMk cId="2908319683" sldId="285"/>
            <ac:spMk id="6" creationId="{4C114AEC-300E-8128-A470-EAA4278B06E8}"/>
          </ac:spMkLst>
        </pc:spChg>
        <pc:picChg chg="mod">
          <ac:chgData name="Ravindu Buddhila Danthasinghe" userId="daa295b17415f4a6" providerId="LiveId" clId="{E007F1AE-B296-4D4B-B874-C62416C0A37D}" dt="2023-03-28T05:09:43.925" v="647" actId="1076"/>
          <ac:picMkLst>
            <pc:docMk/>
            <pc:sldMk cId="2908319683" sldId="285"/>
            <ac:picMk id="7" creationId="{C262A19B-5ACF-6D26-8714-9C730960A38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5:24.993" v="706" actId="478"/>
        <pc:sldMkLst>
          <pc:docMk/>
          <pc:sldMk cId="860298555" sldId="286"/>
        </pc:sldMkLst>
        <pc:spChg chg="add mod">
          <ac:chgData name="Ravindu Buddhila Danthasinghe" userId="daa295b17415f4a6" providerId="LiveId" clId="{E007F1AE-B296-4D4B-B874-C62416C0A37D}" dt="2023-03-28T05:15:20.775" v="705"/>
          <ac:spMkLst>
            <pc:docMk/>
            <pc:sldMk cId="860298555" sldId="286"/>
            <ac:spMk id="2" creationId="{2C388872-CA0D-96DC-C98D-3E751B826B8E}"/>
          </ac:spMkLst>
        </pc:spChg>
        <pc:spChg chg="add mod">
          <ac:chgData name="Ravindu Buddhila Danthasinghe" userId="daa295b17415f4a6" providerId="LiveId" clId="{E007F1AE-B296-4D4B-B874-C62416C0A37D}" dt="2023-03-28T05:15:20.775" v="705"/>
          <ac:spMkLst>
            <pc:docMk/>
            <pc:sldMk cId="860298555" sldId="286"/>
            <ac:spMk id="3" creationId="{A19F0B9A-A86C-A1D8-D790-12FA71012F5F}"/>
          </ac:spMkLst>
        </pc:spChg>
        <pc:spChg chg="del mod">
          <ac:chgData name="Ravindu Buddhila Danthasinghe" userId="daa295b17415f4a6" providerId="LiveId" clId="{E007F1AE-B296-4D4B-B874-C62416C0A37D}" dt="2023-03-28T05:15:24.993" v="706" actId="478"/>
          <ac:spMkLst>
            <pc:docMk/>
            <pc:sldMk cId="860298555" sldId="286"/>
            <ac:spMk id="5" creationId="{02642EF0-2C86-303B-9BF8-ACAF750A695F}"/>
          </ac:spMkLst>
        </pc:spChg>
        <pc:spChg chg="mod">
          <ac:chgData name="Ravindu Buddhila Danthasinghe" userId="daa295b17415f4a6" providerId="LiveId" clId="{E007F1AE-B296-4D4B-B874-C62416C0A37D}" dt="2023-03-28T05:15:15.808" v="703" actId="20577"/>
          <ac:spMkLst>
            <pc:docMk/>
            <pc:sldMk cId="860298555" sldId="286"/>
            <ac:spMk id="7" creationId="{D80C8C96-CEB8-A812-7115-ADC5C74DD342}"/>
          </ac:spMkLst>
        </pc:spChg>
        <pc:spChg chg="mod">
          <ac:chgData name="Ravindu Buddhila Danthasinghe" userId="daa295b17415f4a6" providerId="LiveId" clId="{E007F1AE-B296-4D4B-B874-C62416C0A37D}" dt="2023-03-28T05:15:18.013" v="704" actId="20577"/>
          <ac:spMkLst>
            <pc:docMk/>
            <pc:sldMk cId="860298555" sldId="286"/>
            <ac:spMk id="9" creationId="{942134FF-A2F3-E836-8095-B44DDE0995B4}"/>
          </ac:spMkLst>
        </pc:spChg>
        <pc:picChg chg="mod">
          <ac:chgData name="Ravindu Buddhila Danthasinghe" userId="daa295b17415f4a6" providerId="LiveId" clId="{E007F1AE-B296-4D4B-B874-C62416C0A37D}" dt="2023-03-28T05:15:11.720" v="701" actId="1076"/>
          <ac:picMkLst>
            <pc:docMk/>
            <pc:sldMk cId="860298555" sldId="286"/>
            <ac:picMk id="8" creationId="{DA733150-1C77-BECA-2664-8D18B58004F9}"/>
          </ac:picMkLst>
        </pc:picChg>
        <pc:picChg chg="mod">
          <ac:chgData name="Ravindu Buddhila Danthasinghe" userId="daa295b17415f4a6" providerId="LiveId" clId="{E007F1AE-B296-4D4B-B874-C62416C0A37D}" dt="2023-03-28T05:15:11.720" v="701" actId="1076"/>
          <ac:picMkLst>
            <pc:docMk/>
            <pc:sldMk cId="860298555" sldId="286"/>
            <ac:picMk id="10" creationId="{A5784F3F-DFDC-FA72-65DD-75F1931BDF20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5:52.645" v="715" actId="20577"/>
        <pc:sldMkLst>
          <pc:docMk/>
          <pc:sldMk cId="1397731469" sldId="287"/>
        </pc:sldMkLst>
        <pc:spChg chg="add mod">
          <ac:chgData name="Ravindu Buddhila Danthasinghe" userId="daa295b17415f4a6" providerId="LiveId" clId="{E007F1AE-B296-4D4B-B874-C62416C0A37D}" dt="2023-03-28T05:15:39.118" v="708"/>
          <ac:spMkLst>
            <pc:docMk/>
            <pc:sldMk cId="1397731469" sldId="287"/>
            <ac:spMk id="2" creationId="{4D8B4529-2608-3390-E259-7EE93F31B3CB}"/>
          </ac:spMkLst>
        </pc:spChg>
        <pc:spChg chg="del">
          <ac:chgData name="Ravindu Buddhila Danthasinghe" userId="daa295b17415f4a6" providerId="LiveId" clId="{E007F1AE-B296-4D4B-B874-C62416C0A37D}" dt="2023-03-28T05:15:38.042" v="707" actId="478"/>
          <ac:spMkLst>
            <pc:docMk/>
            <pc:sldMk cId="1397731469" sldId="287"/>
            <ac:spMk id="5" creationId="{8E365D61-C467-1542-1238-45E983096E37}"/>
          </ac:spMkLst>
        </pc:spChg>
        <pc:spChg chg="mod">
          <ac:chgData name="Ravindu Buddhila Danthasinghe" userId="daa295b17415f4a6" providerId="LiveId" clId="{E007F1AE-B296-4D4B-B874-C62416C0A37D}" dt="2023-03-28T05:15:52.645" v="715" actId="20577"/>
          <ac:spMkLst>
            <pc:docMk/>
            <pc:sldMk cId="1397731469" sldId="287"/>
            <ac:spMk id="6" creationId="{9262D105-C41D-3DAE-0E1C-8C241C4472AD}"/>
          </ac:spMkLst>
        </pc:spChg>
        <pc:picChg chg="mod">
          <ac:chgData name="Ravindu Buddhila Danthasinghe" userId="daa295b17415f4a6" providerId="LiveId" clId="{E007F1AE-B296-4D4B-B874-C62416C0A37D}" dt="2023-03-28T05:15:45.745" v="709" actId="1076"/>
          <ac:picMkLst>
            <pc:docMk/>
            <pc:sldMk cId="1397731469" sldId="287"/>
            <ac:picMk id="7" creationId="{95885EFE-1DE4-55C7-74EB-D12A4D208CA7}"/>
          </ac:picMkLst>
        </pc:picChg>
      </pc:sldChg>
      <pc:sldChg chg="modSp mod">
        <pc:chgData name="Ravindu Buddhila Danthasinghe" userId="daa295b17415f4a6" providerId="LiveId" clId="{E007F1AE-B296-4D4B-B874-C62416C0A37D}" dt="2023-03-25T11:27:42.184" v="274" actId="20577"/>
        <pc:sldMkLst>
          <pc:docMk/>
          <pc:sldMk cId="3747190749" sldId="288"/>
        </pc:sldMkLst>
        <pc:graphicFrameChg chg="mod modGraphic">
          <ac:chgData name="Ravindu Buddhila Danthasinghe" userId="daa295b17415f4a6" providerId="LiveId" clId="{E007F1AE-B296-4D4B-B874-C62416C0A37D}" dt="2023-03-25T11:27:42.184" v="274" actId="20577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  <pc:sldChg chg="addSp delSp modSp new mod ord setBg">
        <pc:chgData name="Ravindu Buddhila Danthasinghe" userId="daa295b17415f4a6" providerId="LiveId" clId="{E007F1AE-B296-4D4B-B874-C62416C0A37D}" dt="2023-03-28T04:32:13.971" v="359" actId="14100"/>
        <pc:sldMkLst>
          <pc:docMk/>
          <pc:sldMk cId="3260524827" sldId="289"/>
        </pc:sldMkLst>
        <pc:spChg chg="mod">
          <ac:chgData name="Ravindu Buddhila Danthasinghe" userId="daa295b17415f4a6" providerId="LiveId" clId="{E007F1AE-B296-4D4B-B874-C62416C0A37D}" dt="2023-03-28T04:23:20.485" v="308" actId="26606"/>
          <ac:spMkLst>
            <pc:docMk/>
            <pc:sldMk cId="3260524827" sldId="289"/>
            <ac:spMk id="2" creationId="{1A6D5194-9767-0FE7-43E6-ED703DA323FD}"/>
          </ac:spMkLst>
        </pc:spChg>
        <pc:spChg chg="mod">
          <ac:chgData name="Ravindu Buddhila Danthasinghe" userId="daa295b17415f4a6" providerId="LiveId" clId="{E007F1AE-B296-4D4B-B874-C62416C0A37D}" dt="2023-03-28T04:26:29.574" v="352" actId="20577"/>
          <ac:spMkLst>
            <pc:docMk/>
            <pc:sldMk cId="3260524827" sldId="289"/>
            <ac:spMk id="3" creationId="{62499F79-B071-24E2-FDB0-C56E86599EF0}"/>
          </ac:spMkLst>
        </pc:spChg>
        <pc:grpChg chg="add del">
          <ac:chgData name="Ravindu Buddhila Danthasinghe" userId="daa295b17415f4a6" providerId="LiveId" clId="{E007F1AE-B296-4D4B-B874-C62416C0A37D}" dt="2023-03-28T04:23:20.480" v="307" actId="26606"/>
          <ac:grpSpMkLst>
            <pc:docMk/>
            <pc:sldMk cId="3260524827" sldId="289"/>
            <ac:grpSpMk id="12" creationId="{B4DE830A-B531-4A3B-96F6-0ECE88B08555}"/>
          </ac:grpSpMkLst>
        </pc:grpChg>
        <pc:picChg chg="add del">
          <ac:chgData name="Ravindu Buddhila Danthasinghe" userId="daa295b17415f4a6" providerId="LiveId" clId="{E007F1AE-B296-4D4B-B874-C62416C0A37D}" dt="2023-03-28T04:22:56.090" v="302" actId="22"/>
          <ac:picMkLst>
            <pc:docMk/>
            <pc:sldMk cId="3260524827" sldId="289"/>
            <ac:picMk id="5" creationId="{791F6F6D-D2BF-55DF-F65F-A634A76848F9}"/>
          </ac:picMkLst>
        </pc:picChg>
        <pc:picChg chg="add del mod">
          <ac:chgData name="Ravindu Buddhila Danthasinghe" userId="daa295b17415f4a6" providerId="LiveId" clId="{E007F1AE-B296-4D4B-B874-C62416C0A37D}" dt="2023-03-28T04:31:57.189" v="356" actId="478"/>
          <ac:picMkLst>
            <pc:docMk/>
            <pc:sldMk cId="3260524827" sldId="289"/>
            <ac:picMk id="7" creationId="{B1458A68-63A2-BE30-7A68-BD2808E7EEE6}"/>
          </ac:picMkLst>
        </pc:picChg>
        <pc:picChg chg="add mod">
          <ac:chgData name="Ravindu Buddhila Danthasinghe" userId="daa295b17415f4a6" providerId="LiveId" clId="{E007F1AE-B296-4D4B-B874-C62416C0A37D}" dt="2023-03-28T04:32:13.971" v="359" actId="14100"/>
          <ac:picMkLst>
            <pc:docMk/>
            <pc:sldMk cId="3260524827" sldId="289"/>
            <ac:picMk id="9" creationId="{1A3DD159-7573-D984-E688-6FA4D3D2B251}"/>
          </ac:picMkLst>
        </pc:picChg>
      </pc:sldChg>
      <pc:sldChg chg="addSp delSp modSp add mod">
        <pc:chgData name="Ravindu Buddhila Danthasinghe" userId="daa295b17415f4a6" providerId="LiveId" clId="{E007F1AE-B296-4D4B-B874-C62416C0A37D}" dt="2023-03-28T04:26:10.878" v="347" actId="14100"/>
        <pc:sldMkLst>
          <pc:docMk/>
          <pc:sldMk cId="181116195" sldId="290"/>
        </pc:sldMkLst>
        <pc:spChg chg="mod">
          <ac:chgData name="Ravindu Buddhila Danthasinghe" userId="daa295b17415f4a6" providerId="LiveId" clId="{E007F1AE-B296-4D4B-B874-C62416C0A37D}" dt="2023-03-28T04:24:37.809" v="339" actId="20577"/>
          <ac:spMkLst>
            <pc:docMk/>
            <pc:sldMk cId="181116195" sldId="290"/>
            <ac:spMk id="3" creationId="{62499F79-B071-24E2-FDB0-C56E86599EF0}"/>
          </ac:spMkLst>
        </pc:spChg>
        <pc:picChg chg="add mod">
          <ac:chgData name="Ravindu Buddhila Danthasinghe" userId="daa295b17415f4a6" providerId="LiveId" clId="{E007F1AE-B296-4D4B-B874-C62416C0A37D}" dt="2023-03-28T04:26:10.878" v="347" actId="14100"/>
          <ac:picMkLst>
            <pc:docMk/>
            <pc:sldMk cId="181116195" sldId="290"/>
            <ac:picMk id="5" creationId="{89BA6A33-742C-81C4-DBE1-4B3D62945B09}"/>
          </ac:picMkLst>
        </pc:picChg>
        <pc:picChg chg="del">
          <ac:chgData name="Ravindu Buddhila Danthasinghe" userId="daa295b17415f4a6" providerId="LiveId" clId="{E007F1AE-B296-4D4B-B874-C62416C0A37D}" dt="2023-03-28T04:23:48.395" v="314" actId="478"/>
          <ac:picMkLst>
            <pc:docMk/>
            <pc:sldMk cId="181116195" sldId="290"/>
            <ac:picMk id="7" creationId="{B1458A68-63A2-BE30-7A68-BD2808E7EEE6}"/>
          </ac:picMkLst>
        </pc:picChg>
      </pc:sldChg>
      <pc:sldChg chg="add">
        <pc:chgData name="Ravindu Buddhila Danthasinghe" userId="daa295b17415f4a6" providerId="LiveId" clId="{E007F1AE-B296-4D4B-B874-C62416C0A37D}" dt="2023-03-28T04:26:20.409" v="348" actId="2890"/>
        <pc:sldMkLst>
          <pc:docMk/>
          <pc:sldMk cId="4195589447" sldId="291"/>
        </pc:sldMkLst>
      </pc:sldChg>
      <pc:sldChg chg="addSp delSp modSp add mod ord">
        <pc:chgData name="Ravindu Buddhila Danthasinghe" userId="daa295b17415f4a6" providerId="LiveId" clId="{E007F1AE-B296-4D4B-B874-C62416C0A37D}" dt="2023-03-28T04:33:22.147" v="371" actId="14100"/>
        <pc:sldMkLst>
          <pc:docMk/>
          <pc:sldMk cId="2663414239" sldId="292"/>
        </pc:sldMkLst>
        <pc:spChg chg="mod">
          <ac:chgData name="Ravindu Buddhila Danthasinghe" userId="daa295b17415f4a6" providerId="LiveId" clId="{E007F1AE-B296-4D4B-B874-C62416C0A37D}" dt="2023-03-28T04:32:24.921" v="364" actId="20577"/>
          <ac:spMkLst>
            <pc:docMk/>
            <pc:sldMk cId="2663414239" sldId="292"/>
            <ac:spMk id="3" creationId="{62499F79-B071-24E2-FDB0-C56E86599EF0}"/>
          </ac:spMkLst>
        </pc:spChg>
        <pc:picChg chg="del">
          <ac:chgData name="Ravindu Buddhila Danthasinghe" userId="daa295b17415f4a6" providerId="LiveId" clId="{E007F1AE-B296-4D4B-B874-C62416C0A37D}" dt="2023-03-28T04:33:06.979" v="368" actId="478"/>
          <ac:picMkLst>
            <pc:docMk/>
            <pc:sldMk cId="2663414239" sldId="292"/>
            <ac:picMk id="5" creationId="{89BA6A33-742C-81C4-DBE1-4B3D62945B09}"/>
          </ac:picMkLst>
        </pc:picChg>
        <pc:picChg chg="add mod">
          <ac:chgData name="Ravindu Buddhila Danthasinghe" userId="daa295b17415f4a6" providerId="LiveId" clId="{E007F1AE-B296-4D4B-B874-C62416C0A37D}" dt="2023-03-28T04:33:22.147" v="371" actId="14100"/>
          <ac:picMkLst>
            <pc:docMk/>
            <pc:sldMk cId="2663414239" sldId="292"/>
            <ac:picMk id="6" creationId="{0BFA1365-DD37-937B-8C25-C535AAEFFD83}"/>
          </ac:picMkLst>
        </pc:picChg>
      </pc:sldChg>
      <pc:sldChg chg="addSp delSp modSp add mod">
        <pc:chgData name="Ravindu Buddhila Danthasinghe" userId="daa295b17415f4a6" providerId="LiveId" clId="{E007F1AE-B296-4D4B-B874-C62416C0A37D}" dt="2023-03-28T04:43:01.144" v="470" actId="1076"/>
        <pc:sldMkLst>
          <pc:docMk/>
          <pc:sldMk cId="2212585328" sldId="293"/>
        </pc:sldMkLst>
        <pc:spChg chg="add mod">
          <ac:chgData name="Ravindu Buddhila Danthasinghe" userId="daa295b17415f4a6" providerId="LiveId" clId="{E007F1AE-B296-4D4B-B874-C62416C0A37D}" dt="2023-03-28T04:42:31.449" v="464"/>
          <ac:spMkLst>
            <pc:docMk/>
            <pc:sldMk cId="2212585328" sldId="293"/>
            <ac:spMk id="2" creationId="{33421B6A-FEFD-04D4-2337-4E99A185E5E5}"/>
          </ac:spMkLst>
        </pc:spChg>
        <pc:spChg chg="del">
          <ac:chgData name="Ravindu Buddhila Danthasinghe" userId="daa295b17415f4a6" providerId="LiveId" clId="{E007F1AE-B296-4D4B-B874-C62416C0A37D}" dt="2023-03-28T04:41:31.645" v="456" actId="21"/>
          <ac:spMkLst>
            <pc:docMk/>
            <pc:sldMk cId="2212585328" sldId="293"/>
            <ac:spMk id="6" creationId="{D456B6E4-D805-97FC-C77B-BD80C571077F}"/>
          </ac:spMkLst>
        </pc:spChg>
        <pc:spChg chg="mod">
          <ac:chgData name="Ravindu Buddhila Danthasinghe" userId="daa295b17415f4a6" providerId="LiveId" clId="{E007F1AE-B296-4D4B-B874-C62416C0A37D}" dt="2023-03-28T04:43:01.144" v="470" actId="1076"/>
          <ac:spMkLst>
            <pc:docMk/>
            <pc:sldMk cId="2212585328" sldId="293"/>
            <ac:spMk id="8" creationId="{EC145FC9-6469-9550-3562-B78917122869}"/>
          </ac:spMkLst>
        </pc:spChg>
        <pc:spChg chg="del">
          <ac:chgData name="Ravindu Buddhila Danthasinghe" userId="daa295b17415f4a6" providerId="LiveId" clId="{E007F1AE-B296-4D4B-B874-C62416C0A37D}" dt="2023-03-28T04:42:24.677" v="463" actId="478"/>
          <ac:spMkLst>
            <pc:docMk/>
            <pc:sldMk cId="2212585328" sldId="293"/>
            <ac:spMk id="12" creationId="{B3A48800-FB3F-5EC3-1837-E238F69E417C}"/>
          </ac:spMkLst>
        </pc:spChg>
        <pc:picChg chg="del">
          <ac:chgData name="Ravindu Buddhila Danthasinghe" userId="daa295b17415f4a6" providerId="LiveId" clId="{E007F1AE-B296-4D4B-B874-C62416C0A37D}" dt="2023-03-28T04:41:31.645" v="456" actId="21"/>
          <ac:picMkLst>
            <pc:docMk/>
            <pc:sldMk cId="2212585328" sldId="293"/>
            <ac:picMk id="9" creationId="{04D30065-1121-83EE-5A0F-4E837D3359AB}"/>
          </ac:picMkLst>
        </pc:picChg>
        <pc:picChg chg="mod">
          <ac:chgData name="Ravindu Buddhila Danthasinghe" userId="daa295b17415f4a6" providerId="LiveId" clId="{E007F1AE-B296-4D4B-B874-C62416C0A37D}" dt="2023-03-28T04:43:01.144" v="470" actId="1076"/>
          <ac:picMkLst>
            <pc:docMk/>
            <pc:sldMk cId="2212585328" sldId="293"/>
            <ac:picMk id="10" creationId="{AF4FB9C3-0B95-929E-B40B-F7181FDBEF15}"/>
          </ac:picMkLst>
        </pc:picChg>
      </pc:sldChg>
    </pc:docChg>
  </pc:docChgLst>
  <pc:docChgLst>
    <pc:chgData name="Guest User" providerId="Windows Live" clId="Web-{63ADFDA6-F280-4ED6-AD0E-7B98D800B0EF}"/>
    <pc:docChg chg="addSld delSld modSld">
      <pc:chgData name="Guest User" userId="" providerId="Windows Live" clId="Web-{63ADFDA6-F280-4ED6-AD0E-7B98D800B0EF}" dt="2023-03-24T11:19:52.728" v="344" actId="14100"/>
      <pc:docMkLst>
        <pc:docMk/>
      </pc:docMkLst>
      <pc:sldChg chg="modSp">
        <pc:chgData name="Guest User" userId="" providerId="Windows Live" clId="Web-{63ADFDA6-F280-4ED6-AD0E-7B98D800B0EF}" dt="2023-03-24T10:49:47.081" v="13" actId="20577"/>
        <pc:sldMkLst>
          <pc:docMk/>
          <pc:sldMk cId="249551535" sldId="256"/>
        </pc:sldMkLst>
        <pc:spChg chg="mod">
          <ac:chgData name="Guest User" userId="" providerId="Windows Live" clId="Web-{63ADFDA6-F280-4ED6-AD0E-7B98D800B0EF}" dt="2023-03-24T10:49:47.081" v="13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">
        <pc:chgData name="Guest User" userId="" providerId="Windows Live" clId="Web-{63ADFDA6-F280-4ED6-AD0E-7B98D800B0EF}" dt="2023-03-24T10:55:57.558" v="53" actId="20577"/>
        <pc:sldMkLst>
          <pc:docMk/>
          <pc:sldMk cId="2411909269" sldId="259"/>
        </pc:sldMkLst>
        <pc:spChg chg="mod">
          <ac:chgData name="Guest User" userId="" providerId="Windows Live" clId="Web-{63ADFDA6-F280-4ED6-AD0E-7B98D800B0EF}" dt="2023-03-24T10:55:57.558" v="53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delSp modSp new">
        <pc:chgData name="Guest User" userId="" providerId="Windows Live" clId="Web-{63ADFDA6-F280-4ED6-AD0E-7B98D800B0EF}" dt="2023-03-24T10:57:42.185" v="73" actId="20577"/>
        <pc:sldMkLst>
          <pc:docMk/>
          <pc:sldMk cId="4268958962" sldId="260"/>
        </pc:sldMkLst>
        <pc:spChg chg="del">
          <ac:chgData name="Guest User" userId="" providerId="Windows Live" clId="Web-{63ADFDA6-F280-4ED6-AD0E-7B98D800B0EF}" dt="2023-03-24T10:56:22.589" v="55"/>
          <ac:spMkLst>
            <pc:docMk/>
            <pc:sldMk cId="4268958962" sldId="260"/>
            <ac:spMk id="2" creationId="{90EA8CF2-AD32-CA34-DDD0-5AEFF076619C}"/>
          </ac:spMkLst>
        </pc:spChg>
        <pc:spChg chg="mod">
          <ac:chgData name="Guest User" userId="" providerId="Windows Live" clId="Web-{63ADFDA6-F280-4ED6-AD0E-7B98D800B0EF}" dt="2023-03-24T10:57:42.185" v="73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delSp modSp">
        <pc:chgData name="Guest User" userId="" providerId="Windows Live" clId="Web-{63ADFDA6-F280-4ED6-AD0E-7B98D800B0EF}" dt="2023-03-24T10:59:10.421" v="85" actId="14100"/>
        <pc:sldMkLst>
          <pc:docMk/>
          <pc:sldMk cId="4064925731" sldId="262"/>
        </pc:sldMkLst>
        <pc:spChg chg="del">
          <ac:chgData name="Guest User" userId="" providerId="Windows Live" clId="Web-{63ADFDA6-F280-4ED6-AD0E-7B98D800B0EF}" dt="2023-03-24T10:57:52.638" v="74"/>
          <ac:spMkLst>
            <pc:docMk/>
            <pc:sldMk cId="4064925731" sldId="262"/>
            <ac:spMk id="2" creationId="{327216F1-5029-4ED8-E33F-423BD2B02980}"/>
          </ac:spMkLst>
        </pc:spChg>
        <pc:spChg chg="mod">
          <ac:chgData name="Guest User" userId="" providerId="Windows Live" clId="Web-{63ADFDA6-F280-4ED6-AD0E-7B98D800B0EF}" dt="2023-03-24T10:59:10.421" v="85" actId="14100"/>
          <ac:spMkLst>
            <pc:docMk/>
            <pc:sldMk cId="4064925731" sldId="262"/>
            <ac:spMk id="3" creationId="{D19C5111-FC5E-F4AF-FBF3-359372952227}"/>
          </ac:spMkLst>
        </pc:spChg>
      </pc:sldChg>
      <pc:sldChg chg="delSp modSp">
        <pc:chgData name="Guest User" userId="" providerId="Windows Live" clId="Web-{63ADFDA6-F280-4ED6-AD0E-7B98D800B0EF}" dt="2023-03-24T11:01:52.987" v="110" actId="14100"/>
        <pc:sldMkLst>
          <pc:docMk/>
          <pc:sldMk cId="3049856257" sldId="263"/>
        </pc:sldMkLst>
        <pc:spChg chg="del">
          <ac:chgData name="Guest User" userId="" providerId="Windows Live" clId="Web-{63ADFDA6-F280-4ED6-AD0E-7B98D800B0EF}" dt="2023-03-24T10:59:26.890" v="86"/>
          <ac:spMkLst>
            <pc:docMk/>
            <pc:sldMk cId="3049856257" sldId="263"/>
            <ac:spMk id="2" creationId="{9275D69F-3970-E33E-A674-42BD236A30C9}"/>
          </ac:spMkLst>
        </pc:spChg>
        <pc:spChg chg="mod">
          <ac:chgData name="Guest User" userId="" providerId="Windows Live" clId="Web-{63ADFDA6-F280-4ED6-AD0E-7B98D800B0EF}" dt="2023-03-24T11:01:52.987" v="110" actId="14100"/>
          <ac:spMkLst>
            <pc:docMk/>
            <pc:sldMk cId="3049856257" sldId="263"/>
            <ac:spMk id="3" creationId="{4222A0D8-0B4E-B7A3-FAB8-35FDF43609FB}"/>
          </ac:spMkLst>
        </pc:spChg>
      </pc:sldChg>
      <pc:sldChg chg="delSp modSp new">
        <pc:chgData name="Guest User" userId="" providerId="Windows Live" clId="Web-{63ADFDA6-F280-4ED6-AD0E-7B98D800B0EF}" dt="2023-03-24T11:05:02.553" v="133" actId="14100"/>
        <pc:sldMkLst>
          <pc:docMk/>
          <pc:sldMk cId="1912839184" sldId="264"/>
        </pc:sldMkLst>
        <pc:spChg chg="del">
          <ac:chgData name="Guest User" userId="" providerId="Windows Live" clId="Web-{63ADFDA6-F280-4ED6-AD0E-7B98D800B0EF}" dt="2023-03-24T11:02:23.300" v="112"/>
          <ac:spMkLst>
            <pc:docMk/>
            <pc:sldMk cId="1912839184" sldId="264"/>
            <ac:spMk id="2" creationId="{9C454F79-A46E-37B5-9B8F-1D6AF5954639}"/>
          </ac:spMkLst>
        </pc:spChg>
        <pc:spChg chg="mod">
          <ac:chgData name="Guest User" userId="" providerId="Windows Live" clId="Web-{63ADFDA6-F280-4ED6-AD0E-7B98D800B0EF}" dt="2023-03-24T11:05:02.553" v="133" actId="14100"/>
          <ac:spMkLst>
            <pc:docMk/>
            <pc:sldMk cId="1912839184" sldId="264"/>
            <ac:spMk id="3" creationId="{7DF2789C-F5C0-AE2C-4522-6C02C0AA6EF9}"/>
          </ac:spMkLst>
        </pc:spChg>
      </pc:sldChg>
      <pc:sldChg chg="addSp delSp modSp mod setBg modClrScheme chgLayout">
        <pc:chgData name="Guest User" userId="" providerId="Windows Live" clId="Web-{63ADFDA6-F280-4ED6-AD0E-7B98D800B0EF}" dt="2023-03-24T11:19:52.728" v="344" actId="14100"/>
        <pc:sldMkLst>
          <pc:docMk/>
          <pc:sldMk cId="1199634399" sldId="265"/>
        </pc:sldMkLst>
        <pc:spChg chg="del">
          <ac:chgData name="Guest User" userId="" providerId="Windows Live" clId="Web-{63ADFDA6-F280-4ED6-AD0E-7B98D800B0EF}" dt="2023-03-24T11:08:03.291" v="134"/>
          <ac:spMkLst>
            <pc:docMk/>
            <pc:sldMk cId="1199634399" sldId="265"/>
            <ac:spMk id="2" creationId="{0DDFCC3A-4C70-8B93-637D-7DBA01B096E5}"/>
          </ac:spMkLst>
        </pc:spChg>
        <pc:spChg chg="mod ord">
          <ac:chgData name="Guest User" userId="" providerId="Windows Live" clId="Web-{63ADFDA6-F280-4ED6-AD0E-7B98D800B0EF}" dt="2023-03-24T11:19:52.728" v="344" actId="14100"/>
          <ac:spMkLst>
            <pc:docMk/>
            <pc:sldMk cId="1199634399" sldId="265"/>
            <ac:spMk id="3" creationId="{7999FB29-4BF4-E1B6-0C57-2556C2614430}"/>
          </ac:spMkLst>
        </pc:spChg>
        <pc:spChg chg="add del mod ord">
          <ac:chgData name="Guest User" userId="" providerId="Windows Live" clId="Web-{63ADFDA6-F280-4ED6-AD0E-7B98D800B0EF}" dt="2023-03-24T11:13:16.970" v="145"/>
          <ac:spMkLst>
            <pc:docMk/>
            <pc:sldMk cId="1199634399" sldId="265"/>
            <ac:spMk id="4" creationId="{3A43AE2F-845C-3749-AD4C-2230F0BD01F3}"/>
          </ac:spMkLst>
        </pc:spChg>
        <pc:spChg chg="add del mod ord">
          <ac:chgData name="Guest User" userId="" providerId="Windows Live" clId="Web-{63ADFDA6-F280-4ED6-AD0E-7B98D800B0EF}" dt="2023-03-24T11:13:05.579" v="143"/>
          <ac:spMkLst>
            <pc:docMk/>
            <pc:sldMk cId="1199634399" sldId="265"/>
            <ac:spMk id="5" creationId="{8DF46F5D-7621-22CE-7AB0-F5FFC7DB4795}"/>
          </ac:spMkLst>
        </pc:spChg>
        <pc:grpChg chg="add">
          <ac:chgData name="Guest User" userId="" providerId="Windows Live" clId="Web-{63ADFDA6-F280-4ED6-AD0E-7B98D800B0EF}" dt="2023-03-24T11:16:28.849" v="253"/>
          <ac:grpSpMkLst>
            <pc:docMk/>
            <pc:sldMk cId="1199634399" sldId="265"/>
            <ac:grpSpMk id="12" creationId="{609316A9-990D-4EC3-A671-70EE5C1493A4}"/>
          </ac:grpSpMkLst>
        </pc:grpChg>
        <pc:picChg chg="add mod ord">
          <ac:chgData name="Guest User" userId="" providerId="Windows Live" clId="Web-{63ADFDA6-F280-4ED6-AD0E-7B98D800B0EF}" dt="2023-03-24T11:17:52.866" v="323" actId="14100"/>
          <ac:picMkLst>
            <pc:docMk/>
            <pc:sldMk cId="1199634399" sldId="265"/>
            <ac:picMk id="6" creationId="{3CA330A1-9976-C739-32C7-BE9B297DC78E}"/>
          </ac:picMkLst>
        </pc:picChg>
        <pc:picChg chg="add mod">
          <ac:chgData name="Guest User" userId="" providerId="Windows Live" clId="Web-{63ADFDA6-F280-4ED6-AD0E-7B98D800B0EF}" dt="2023-03-24T11:17:21.506" v="302" actId="14100"/>
          <ac:picMkLst>
            <pc:docMk/>
            <pc:sldMk cId="1199634399" sldId="265"/>
            <ac:picMk id="7" creationId="{B97A91F3-B1A4-2235-E27F-3D82A609BDA4}"/>
          </ac:picMkLst>
        </pc:picChg>
      </pc:sldChg>
      <pc:sldChg chg="del">
        <pc:chgData name="Guest User" userId="" providerId="Windows Live" clId="Web-{63ADFDA6-F280-4ED6-AD0E-7B98D800B0EF}" dt="2023-03-24T11:04:44.006" v="130"/>
        <pc:sldMkLst>
          <pc:docMk/>
          <pc:sldMk cId="1290931934" sldId="265"/>
        </pc:sldMkLst>
      </pc:sldChg>
    </pc:docChg>
  </pc:docChgLst>
  <pc:docChgLst>
    <pc:chgData name="Guest User" providerId="Windows Live" clId="Web-{56297FF5-37C6-49DA-878D-2ECBA56EDD6D}"/>
    <pc:docChg chg="addSld delSld modSld">
      <pc:chgData name="Guest User" userId="" providerId="Windows Live" clId="Web-{56297FF5-37C6-49DA-878D-2ECBA56EDD6D}" dt="2023-03-24T12:29:48.019" v="931" actId="1076"/>
      <pc:docMkLst>
        <pc:docMk/>
      </pc:docMkLst>
      <pc:sldChg chg="addSp delSp modSp">
        <pc:chgData name="Guest User" userId="" providerId="Windows Live" clId="Web-{56297FF5-37C6-49DA-878D-2ECBA56EDD6D}" dt="2023-03-24T11:29:42.815" v="73" actId="20577"/>
        <pc:sldMkLst>
          <pc:docMk/>
          <pc:sldMk cId="1199634399" sldId="265"/>
        </pc:sldMkLst>
        <pc:spChg chg="mod">
          <ac:chgData name="Guest User" userId="" providerId="Windows Live" clId="Web-{56297FF5-37C6-49DA-878D-2ECBA56EDD6D}" dt="2023-03-24T11:29:42.815" v="73" actId="20577"/>
          <ac:spMkLst>
            <pc:docMk/>
            <pc:sldMk cId="1199634399" sldId="265"/>
            <ac:spMk id="3" creationId="{7999FB29-4BF4-E1B6-0C57-2556C2614430}"/>
          </ac:spMkLst>
        </pc:spChg>
        <pc:spChg chg="add del mod">
          <ac:chgData name="Guest User" userId="" providerId="Windows Live" clId="Web-{56297FF5-37C6-49DA-878D-2ECBA56EDD6D}" dt="2023-03-24T11:26:12.152" v="41"/>
          <ac:spMkLst>
            <pc:docMk/>
            <pc:sldMk cId="1199634399" sldId="265"/>
            <ac:spMk id="4" creationId="{2D40B25E-D9E3-9B00-D74F-9ABC38ED735A}"/>
          </ac:spMkLst>
        </pc:spChg>
        <pc:spChg chg="add del mod">
          <ac:chgData name="Guest User" userId="" providerId="Windows Live" clId="Web-{56297FF5-37C6-49DA-878D-2ECBA56EDD6D}" dt="2023-03-24T11:28:23.500" v="59"/>
          <ac:spMkLst>
            <pc:docMk/>
            <pc:sldMk cId="1199634399" sldId="265"/>
            <ac:spMk id="8" creationId="{D0811F1E-4D5E-DBF3-7794-C87984CEE46E}"/>
          </ac:spMkLst>
        </pc:spChg>
        <pc:spChg chg="add mod">
          <ac:chgData name="Guest User" userId="" providerId="Windows Live" clId="Web-{56297FF5-37C6-49DA-878D-2ECBA56EDD6D}" dt="2023-03-24T11:29:32.737" v="70" actId="20577"/>
          <ac:spMkLst>
            <pc:docMk/>
            <pc:sldMk cId="1199634399" sldId="265"/>
            <ac:spMk id="10" creationId="{929B0860-DF16-1CA1-3243-EA8D61E955E3}"/>
          </ac:spMkLst>
        </pc:spChg>
        <pc:spChg chg="add mod">
          <ac:chgData name="Guest User" userId="" providerId="Windows Live" clId="Web-{56297FF5-37C6-49DA-878D-2ECBA56EDD6D}" dt="2023-03-24T11:29:05.486" v="69" actId="20577"/>
          <ac:spMkLst>
            <pc:docMk/>
            <pc:sldMk cId="1199634399" sldId="265"/>
            <ac:spMk id="29" creationId="{8E484004-24C0-A4D5-778D-ADB403678BEF}"/>
          </ac:spMkLst>
        </pc:spChg>
        <pc:picChg chg="del mod">
          <ac:chgData name="Guest User" userId="" providerId="Windows Live" clId="Web-{56297FF5-37C6-49DA-878D-2ECBA56EDD6D}" dt="2023-03-24T11:23:05.084" v="10"/>
          <ac:picMkLst>
            <pc:docMk/>
            <pc:sldMk cId="1199634399" sldId="265"/>
            <ac:picMk id="6" creationId="{3CA330A1-9976-C739-32C7-BE9B297DC78E}"/>
          </ac:picMkLst>
        </pc:picChg>
        <pc:picChg chg="del mod">
          <ac:chgData name="Guest User" userId="" providerId="Windows Live" clId="Web-{56297FF5-37C6-49DA-878D-2ECBA56EDD6D}" dt="2023-03-24T11:22:48.787" v="9"/>
          <ac:picMkLst>
            <pc:docMk/>
            <pc:sldMk cId="1199634399" sldId="265"/>
            <ac:picMk id="7" creationId="{B97A91F3-B1A4-2235-E27F-3D82A609BDA4}"/>
          </ac:picMkLst>
        </pc:picChg>
        <pc:picChg chg="add mod ord">
          <ac:chgData name="Guest User" userId="" providerId="Windows Live" clId="Web-{56297FF5-37C6-49DA-878D-2ECBA56EDD6D}" dt="2023-03-24T11:26:12.152" v="41"/>
          <ac:picMkLst>
            <pc:docMk/>
            <pc:sldMk cId="1199634399" sldId="265"/>
            <ac:picMk id="11" creationId="{4B6F59C9-4C80-B607-3962-E1FDDAB3F221}"/>
          </ac:picMkLst>
        </pc:picChg>
        <pc:picChg chg="add del mod">
          <ac:chgData name="Guest User" userId="" providerId="Windows Live" clId="Web-{56297FF5-37C6-49DA-878D-2ECBA56EDD6D}" dt="2023-03-24T11:26:39.028" v="46"/>
          <ac:picMkLst>
            <pc:docMk/>
            <pc:sldMk cId="1199634399" sldId="265"/>
            <ac:picMk id="24" creationId="{CC7CBD69-68A4-E069-1184-C8284293AA96}"/>
          </ac:picMkLst>
        </pc:picChg>
        <pc:picChg chg="add del mod">
          <ac:chgData name="Guest User" userId="" providerId="Windows Live" clId="Web-{56297FF5-37C6-49DA-878D-2ECBA56EDD6D}" dt="2023-03-24T11:27:31.655" v="51"/>
          <ac:picMkLst>
            <pc:docMk/>
            <pc:sldMk cId="1199634399" sldId="265"/>
            <ac:picMk id="26" creationId="{FC7F78F4-912F-94E4-7896-A091FF66D901}"/>
          </ac:picMkLst>
        </pc:picChg>
        <pc:picChg chg="add mod">
          <ac:chgData name="Guest User" userId="" providerId="Windows Live" clId="Web-{56297FF5-37C6-49DA-878D-2ECBA56EDD6D}" dt="2023-03-24T11:27:49.530" v="55" actId="1076"/>
          <ac:picMkLst>
            <pc:docMk/>
            <pc:sldMk cId="1199634399" sldId="265"/>
            <ac:picMk id="27" creationId="{A4D20F82-E769-3515-3800-D8AFFA009AB4}"/>
          </ac:picMkLst>
        </pc:picChg>
      </pc:sldChg>
      <pc:sldChg chg="addSp modSp">
        <pc:chgData name="Guest User" userId="" providerId="Windows Live" clId="Web-{56297FF5-37C6-49DA-878D-2ECBA56EDD6D}" dt="2023-03-24T11:43:03.761" v="98" actId="14100"/>
        <pc:sldMkLst>
          <pc:docMk/>
          <pc:sldMk cId="2177319674" sldId="267"/>
        </pc:sldMkLst>
        <pc:spChg chg="add mod">
          <ac:chgData name="Guest User" userId="" providerId="Windows Live" clId="Web-{56297FF5-37C6-49DA-878D-2ECBA56EDD6D}" dt="2023-03-24T11:42:41.229" v="91" actId="20577"/>
          <ac:spMkLst>
            <pc:docMk/>
            <pc:sldMk cId="2177319674" sldId="267"/>
            <ac:spMk id="5" creationId="{105E8DC9-423F-D58E-F01B-B34201A584F4}"/>
          </ac:spMkLst>
        </pc:spChg>
        <pc:spChg chg="add mod">
          <ac:chgData name="Guest User" userId="" providerId="Windows Live" clId="Web-{56297FF5-37C6-49DA-878D-2ECBA56EDD6D}" dt="2023-03-24T11:43:03.761" v="98" actId="14100"/>
          <ac:spMkLst>
            <pc:docMk/>
            <pc:sldMk cId="2177319674" sldId="267"/>
            <ac:spMk id="8" creationId="{1397A54B-F91D-F8DB-C24C-45EFE493419B}"/>
          </ac:spMkLst>
        </pc:spChg>
        <pc:picChg chg="add mod">
          <ac:chgData name="Guest User" userId="" providerId="Windows Live" clId="Web-{56297FF5-37C6-49DA-878D-2ECBA56EDD6D}" dt="2023-03-24T11:41:13.914" v="81" actId="1076"/>
          <ac:picMkLst>
            <pc:docMk/>
            <pc:sldMk cId="2177319674" sldId="267"/>
            <ac:picMk id="7" creationId="{40262DA3-B5B8-AE3C-0972-68F87D6CCE05}"/>
          </ac:picMkLst>
        </pc:picChg>
        <pc:picChg chg="add mod">
          <ac:chgData name="Guest User" userId="" providerId="Windows Live" clId="Web-{56297FF5-37C6-49DA-878D-2ECBA56EDD6D}" dt="2023-03-24T11:42:11.932" v="89" actId="14100"/>
          <ac:picMkLst>
            <pc:docMk/>
            <pc:sldMk cId="2177319674" sldId="267"/>
            <ac:picMk id="9" creationId="{FCA9D5AE-4D62-033E-3726-B06DF6A959AD}"/>
          </ac:picMkLst>
        </pc:picChg>
      </pc:sldChg>
      <pc:sldChg chg="addSp delSp modSp new">
        <pc:chgData name="Guest User" userId="" providerId="Windows Live" clId="Web-{56297FF5-37C6-49DA-878D-2ECBA56EDD6D}" dt="2023-03-24T11:46:19.267" v="138" actId="20577"/>
        <pc:sldMkLst>
          <pc:docMk/>
          <pc:sldMk cId="1229449835" sldId="269"/>
        </pc:sldMkLst>
        <pc:spChg chg="del">
          <ac:chgData name="Guest User" userId="" providerId="Windows Live" clId="Web-{56297FF5-37C6-49DA-878D-2ECBA56EDD6D}" dt="2023-03-24T11:43:22.543" v="100"/>
          <ac:spMkLst>
            <pc:docMk/>
            <pc:sldMk cId="1229449835" sldId="269"/>
            <ac:spMk id="2" creationId="{148558DA-6910-2917-B8A5-4A3B2F36ED1D}"/>
          </ac:spMkLst>
        </pc:spChg>
        <pc:spChg chg="del">
          <ac:chgData name="Guest User" userId="" providerId="Windows Live" clId="Web-{56297FF5-37C6-49DA-878D-2ECBA56EDD6D}" dt="2023-03-24T11:43:26.371" v="101"/>
          <ac:spMkLst>
            <pc:docMk/>
            <pc:sldMk cId="1229449835" sldId="269"/>
            <ac:spMk id="3" creationId="{56EB604F-5491-2A0F-71B6-6365B975F5B8}"/>
          </ac:spMkLst>
        </pc:spChg>
        <pc:spChg chg="del">
          <ac:chgData name="Guest User" userId="" providerId="Windows Live" clId="Web-{56297FF5-37C6-49DA-878D-2ECBA56EDD6D}" dt="2023-03-24T11:43:30.715" v="102"/>
          <ac:spMkLst>
            <pc:docMk/>
            <pc:sldMk cId="1229449835" sldId="269"/>
            <ac:spMk id="4" creationId="{C6D64E90-B53C-9A55-639C-2CD4C52A6457}"/>
          </ac:spMkLst>
        </pc:spChg>
        <pc:spChg chg="add mod">
          <ac:chgData name="Guest User" userId="" providerId="Windows Live" clId="Web-{56297FF5-37C6-49DA-878D-2ECBA56EDD6D}" dt="2023-03-24T11:46:19.267" v="138" actId="20577"/>
          <ac:spMkLst>
            <pc:docMk/>
            <pc:sldMk cId="1229449835" sldId="269"/>
            <ac:spMk id="5" creationId="{AA9A1D5F-0A4C-2B4B-7042-6B2F2C752862}"/>
          </ac:spMkLst>
        </pc:spChg>
        <pc:spChg chg="add mod">
          <ac:chgData name="Guest User" userId="" providerId="Windows Live" clId="Web-{56297FF5-37C6-49DA-878D-2ECBA56EDD6D}" dt="2023-03-24T11:44:58.187" v="119" actId="20577"/>
          <ac:spMkLst>
            <pc:docMk/>
            <pc:sldMk cId="1229449835" sldId="269"/>
            <ac:spMk id="6" creationId="{F298C8F8-0AD3-6040-1734-C30C3A3793E2}"/>
          </ac:spMkLst>
        </pc:spChg>
        <pc:spChg chg="add mod">
          <ac:chgData name="Guest User" userId="" providerId="Windows Live" clId="Web-{56297FF5-37C6-49DA-878D-2ECBA56EDD6D}" dt="2023-03-24T11:45:38.422" v="128" actId="1076"/>
          <ac:spMkLst>
            <pc:docMk/>
            <pc:sldMk cId="1229449835" sldId="269"/>
            <ac:spMk id="8" creationId="{27826068-E9DB-8B09-F1A2-5FE2C11AFBF4}"/>
          </ac:spMkLst>
        </pc:spChg>
        <pc:picChg chg="add mod">
          <ac:chgData name="Guest User" userId="" providerId="Windows Live" clId="Web-{56297FF5-37C6-49DA-878D-2ECBA56EDD6D}" dt="2023-03-24T11:45:18.015" v="124" actId="14100"/>
          <ac:picMkLst>
            <pc:docMk/>
            <pc:sldMk cId="1229449835" sldId="269"/>
            <ac:picMk id="7" creationId="{A39476B2-D395-3386-A893-529252E875E1}"/>
          </ac:picMkLst>
        </pc:picChg>
        <pc:picChg chg="add mod">
          <ac:chgData name="Guest User" userId="" providerId="Windows Live" clId="Web-{56297FF5-37C6-49DA-878D-2ECBA56EDD6D}" dt="2023-03-24T11:45:56.392" v="131" actId="1076"/>
          <ac:picMkLst>
            <pc:docMk/>
            <pc:sldMk cId="1229449835" sldId="269"/>
            <ac:picMk id="9" creationId="{6157F288-DB4F-667F-B283-71AFDB6E3FFB}"/>
          </ac:picMkLst>
        </pc:picChg>
      </pc:sldChg>
      <pc:sldChg chg="addSp delSp modSp new">
        <pc:chgData name="Guest User" userId="" providerId="Windows Live" clId="Web-{56297FF5-37C6-49DA-878D-2ECBA56EDD6D}" dt="2023-03-24T11:48:20.021" v="167" actId="20577"/>
        <pc:sldMkLst>
          <pc:docMk/>
          <pc:sldMk cId="2033480993" sldId="270"/>
        </pc:sldMkLst>
        <pc:spChg chg="del">
          <ac:chgData name="Guest User" userId="" providerId="Windows Live" clId="Web-{56297FF5-37C6-49DA-878D-2ECBA56EDD6D}" dt="2023-03-24T11:46:33.408" v="141"/>
          <ac:spMkLst>
            <pc:docMk/>
            <pc:sldMk cId="2033480993" sldId="270"/>
            <ac:spMk id="2" creationId="{19B694E9-F9F5-F893-3AB2-FA63CE542F73}"/>
          </ac:spMkLst>
        </pc:spChg>
        <pc:spChg chg="del">
          <ac:chgData name="Guest User" userId="" providerId="Windows Live" clId="Web-{56297FF5-37C6-49DA-878D-2ECBA56EDD6D}" dt="2023-03-24T11:46:27.658" v="140"/>
          <ac:spMkLst>
            <pc:docMk/>
            <pc:sldMk cId="2033480993" sldId="270"/>
            <ac:spMk id="3" creationId="{1CC402D7-DF38-BCC9-2979-0E513796E805}"/>
          </ac:spMkLst>
        </pc:spChg>
        <pc:spChg chg="del">
          <ac:chgData name="Guest User" userId="" providerId="Windows Live" clId="Web-{56297FF5-37C6-49DA-878D-2ECBA56EDD6D}" dt="2023-03-24T11:46:36.487" v="142"/>
          <ac:spMkLst>
            <pc:docMk/>
            <pc:sldMk cId="2033480993" sldId="270"/>
            <ac:spMk id="4" creationId="{C3C7FD6C-D48B-A243-F22F-FFCF3B0104DE}"/>
          </ac:spMkLst>
        </pc:spChg>
        <pc:spChg chg="add mod">
          <ac:chgData name="Guest User" userId="" providerId="Windows Live" clId="Web-{56297FF5-37C6-49DA-878D-2ECBA56EDD6D}" dt="2023-03-24T11:48:20.021" v="167" actId="20577"/>
          <ac:spMkLst>
            <pc:docMk/>
            <pc:sldMk cId="2033480993" sldId="270"/>
            <ac:spMk id="5" creationId="{F60D8698-46EB-AF21-0491-4254F394D1FF}"/>
          </ac:spMkLst>
        </pc:spChg>
        <pc:spChg chg="add mod">
          <ac:chgData name="Guest User" userId="" providerId="Windows Live" clId="Web-{56297FF5-37C6-49DA-878D-2ECBA56EDD6D}" dt="2023-03-24T11:48:00.739" v="162" actId="20577"/>
          <ac:spMkLst>
            <pc:docMk/>
            <pc:sldMk cId="2033480993" sldId="270"/>
            <ac:spMk id="6" creationId="{1028D8F2-84A5-4CBB-DD27-71B9FACB0544}"/>
          </ac:spMkLst>
        </pc:spChg>
        <pc:picChg chg="add mod">
          <ac:chgData name="Guest User" userId="" providerId="Windows Live" clId="Web-{56297FF5-37C6-49DA-878D-2ECBA56EDD6D}" dt="2023-03-24T11:48:15.115" v="165" actId="1076"/>
          <ac:picMkLst>
            <pc:docMk/>
            <pc:sldMk cId="2033480993" sldId="270"/>
            <ac:picMk id="7" creationId="{3FD6099B-8345-5E2D-E5DF-CA79E37B9034}"/>
          </ac:picMkLst>
        </pc:picChg>
      </pc:sldChg>
      <pc:sldChg chg="addSp delSp modSp new">
        <pc:chgData name="Guest User" userId="" providerId="Windows Live" clId="Web-{56297FF5-37C6-49DA-878D-2ECBA56EDD6D}" dt="2023-03-24T11:51:37.074" v="220" actId="14100"/>
        <pc:sldMkLst>
          <pc:docMk/>
          <pc:sldMk cId="1086488317" sldId="271"/>
        </pc:sldMkLst>
        <pc:spChg chg="del">
          <ac:chgData name="Guest User" userId="" providerId="Windows Live" clId="Web-{56297FF5-37C6-49DA-878D-2ECBA56EDD6D}" dt="2023-03-24T11:48:35.396" v="169"/>
          <ac:spMkLst>
            <pc:docMk/>
            <pc:sldMk cId="1086488317" sldId="271"/>
            <ac:spMk id="2" creationId="{BC942FFC-1AE9-3A7D-D312-91570D571044}"/>
          </ac:spMkLst>
        </pc:spChg>
        <pc:spChg chg="del">
          <ac:chgData name="Guest User" userId="" providerId="Windows Live" clId="Web-{56297FF5-37C6-49DA-878D-2ECBA56EDD6D}" dt="2023-03-24T11:48:38.740" v="170"/>
          <ac:spMkLst>
            <pc:docMk/>
            <pc:sldMk cId="1086488317" sldId="271"/>
            <ac:spMk id="3" creationId="{84F5DA60-D35E-61F3-AE03-3A9C527A87C9}"/>
          </ac:spMkLst>
        </pc:spChg>
        <pc:spChg chg="del">
          <ac:chgData name="Guest User" userId="" providerId="Windows Live" clId="Web-{56297FF5-37C6-49DA-878D-2ECBA56EDD6D}" dt="2023-03-24T11:48:42.740" v="171"/>
          <ac:spMkLst>
            <pc:docMk/>
            <pc:sldMk cId="1086488317" sldId="271"/>
            <ac:spMk id="4" creationId="{81DFE1F0-4568-D6CE-677D-AE44FC2B6D64}"/>
          </ac:spMkLst>
        </pc:spChg>
        <pc:spChg chg="add mod">
          <ac:chgData name="Guest User" userId="" providerId="Windows Live" clId="Web-{56297FF5-37C6-49DA-878D-2ECBA56EDD6D}" dt="2023-03-24T11:49:41.008" v="193" actId="20577"/>
          <ac:spMkLst>
            <pc:docMk/>
            <pc:sldMk cId="1086488317" sldId="271"/>
            <ac:spMk id="5" creationId="{0DB8B356-CCD9-4CBF-A7E5-53A4F27E988E}"/>
          </ac:spMkLst>
        </pc:spChg>
        <pc:spChg chg="add mod">
          <ac:chgData name="Guest User" userId="" providerId="Windows Live" clId="Web-{56297FF5-37C6-49DA-878D-2ECBA56EDD6D}" dt="2023-03-24T11:50:12.259" v="201" actId="20577"/>
          <ac:spMkLst>
            <pc:docMk/>
            <pc:sldMk cId="1086488317" sldId="271"/>
            <ac:spMk id="6" creationId="{91E42107-1C1F-5F97-FB40-ED2B677F5950}"/>
          </ac:spMkLst>
        </pc:spChg>
        <pc:spChg chg="add mod">
          <ac:chgData name="Guest User" userId="" providerId="Windows Live" clId="Web-{56297FF5-37C6-49DA-878D-2ECBA56EDD6D}" dt="2023-03-24T11:51:08.792" v="215" actId="14100"/>
          <ac:spMkLst>
            <pc:docMk/>
            <pc:sldMk cId="1086488317" sldId="271"/>
            <ac:spMk id="8" creationId="{6F077251-9C54-DCF7-4858-963931BEB07F}"/>
          </ac:spMkLst>
        </pc:spChg>
        <pc:picChg chg="add mod">
          <ac:chgData name="Guest User" userId="" providerId="Windows Live" clId="Web-{56297FF5-37C6-49DA-878D-2ECBA56EDD6D}" dt="2023-03-24T11:50:31.384" v="206" actId="14100"/>
          <ac:picMkLst>
            <pc:docMk/>
            <pc:sldMk cId="1086488317" sldId="271"/>
            <ac:picMk id="7" creationId="{69F6CC88-4D0E-D491-C61D-7C9F39A048C2}"/>
          </ac:picMkLst>
        </pc:picChg>
        <pc:picChg chg="add mod">
          <ac:chgData name="Guest User" userId="" providerId="Windows Live" clId="Web-{56297FF5-37C6-49DA-878D-2ECBA56EDD6D}" dt="2023-03-24T11:51:37.074" v="220" actId="14100"/>
          <ac:picMkLst>
            <pc:docMk/>
            <pc:sldMk cId="1086488317" sldId="271"/>
            <ac:picMk id="9" creationId="{3B26A575-A47E-AB7B-B75A-5AF315FEB06C}"/>
          </ac:picMkLst>
        </pc:picChg>
      </pc:sldChg>
      <pc:sldChg chg="addSp delSp modSp new">
        <pc:chgData name="Guest User" userId="" providerId="Windows Live" clId="Web-{56297FF5-37C6-49DA-878D-2ECBA56EDD6D}" dt="2023-03-24T11:53:10.514" v="243" actId="1076"/>
        <pc:sldMkLst>
          <pc:docMk/>
          <pc:sldMk cId="2555535221" sldId="272"/>
        </pc:sldMkLst>
        <pc:spChg chg="del">
          <ac:chgData name="Guest User" userId="" providerId="Windows Live" clId="Web-{56297FF5-37C6-49DA-878D-2ECBA56EDD6D}" dt="2023-03-24T11:51:50.684" v="222"/>
          <ac:spMkLst>
            <pc:docMk/>
            <pc:sldMk cId="2555535221" sldId="272"/>
            <ac:spMk id="2" creationId="{DD45BE05-2F68-9556-01A4-F6CC411580A2}"/>
          </ac:spMkLst>
        </pc:spChg>
        <pc:spChg chg="del">
          <ac:chgData name="Guest User" userId="" providerId="Windows Live" clId="Web-{56297FF5-37C6-49DA-878D-2ECBA56EDD6D}" dt="2023-03-24T11:51:53.309" v="223"/>
          <ac:spMkLst>
            <pc:docMk/>
            <pc:sldMk cId="2555535221" sldId="272"/>
            <ac:spMk id="3" creationId="{754950EA-EA91-E49A-6AB6-BB385DD633D0}"/>
          </ac:spMkLst>
        </pc:spChg>
        <pc:spChg chg="del">
          <ac:chgData name="Guest User" userId="" providerId="Windows Live" clId="Web-{56297FF5-37C6-49DA-878D-2ECBA56EDD6D}" dt="2023-03-24T11:51:57.121" v="224"/>
          <ac:spMkLst>
            <pc:docMk/>
            <pc:sldMk cId="2555535221" sldId="272"/>
            <ac:spMk id="4" creationId="{BF899B93-A3A8-73E7-79C7-52DD554309BC}"/>
          </ac:spMkLst>
        </pc:spChg>
        <pc:spChg chg="add mod">
          <ac:chgData name="Guest User" userId="" providerId="Windows Live" clId="Web-{56297FF5-37C6-49DA-878D-2ECBA56EDD6D}" dt="2023-03-24T11:52:27.966" v="233" actId="20577"/>
          <ac:spMkLst>
            <pc:docMk/>
            <pc:sldMk cId="2555535221" sldId="272"/>
            <ac:spMk id="5" creationId="{AACF0AAF-3749-38C6-242C-8F9E44A986C1}"/>
          </ac:spMkLst>
        </pc:spChg>
        <pc:spChg chg="add mod">
          <ac:chgData name="Guest User" userId="" providerId="Windows Live" clId="Web-{56297FF5-37C6-49DA-878D-2ECBA56EDD6D}" dt="2023-03-24T11:52:55.154" v="240" actId="20577"/>
          <ac:spMkLst>
            <pc:docMk/>
            <pc:sldMk cId="2555535221" sldId="272"/>
            <ac:spMk id="6" creationId="{76B77A45-16DD-18FA-2A07-500770F4E967}"/>
          </ac:spMkLst>
        </pc:spChg>
        <pc:picChg chg="add mod">
          <ac:chgData name="Guest User" userId="" providerId="Windows Live" clId="Web-{56297FF5-37C6-49DA-878D-2ECBA56EDD6D}" dt="2023-03-24T11:53:10.514" v="243" actId="1076"/>
          <ac:picMkLst>
            <pc:docMk/>
            <pc:sldMk cId="2555535221" sldId="272"/>
            <ac:picMk id="7" creationId="{5E1F08C9-1FB5-607A-6F49-BE0E16FD98B3}"/>
          </ac:picMkLst>
        </pc:picChg>
      </pc:sldChg>
      <pc:sldChg chg="addSp delSp modSp new">
        <pc:chgData name="Guest User" userId="" providerId="Windows Live" clId="Web-{56297FF5-37C6-49DA-878D-2ECBA56EDD6D}" dt="2023-03-24T11:55:42.722" v="284" actId="14100"/>
        <pc:sldMkLst>
          <pc:docMk/>
          <pc:sldMk cId="3216841915" sldId="273"/>
        </pc:sldMkLst>
        <pc:spChg chg="del">
          <ac:chgData name="Guest User" userId="" providerId="Windows Live" clId="Web-{56297FF5-37C6-49DA-878D-2ECBA56EDD6D}" dt="2023-03-24T11:53:18.968" v="245"/>
          <ac:spMkLst>
            <pc:docMk/>
            <pc:sldMk cId="3216841915" sldId="273"/>
            <ac:spMk id="2" creationId="{9AFCF54D-2281-312D-8B87-B313D5FBFF06}"/>
          </ac:spMkLst>
        </pc:spChg>
        <pc:spChg chg="del">
          <ac:chgData name="Guest User" userId="" providerId="Windows Live" clId="Web-{56297FF5-37C6-49DA-878D-2ECBA56EDD6D}" dt="2023-03-24T11:53:22.093" v="246"/>
          <ac:spMkLst>
            <pc:docMk/>
            <pc:sldMk cId="3216841915" sldId="273"/>
            <ac:spMk id="3" creationId="{9F7668F3-A3BF-A388-BF1D-56FBE0AAECF6}"/>
          </ac:spMkLst>
        </pc:spChg>
        <pc:spChg chg="del">
          <ac:chgData name="Guest User" userId="" providerId="Windows Live" clId="Web-{56297FF5-37C6-49DA-878D-2ECBA56EDD6D}" dt="2023-03-24T11:53:26.155" v="247"/>
          <ac:spMkLst>
            <pc:docMk/>
            <pc:sldMk cId="3216841915" sldId="273"/>
            <ac:spMk id="4" creationId="{35FE73F4-DDBC-6E9A-C46F-1B825C278EA0}"/>
          </ac:spMkLst>
        </pc:spChg>
        <pc:spChg chg="add mod">
          <ac:chgData name="Guest User" userId="" providerId="Windows Live" clId="Web-{56297FF5-37C6-49DA-878D-2ECBA56EDD6D}" dt="2023-03-24T11:54:10.500" v="263" actId="20577"/>
          <ac:spMkLst>
            <pc:docMk/>
            <pc:sldMk cId="3216841915" sldId="273"/>
            <ac:spMk id="5" creationId="{E9C6E66F-E38D-0017-9085-08CCB0FF303C}"/>
          </ac:spMkLst>
        </pc:spChg>
        <pc:spChg chg="add mod">
          <ac:chgData name="Guest User" userId="" providerId="Windows Live" clId="Web-{56297FF5-37C6-49DA-878D-2ECBA56EDD6D}" dt="2023-03-24T11:54:38.251" v="269" actId="14100"/>
          <ac:spMkLst>
            <pc:docMk/>
            <pc:sldMk cId="3216841915" sldId="273"/>
            <ac:spMk id="6" creationId="{351D47C3-6EDD-25E4-343C-456962055137}"/>
          </ac:spMkLst>
        </pc:spChg>
        <pc:spChg chg="add mod">
          <ac:chgData name="Guest User" userId="" providerId="Windows Live" clId="Web-{56297FF5-37C6-49DA-878D-2ECBA56EDD6D}" dt="2023-03-24T11:55:21.393" v="280" actId="20577"/>
          <ac:spMkLst>
            <pc:docMk/>
            <pc:sldMk cId="3216841915" sldId="273"/>
            <ac:spMk id="8" creationId="{0F49D11E-8FDD-2B8B-E865-ADBD92E6F959}"/>
          </ac:spMkLst>
        </pc:spChg>
        <pc:picChg chg="add mod">
          <ac:chgData name="Guest User" userId="" providerId="Windows Live" clId="Web-{56297FF5-37C6-49DA-878D-2ECBA56EDD6D}" dt="2023-03-24T11:54:57.830" v="274" actId="1076"/>
          <ac:picMkLst>
            <pc:docMk/>
            <pc:sldMk cId="3216841915" sldId="273"/>
            <ac:picMk id="7" creationId="{CBD0A2A6-4C79-EB71-DCB2-7A6B61CF6A83}"/>
          </ac:picMkLst>
        </pc:picChg>
        <pc:picChg chg="add mod">
          <ac:chgData name="Guest User" userId="" providerId="Windows Live" clId="Web-{56297FF5-37C6-49DA-878D-2ECBA56EDD6D}" dt="2023-03-24T11:55:42.722" v="284" actId="14100"/>
          <ac:picMkLst>
            <pc:docMk/>
            <pc:sldMk cId="3216841915" sldId="273"/>
            <ac:picMk id="9" creationId="{C8FA33FF-5019-4C45-200A-0455D9FA36BF}"/>
          </ac:picMkLst>
        </pc:picChg>
      </pc:sldChg>
      <pc:sldChg chg="addSp delSp modSp new">
        <pc:chgData name="Guest User" userId="" providerId="Windows Live" clId="Web-{56297FF5-37C6-49DA-878D-2ECBA56EDD6D}" dt="2023-03-24T11:57:11.709" v="306" actId="1076"/>
        <pc:sldMkLst>
          <pc:docMk/>
          <pc:sldMk cId="2018723962" sldId="274"/>
        </pc:sldMkLst>
        <pc:spChg chg="del">
          <ac:chgData name="Guest User" userId="" providerId="Windows Live" clId="Web-{56297FF5-37C6-49DA-878D-2ECBA56EDD6D}" dt="2023-03-24T11:55:56.097" v="286"/>
          <ac:spMkLst>
            <pc:docMk/>
            <pc:sldMk cId="2018723962" sldId="274"/>
            <ac:spMk id="2" creationId="{BD112A27-2624-474B-F5C7-DD6068601704}"/>
          </ac:spMkLst>
        </pc:spChg>
        <pc:spChg chg="del">
          <ac:chgData name="Guest User" userId="" providerId="Windows Live" clId="Web-{56297FF5-37C6-49DA-878D-2ECBA56EDD6D}" dt="2023-03-24T11:55:58.785" v="287"/>
          <ac:spMkLst>
            <pc:docMk/>
            <pc:sldMk cId="2018723962" sldId="274"/>
            <ac:spMk id="3" creationId="{8154C4AA-2BD4-8454-C4D6-3F6DD9E52EEA}"/>
          </ac:spMkLst>
        </pc:spChg>
        <pc:spChg chg="del">
          <ac:chgData name="Guest User" userId="" providerId="Windows Live" clId="Web-{56297FF5-37C6-49DA-878D-2ECBA56EDD6D}" dt="2023-03-24T11:56:01.660" v="288"/>
          <ac:spMkLst>
            <pc:docMk/>
            <pc:sldMk cId="2018723962" sldId="274"/>
            <ac:spMk id="4" creationId="{9A984DEF-D146-CA9A-91F6-DAFB44A2FD7E}"/>
          </ac:spMkLst>
        </pc:spChg>
        <pc:spChg chg="add mod">
          <ac:chgData name="Guest User" userId="" providerId="Windows Live" clId="Web-{56297FF5-37C6-49DA-878D-2ECBA56EDD6D}" dt="2023-03-24T11:56:24.973" v="297" actId="20577"/>
          <ac:spMkLst>
            <pc:docMk/>
            <pc:sldMk cId="2018723962" sldId="274"/>
            <ac:spMk id="5" creationId="{6AE9F1BB-B073-F2F0-CD52-350657FCD5AC}"/>
          </ac:spMkLst>
        </pc:spChg>
        <pc:spChg chg="add mod">
          <ac:chgData name="Guest User" userId="" providerId="Windows Live" clId="Web-{56297FF5-37C6-49DA-878D-2ECBA56EDD6D}" dt="2023-03-24T11:56:57.537" v="303" actId="20577"/>
          <ac:spMkLst>
            <pc:docMk/>
            <pc:sldMk cId="2018723962" sldId="274"/>
            <ac:spMk id="6" creationId="{98F6198E-5EAB-045A-B2BA-0646E54AE00C}"/>
          </ac:spMkLst>
        </pc:spChg>
        <pc:picChg chg="add mod">
          <ac:chgData name="Guest User" userId="" providerId="Windows Live" clId="Web-{56297FF5-37C6-49DA-878D-2ECBA56EDD6D}" dt="2023-03-24T11:57:11.709" v="306" actId="1076"/>
          <ac:picMkLst>
            <pc:docMk/>
            <pc:sldMk cId="2018723962" sldId="274"/>
            <ac:picMk id="7" creationId="{B51FC5F3-E5AF-90C4-3156-83761A3D7EBC}"/>
          </ac:picMkLst>
        </pc:picChg>
      </pc:sldChg>
      <pc:sldChg chg="addSp delSp modSp new">
        <pc:chgData name="Guest User" userId="" providerId="Windows Live" clId="Web-{56297FF5-37C6-49DA-878D-2ECBA56EDD6D}" dt="2023-03-24T12:00:27.793" v="352" actId="14100"/>
        <pc:sldMkLst>
          <pc:docMk/>
          <pc:sldMk cId="2479748011" sldId="275"/>
        </pc:sldMkLst>
        <pc:spChg chg="del">
          <ac:chgData name="Guest User" userId="" providerId="Windows Live" clId="Web-{56297FF5-37C6-49DA-878D-2ECBA56EDD6D}" dt="2023-03-24T11:57:19.975" v="308"/>
          <ac:spMkLst>
            <pc:docMk/>
            <pc:sldMk cId="2479748011" sldId="275"/>
            <ac:spMk id="2" creationId="{CD1B1271-DE82-13C7-4B3E-B448B72E05F7}"/>
          </ac:spMkLst>
        </pc:spChg>
        <pc:spChg chg="del">
          <ac:chgData name="Guest User" userId="" providerId="Windows Live" clId="Web-{56297FF5-37C6-49DA-878D-2ECBA56EDD6D}" dt="2023-03-24T11:57:23.709" v="309"/>
          <ac:spMkLst>
            <pc:docMk/>
            <pc:sldMk cId="2479748011" sldId="275"/>
            <ac:spMk id="3" creationId="{E680569D-1C75-72C0-5288-BF76517C145F}"/>
          </ac:spMkLst>
        </pc:spChg>
        <pc:spChg chg="del">
          <ac:chgData name="Guest User" userId="" providerId="Windows Live" clId="Web-{56297FF5-37C6-49DA-878D-2ECBA56EDD6D}" dt="2023-03-24T11:57:26.991" v="310"/>
          <ac:spMkLst>
            <pc:docMk/>
            <pc:sldMk cId="2479748011" sldId="275"/>
            <ac:spMk id="4" creationId="{DE47F574-DF11-EE59-D6DA-5F23A2D6E8DB}"/>
          </ac:spMkLst>
        </pc:spChg>
        <pc:spChg chg="add mod">
          <ac:chgData name="Guest User" userId="" providerId="Windows Live" clId="Web-{56297FF5-37C6-49DA-878D-2ECBA56EDD6D}" dt="2023-03-24T11:57:49.023" v="314" actId="1076"/>
          <ac:spMkLst>
            <pc:docMk/>
            <pc:sldMk cId="2479748011" sldId="275"/>
            <ac:spMk id="5" creationId="{01ECF2FC-78D2-2F28-DA0D-4AF20B0FEC21}"/>
          </ac:spMkLst>
        </pc:spChg>
        <pc:spChg chg="add mod">
          <ac:chgData name="Guest User" userId="" providerId="Windows Live" clId="Web-{56297FF5-37C6-49DA-878D-2ECBA56EDD6D}" dt="2023-03-24T11:58:34.633" v="330" actId="20577"/>
          <ac:spMkLst>
            <pc:docMk/>
            <pc:sldMk cId="2479748011" sldId="275"/>
            <ac:spMk id="6" creationId="{DDA95201-32B8-4B2E-9D89-479E57A41621}"/>
          </ac:spMkLst>
        </pc:spChg>
        <pc:spChg chg="add mod">
          <ac:chgData name="Guest User" userId="" providerId="Windows Live" clId="Web-{56297FF5-37C6-49DA-878D-2ECBA56EDD6D}" dt="2023-03-24T11:59:04.228" v="337" actId="20577"/>
          <ac:spMkLst>
            <pc:docMk/>
            <pc:sldMk cId="2479748011" sldId="275"/>
            <ac:spMk id="7" creationId="{61EF827A-8A4B-19F1-2C2C-A411E8A34689}"/>
          </ac:spMkLst>
        </pc:spChg>
        <pc:spChg chg="add mod">
          <ac:chgData name="Guest User" userId="" providerId="Windows Live" clId="Web-{56297FF5-37C6-49DA-878D-2ECBA56EDD6D}" dt="2023-03-24T12:00:01.636" v="348" actId="1076"/>
          <ac:spMkLst>
            <pc:docMk/>
            <pc:sldMk cId="2479748011" sldId="275"/>
            <ac:spMk id="9" creationId="{D316B6FE-5922-0F37-389E-754E81834293}"/>
          </ac:spMkLst>
        </pc:spChg>
        <pc:picChg chg="add mod">
          <ac:chgData name="Guest User" userId="" providerId="Windows Live" clId="Web-{56297FF5-37C6-49DA-878D-2ECBA56EDD6D}" dt="2023-03-24T11:59:23.104" v="341" actId="14100"/>
          <ac:picMkLst>
            <pc:docMk/>
            <pc:sldMk cId="2479748011" sldId="275"/>
            <ac:picMk id="8" creationId="{8DB7584C-5A16-6E53-39DF-3E2FD60B838A}"/>
          </ac:picMkLst>
        </pc:picChg>
        <pc:picChg chg="add mod">
          <ac:chgData name="Guest User" userId="" providerId="Windows Live" clId="Web-{56297FF5-37C6-49DA-878D-2ECBA56EDD6D}" dt="2023-03-24T12:00:27.793" v="352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">
        <pc:chgData name="Guest User" userId="" providerId="Windows Live" clId="Web-{56297FF5-37C6-49DA-878D-2ECBA56EDD6D}" dt="2023-03-24T12:02:10.546" v="375" actId="1076"/>
        <pc:sldMkLst>
          <pc:docMk/>
          <pc:sldMk cId="3412194820" sldId="276"/>
        </pc:sldMkLst>
        <pc:spChg chg="del">
          <ac:chgData name="Guest User" userId="" providerId="Windows Live" clId="Web-{56297FF5-37C6-49DA-878D-2ECBA56EDD6D}" dt="2023-03-24T12:00:41.840" v="354"/>
          <ac:spMkLst>
            <pc:docMk/>
            <pc:sldMk cId="3412194820" sldId="276"/>
            <ac:spMk id="2" creationId="{FC215C25-0438-9DC3-DA0E-01DCFB8F185B}"/>
          </ac:spMkLst>
        </pc:spChg>
        <pc:spChg chg="del">
          <ac:chgData name="Guest User" userId="" providerId="Windows Live" clId="Web-{56297FF5-37C6-49DA-878D-2ECBA56EDD6D}" dt="2023-03-24T12:00:44.731" v="355"/>
          <ac:spMkLst>
            <pc:docMk/>
            <pc:sldMk cId="3412194820" sldId="276"/>
            <ac:spMk id="3" creationId="{44408285-C2CD-8D50-6259-319D4B10D30F}"/>
          </ac:spMkLst>
        </pc:spChg>
        <pc:spChg chg="del">
          <ac:chgData name="Guest User" userId="" providerId="Windows Live" clId="Web-{56297FF5-37C6-49DA-878D-2ECBA56EDD6D}" dt="2023-03-24T12:00:47.809" v="356"/>
          <ac:spMkLst>
            <pc:docMk/>
            <pc:sldMk cId="3412194820" sldId="276"/>
            <ac:spMk id="4" creationId="{786532BD-2222-694F-6560-56DE8C71A53D}"/>
          </ac:spMkLst>
        </pc:spChg>
        <pc:spChg chg="add mod">
          <ac:chgData name="Guest User" userId="" providerId="Windows Live" clId="Web-{56297FF5-37C6-49DA-878D-2ECBA56EDD6D}" dt="2023-03-24T12:01:26.967" v="365" actId="20577"/>
          <ac:spMkLst>
            <pc:docMk/>
            <pc:sldMk cId="3412194820" sldId="276"/>
            <ac:spMk id="5" creationId="{2DB3B307-3B85-DA7A-A2D5-4B45EC24A630}"/>
          </ac:spMkLst>
        </pc:spChg>
        <pc:spChg chg="add mod">
          <ac:chgData name="Guest User" userId="" providerId="Windows Live" clId="Web-{56297FF5-37C6-49DA-878D-2ECBA56EDD6D}" dt="2023-03-24T12:01:49.171" v="372" actId="1076"/>
          <ac:spMkLst>
            <pc:docMk/>
            <pc:sldMk cId="3412194820" sldId="276"/>
            <ac:spMk id="6" creationId="{94596B86-B492-B8BD-66F4-BD1FB0493FAD}"/>
          </ac:spMkLst>
        </pc:spChg>
        <pc:picChg chg="add mod">
          <ac:chgData name="Guest User" userId="" providerId="Windows Live" clId="Web-{56297FF5-37C6-49DA-878D-2ECBA56EDD6D}" dt="2023-03-24T12:02:10.546" v="375" actId="1076"/>
          <ac:picMkLst>
            <pc:docMk/>
            <pc:sldMk cId="3412194820" sldId="276"/>
            <ac:picMk id="7" creationId="{1DF6745E-38DB-1E86-A9A4-7647C1CC0719}"/>
          </ac:picMkLst>
        </pc:picChg>
      </pc:sldChg>
      <pc:sldChg chg="addSp delSp modSp new">
        <pc:chgData name="Guest User" userId="" providerId="Windows Live" clId="Web-{56297FF5-37C6-49DA-878D-2ECBA56EDD6D}" dt="2023-03-24T12:04:45.863" v="417" actId="1076"/>
        <pc:sldMkLst>
          <pc:docMk/>
          <pc:sldMk cId="1805384985" sldId="277"/>
        </pc:sldMkLst>
        <pc:spChg chg="del">
          <ac:chgData name="Guest User" userId="" providerId="Windows Live" clId="Web-{56297FF5-37C6-49DA-878D-2ECBA56EDD6D}" dt="2023-03-24T12:02:19.765" v="377"/>
          <ac:spMkLst>
            <pc:docMk/>
            <pc:sldMk cId="1805384985" sldId="277"/>
            <ac:spMk id="2" creationId="{9169F025-E474-0A39-C2EE-0F8C29765462}"/>
          </ac:spMkLst>
        </pc:spChg>
        <pc:spChg chg="del">
          <ac:chgData name="Guest User" userId="" providerId="Windows Live" clId="Web-{56297FF5-37C6-49DA-878D-2ECBA56EDD6D}" dt="2023-03-24T12:02:22.984" v="378"/>
          <ac:spMkLst>
            <pc:docMk/>
            <pc:sldMk cId="1805384985" sldId="277"/>
            <ac:spMk id="3" creationId="{3702A1D8-2D32-7CC8-C209-41A4362E3FAD}"/>
          </ac:spMkLst>
        </pc:spChg>
        <pc:spChg chg="del">
          <ac:chgData name="Guest User" userId="" providerId="Windows Live" clId="Web-{56297FF5-37C6-49DA-878D-2ECBA56EDD6D}" dt="2023-03-24T12:02:28.312" v="379"/>
          <ac:spMkLst>
            <pc:docMk/>
            <pc:sldMk cId="1805384985" sldId="277"/>
            <ac:spMk id="4" creationId="{1345B476-D62E-A813-BD12-034E94B92088}"/>
          </ac:spMkLst>
        </pc:spChg>
        <pc:spChg chg="add mod">
          <ac:chgData name="Guest User" userId="" providerId="Windows Live" clId="Web-{56297FF5-37C6-49DA-878D-2ECBA56EDD6D}" dt="2023-03-24T12:03:13.798" v="396" actId="20577"/>
          <ac:spMkLst>
            <pc:docMk/>
            <pc:sldMk cId="1805384985" sldId="277"/>
            <ac:spMk id="5" creationId="{BEF42787-CB41-922D-1FCB-DEE741547E93}"/>
          </ac:spMkLst>
        </pc:spChg>
        <pc:spChg chg="add mod">
          <ac:chgData name="Guest User" userId="" providerId="Windows Live" clId="Web-{56297FF5-37C6-49DA-878D-2ECBA56EDD6D}" dt="2023-03-24T12:03:43.252" v="403" actId="14100"/>
          <ac:spMkLst>
            <pc:docMk/>
            <pc:sldMk cId="1805384985" sldId="277"/>
            <ac:spMk id="6" creationId="{BADA588D-B6D3-BDCD-FF61-61E84ADAEFB5}"/>
          </ac:spMkLst>
        </pc:spChg>
        <pc:spChg chg="add mod">
          <ac:chgData name="Guest User" userId="" providerId="Windows Live" clId="Web-{56297FF5-37C6-49DA-878D-2ECBA56EDD6D}" dt="2023-03-24T12:04:31.347" v="414" actId="14100"/>
          <ac:spMkLst>
            <pc:docMk/>
            <pc:sldMk cId="1805384985" sldId="277"/>
            <ac:spMk id="8" creationId="{919737FD-713B-CC54-35BD-89384D7C5384}"/>
          </ac:spMkLst>
        </pc:spChg>
        <pc:picChg chg="add mod">
          <ac:chgData name="Guest User" userId="" providerId="Windows Live" clId="Web-{56297FF5-37C6-49DA-878D-2ECBA56EDD6D}" dt="2023-03-24T12:04:00.893" v="406" actId="1076"/>
          <ac:picMkLst>
            <pc:docMk/>
            <pc:sldMk cId="1805384985" sldId="277"/>
            <ac:picMk id="7" creationId="{5F58AF33-3D02-1737-0EFB-1E24D4BE0A0F}"/>
          </ac:picMkLst>
        </pc:picChg>
        <pc:picChg chg="add mod">
          <ac:chgData name="Guest User" userId="" providerId="Windows Live" clId="Web-{56297FF5-37C6-49DA-878D-2ECBA56EDD6D}" dt="2023-03-24T12:04:45.863" v="417" actId="1076"/>
          <ac:picMkLst>
            <pc:docMk/>
            <pc:sldMk cId="1805384985" sldId="277"/>
            <ac:picMk id="9" creationId="{3B03296D-CF66-79AA-0FDB-15B3CB20D788}"/>
          </ac:picMkLst>
        </pc:picChg>
      </pc:sldChg>
      <pc:sldChg chg="addSp delSp modSp new">
        <pc:chgData name="Guest User" userId="" providerId="Windows Live" clId="Web-{56297FF5-37C6-49DA-878D-2ECBA56EDD6D}" dt="2023-03-24T12:06:04.788" v="439" actId="1076"/>
        <pc:sldMkLst>
          <pc:docMk/>
          <pc:sldMk cId="876597878" sldId="278"/>
        </pc:sldMkLst>
        <pc:spChg chg="del">
          <ac:chgData name="Guest User" userId="" providerId="Windows Live" clId="Web-{56297FF5-37C6-49DA-878D-2ECBA56EDD6D}" dt="2023-03-24T12:04:56.379" v="419"/>
          <ac:spMkLst>
            <pc:docMk/>
            <pc:sldMk cId="876597878" sldId="278"/>
            <ac:spMk id="2" creationId="{21D48E67-300F-ACA3-8DAA-4DF9BAD70D16}"/>
          </ac:spMkLst>
        </pc:spChg>
        <pc:spChg chg="del">
          <ac:chgData name="Guest User" userId="" providerId="Windows Live" clId="Web-{56297FF5-37C6-49DA-878D-2ECBA56EDD6D}" dt="2023-03-24T12:04:59.442" v="420"/>
          <ac:spMkLst>
            <pc:docMk/>
            <pc:sldMk cId="876597878" sldId="278"/>
            <ac:spMk id="3" creationId="{E4BC0C5F-473D-C336-F830-9F74E90C41C3}"/>
          </ac:spMkLst>
        </pc:spChg>
        <pc:spChg chg="del">
          <ac:chgData name="Guest User" userId="" providerId="Windows Live" clId="Web-{56297FF5-37C6-49DA-878D-2ECBA56EDD6D}" dt="2023-03-24T12:05:03.083" v="421"/>
          <ac:spMkLst>
            <pc:docMk/>
            <pc:sldMk cId="876597878" sldId="278"/>
            <ac:spMk id="4" creationId="{DE27A021-5FA2-3815-805F-D785D8B4EC58}"/>
          </ac:spMkLst>
        </pc:spChg>
        <pc:spChg chg="add mod">
          <ac:chgData name="Guest User" userId="" providerId="Windows Live" clId="Web-{56297FF5-37C6-49DA-878D-2ECBA56EDD6D}" dt="2023-03-24T12:05:26.146" v="430" actId="20577"/>
          <ac:spMkLst>
            <pc:docMk/>
            <pc:sldMk cId="876597878" sldId="278"/>
            <ac:spMk id="5" creationId="{9D86FEE1-D38F-F350-E069-E55499D00951}"/>
          </ac:spMkLst>
        </pc:spChg>
        <pc:spChg chg="add mod">
          <ac:chgData name="Guest User" userId="" providerId="Windows Live" clId="Web-{56297FF5-37C6-49DA-878D-2ECBA56EDD6D}" dt="2023-03-24T12:05:48.319" v="436" actId="20577"/>
          <ac:spMkLst>
            <pc:docMk/>
            <pc:sldMk cId="876597878" sldId="278"/>
            <ac:spMk id="6" creationId="{E5174578-B237-CFD2-E5EB-448AB270ACF6}"/>
          </ac:spMkLst>
        </pc:spChg>
        <pc:picChg chg="add mod">
          <ac:chgData name="Guest User" userId="" providerId="Windows Live" clId="Web-{56297FF5-37C6-49DA-878D-2ECBA56EDD6D}" dt="2023-03-24T12:06:04.788" v="439" actId="1076"/>
          <ac:picMkLst>
            <pc:docMk/>
            <pc:sldMk cId="876597878" sldId="278"/>
            <ac:picMk id="7" creationId="{73B4227E-A465-B02D-4E8B-2C10B0D0318C}"/>
          </ac:picMkLst>
        </pc:picChg>
      </pc:sldChg>
      <pc:sldChg chg="addSp delSp modSp new">
        <pc:chgData name="Guest User" userId="" providerId="Windows Live" clId="Web-{56297FF5-37C6-49DA-878D-2ECBA56EDD6D}" dt="2023-03-24T12:08:44.902" v="488" actId="1076"/>
        <pc:sldMkLst>
          <pc:docMk/>
          <pc:sldMk cId="2555927489" sldId="279"/>
        </pc:sldMkLst>
        <pc:spChg chg="del">
          <ac:chgData name="Guest User" userId="" providerId="Windows Live" clId="Web-{56297FF5-37C6-49DA-878D-2ECBA56EDD6D}" dt="2023-03-24T12:06:22.741" v="441"/>
          <ac:spMkLst>
            <pc:docMk/>
            <pc:sldMk cId="2555927489" sldId="279"/>
            <ac:spMk id="2" creationId="{5E1238C5-18A9-C83F-71AE-BA258A9AFC47}"/>
          </ac:spMkLst>
        </pc:spChg>
        <pc:spChg chg="del">
          <ac:chgData name="Guest User" userId="" providerId="Windows Live" clId="Web-{56297FF5-37C6-49DA-878D-2ECBA56EDD6D}" dt="2023-03-24T12:06:26.101" v="442"/>
          <ac:spMkLst>
            <pc:docMk/>
            <pc:sldMk cId="2555927489" sldId="279"/>
            <ac:spMk id="3" creationId="{1CD06DB3-BCAA-A061-369E-EFC70960A933}"/>
          </ac:spMkLst>
        </pc:spChg>
        <pc:spChg chg="del">
          <ac:chgData name="Guest User" userId="" providerId="Windows Live" clId="Web-{56297FF5-37C6-49DA-878D-2ECBA56EDD6D}" dt="2023-03-24T12:06:29.632" v="443"/>
          <ac:spMkLst>
            <pc:docMk/>
            <pc:sldMk cId="2555927489" sldId="279"/>
            <ac:spMk id="4" creationId="{CF27F078-EB92-E279-6698-DA7BE8089ED5}"/>
          </ac:spMkLst>
        </pc:spChg>
        <pc:spChg chg="add mod">
          <ac:chgData name="Guest User" userId="" providerId="Windows Live" clId="Web-{56297FF5-37C6-49DA-878D-2ECBA56EDD6D}" dt="2023-03-24T12:07:21.696" v="466" actId="20577"/>
          <ac:spMkLst>
            <pc:docMk/>
            <pc:sldMk cId="2555927489" sldId="279"/>
            <ac:spMk id="5" creationId="{0F94A86D-9D72-9E39-F3CB-66F628F16F61}"/>
          </ac:spMkLst>
        </pc:spChg>
        <pc:spChg chg="add mod">
          <ac:chgData name="Guest User" userId="" providerId="Windows Live" clId="Web-{56297FF5-37C6-49DA-878D-2ECBA56EDD6D}" dt="2023-03-24T12:07:46.025" v="473" actId="14100"/>
          <ac:spMkLst>
            <pc:docMk/>
            <pc:sldMk cId="2555927489" sldId="279"/>
            <ac:spMk id="6" creationId="{04713A8B-4EAA-3436-C4F6-490394D43932}"/>
          </ac:spMkLst>
        </pc:spChg>
        <pc:spChg chg="add mod">
          <ac:chgData name="Guest User" userId="" providerId="Windows Live" clId="Web-{56297FF5-37C6-49DA-878D-2ECBA56EDD6D}" dt="2023-03-24T12:08:26.151" v="485" actId="14100"/>
          <ac:spMkLst>
            <pc:docMk/>
            <pc:sldMk cId="2555927489" sldId="279"/>
            <ac:spMk id="8" creationId="{35693A1D-4A59-7CE6-8B74-6B0D5002A9AB}"/>
          </ac:spMkLst>
        </pc:spChg>
        <pc:picChg chg="add mod">
          <ac:chgData name="Guest User" userId="" providerId="Windows Live" clId="Web-{56297FF5-37C6-49DA-878D-2ECBA56EDD6D}" dt="2023-03-24T12:08:01.104" v="476" actId="1076"/>
          <ac:picMkLst>
            <pc:docMk/>
            <pc:sldMk cId="2555927489" sldId="279"/>
            <ac:picMk id="7" creationId="{0B715A86-BAAC-6F24-6293-BCB029E847E8}"/>
          </ac:picMkLst>
        </pc:picChg>
        <pc:picChg chg="add mod">
          <ac:chgData name="Guest User" userId="" providerId="Windows Live" clId="Web-{56297FF5-37C6-49DA-878D-2ECBA56EDD6D}" dt="2023-03-24T12:08:44.902" v="488" actId="1076"/>
          <ac:picMkLst>
            <pc:docMk/>
            <pc:sldMk cId="2555927489" sldId="279"/>
            <ac:picMk id="9" creationId="{A4CB98C2-AD87-2917-F3ED-32F1B46C45F0}"/>
          </ac:picMkLst>
        </pc:picChg>
      </pc:sldChg>
      <pc:sldChg chg="addSp delSp modSp new">
        <pc:chgData name="Guest User" userId="" providerId="Windows Live" clId="Web-{56297FF5-37C6-49DA-878D-2ECBA56EDD6D}" dt="2023-03-24T12:10:23.468" v="510" actId="1076"/>
        <pc:sldMkLst>
          <pc:docMk/>
          <pc:sldMk cId="607123174" sldId="281"/>
        </pc:sldMkLst>
        <pc:spChg chg="del">
          <ac:chgData name="Guest User" userId="" providerId="Windows Live" clId="Web-{56297FF5-37C6-49DA-878D-2ECBA56EDD6D}" dt="2023-03-24T12:08:55.090" v="490"/>
          <ac:spMkLst>
            <pc:docMk/>
            <pc:sldMk cId="607123174" sldId="281"/>
            <ac:spMk id="2" creationId="{EF03D3A0-8B66-6ACB-6EE7-6BB77814FB24}"/>
          </ac:spMkLst>
        </pc:spChg>
        <pc:spChg chg="del">
          <ac:chgData name="Guest User" userId="" providerId="Windows Live" clId="Web-{56297FF5-37C6-49DA-878D-2ECBA56EDD6D}" dt="2023-03-24T12:09:03.512" v="491"/>
          <ac:spMkLst>
            <pc:docMk/>
            <pc:sldMk cId="607123174" sldId="281"/>
            <ac:spMk id="3" creationId="{A93D65FD-7406-744C-2121-ED4701A3F1AE}"/>
          </ac:spMkLst>
        </pc:spChg>
        <pc:spChg chg="del">
          <ac:chgData name="Guest User" userId="" providerId="Windows Live" clId="Web-{56297FF5-37C6-49DA-878D-2ECBA56EDD6D}" dt="2023-03-24T12:09:07.106" v="492"/>
          <ac:spMkLst>
            <pc:docMk/>
            <pc:sldMk cId="607123174" sldId="281"/>
            <ac:spMk id="4" creationId="{80695B61-0040-39B9-98B0-197FD5E57CEC}"/>
          </ac:spMkLst>
        </pc:spChg>
        <pc:spChg chg="add mod">
          <ac:chgData name="Guest User" userId="" providerId="Windows Live" clId="Web-{56297FF5-37C6-49DA-878D-2ECBA56EDD6D}" dt="2023-03-24T12:09:33.107" v="501" actId="20577"/>
          <ac:spMkLst>
            <pc:docMk/>
            <pc:sldMk cId="607123174" sldId="281"/>
            <ac:spMk id="5" creationId="{CA64DC85-3AAB-B05E-AA45-CD516CAB3BE7}"/>
          </ac:spMkLst>
        </pc:spChg>
        <pc:spChg chg="add mod">
          <ac:chgData name="Guest User" userId="" providerId="Windows Live" clId="Web-{56297FF5-37C6-49DA-878D-2ECBA56EDD6D}" dt="2023-03-24T12:10:01.014" v="507" actId="20577"/>
          <ac:spMkLst>
            <pc:docMk/>
            <pc:sldMk cId="607123174" sldId="281"/>
            <ac:spMk id="6" creationId="{B5480811-CC64-6582-BAC1-BA77EF974374}"/>
          </ac:spMkLst>
        </pc:spChg>
        <pc:picChg chg="add mod">
          <ac:chgData name="Guest User" userId="" providerId="Windows Live" clId="Web-{56297FF5-37C6-49DA-878D-2ECBA56EDD6D}" dt="2023-03-24T12:10:23.468" v="510" actId="1076"/>
          <ac:picMkLst>
            <pc:docMk/>
            <pc:sldMk cId="607123174" sldId="281"/>
            <ac:picMk id="7" creationId="{82C6D549-BADF-818E-BC9A-A4DC067EF7FC}"/>
          </ac:picMkLst>
        </pc:picChg>
      </pc:sldChg>
      <pc:sldChg chg="addSp delSp modSp new">
        <pc:chgData name="Guest User" userId="" providerId="Windows Live" clId="Web-{56297FF5-37C6-49DA-878D-2ECBA56EDD6D}" dt="2023-03-24T12:13:05.285" v="557" actId="1076"/>
        <pc:sldMkLst>
          <pc:docMk/>
          <pc:sldMk cId="3599659866" sldId="282"/>
        </pc:sldMkLst>
        <pc:spChg chg="del">
          <ac:chgData name="Guest User" userId="" providerId="Windows Live" clId="Web-{56297FF5-37C6-49DA-878D-2ECBA56EDD6D}" dt="2023-03-24T12:10:31.311" v="512"/>
          <ac:spMkLst>
            <pc:docMk/>
            <pc:sldMk cId="3599659866" sldId="282"/>
            <ac:spMk id="2" creationId="{739D1DB4-200E-D013-ACB7-B0FD4892F32C}"/>
          </ac:spMkLst>
        </pc:spChg>
        <pc:spChg chg="del">
          <ac:chgData name="Guest User" userId="" providerId="Windows Live" clId="Web-{56297FF5-37C6-49DA-878D-2ECBA56EDD6D}" dt="2023-03-24T12:10:34.249" v="513"/>
          <ac:spMkLst>
            <pc:docMk/>
            <pc:sldMk cId="3599659866" sldId="282"/>
            <ac:spMk id="3" creationId="{280DCCCF-464D-433C-281D-AC23AA0C249E}"/>
          </ac:spMkLst>
        </pc:spChg>
        <pc:spChg chg="del">
          <ac:chgData name="Guest User" userId="" providerId="Windows Live" clId="Web-{56297FF5-37C6-49DA-878D-2ECBA56EDD6D}" dt="2023-03-24T12:10:37.327" v="514"/>
          <ac:spMkLst>
            <pc:docMk/>
            <pc:sldMk cId="3599659866" sldId="282"/>
            <ac:spMk id="4" creationId="{F421291F-34A7-B181-3AA6-17D51A278FE5}"/>
          </ac:spMkLst>
        </pc:spChg>
        <pc:spChg chg="add mod">
          <ac:chgData name="Guest User" userId="" providerId="Windows Live" clId="Web-{56297FF5-37C6-49DA-878D-2ECBA56EDD6D}" dt="2023-03-24T12:11:32.438" v="535" actId="20577"/>
          <ac:spMkLst>
            <pc:docMk/>
            <pc:sldMk cId="3599659866" sldId="282"/>
            <ac:spMk id="5" creationId="{EA28327A-CC4E-497C-E115-09B4F759B0A5}"/>
          </ac:spMkLst>
        </pc:spChg>
        <pc:spChg chg="add mod">
          <ac:chgData name="Guest User" userId="" providerId="Windows Live" clId="Web-{56297FF5-37C6-49DA-878D-2ECBA56EDD6D}" dt="2023-03-24T12:12:01.424" v="542" actId="20577"/>
          <ac:spMkLst>
            <pc:docMk/>
            <pc:sldMk cId="3599659866" sldId="282"/>
            <ac:spMk id="6" creationId="{EE575CF8-27BF-D59B-A887-572D6BA5E0FF}"/>
          </ac:spMkLst>
        </pc:spChg>
        <pc:spChg chg="add mod">
          <ac:chgData name="Guest User" userId="" providerId="Windows Live" clId="Web-{56297FF5-37C6-49DA-878D-2ECBA56EDD6D}" dt="2023-03-24T12:12:50.988" v="554" actId="14100"/>
          <ac:spMkLst>
            <pc:docMk/>
            <pc:sldMk cId="3599659866" sldId="282"/>
            <ac:spMk id="8" creationId="{BA607703-4224-91E2-7393-F4E2E380858C}"/>
          </ac:spMkLst>
        </pc:spChg>
        <pc:picChg chg="add mod">
          <ac:chgData name="Guest User" userId="" providerId="Windows Live" clId="Web-{56297FF5-37C6-49DA-878D-2ECBA56EDD6D}" dt="2023-03-24T12:12:19.377" v="546" actId="14100"/>
          <ac:picMkLst>
            <pc:docMk/>
            <pc:sldMk cId="3599659866" sldId="282"/>
            <ac:picMk id="7" creationId="{32833633-8AC5-2EF8-5CC2-F1E22DF30375}"/>
          </ac:picMkLst>
        </pc:picChg>
        <pc:picChg chg="add mod">
          <ac:chgData name="Guest User" userId="" providerId="Windows Live" clId="Web-{56297FF5-37C6-49DA-878D-2ECBA56EDD6D}" dt="2023-03-24T12:13:05.285" v="557" actId="1076"/>
          <ac:picMkLst>
            <pc:docMk/>
            <pc:sldMk cId="3599659866" sldId="282"/>
            <ac:picMk id="9" creationId="{B641642C-9EA3-DF3A-36D9-557EC5D07E24}"/>
          </ac:picMkLst>
        </pc:picChg>
      </pc:sldChg>
      <pc:sldChg chg="addSp delSp modSp new">
        <pc:chgData name="Guest User" userId="" providerId="Windows Live" clId="Web-{56297FF5-37C6-49DA-878D-2ECBA56EDD6D}" dt="2023-03-24T12:15:47.790" v="613" actId="1076"/>
        <pc:sldMkLst>
          <pc:docMk/>
          <pc:sldMk cId="3019132140" sldId="283"/>
        </pc:sldMkLst>
        <pc:spChg chg="del">
          <ac:chgData name="Guest User" userId="" providerId="Windows Live" clId="Web-{56297FF5-37C6-49DA-878D-2ECBA56EDD6D}" dt="2023-03-24T12:13:17.067" v="559"/>
          <ac:spMkLst>
            <pc:docMk/>
            <pc:sldMk cId="3019132140" sldId="283"/>
            <ac:spMk id="2" creationId="{37F6C884-4253-BFA7-82C5-F396065ECE93}"/>
          </ac:spMkLst>
        </pc:spChg>
        <pc:spChg chg="del">
          <ac:chgData name="Guest User" userId="" providerId="Windows Live" clId="Web-{56297FF5-37C6-49DA-878D-2ECBA56EDD6D}" dt="2023-03-24T12:13:21.957" v="560"/>
          <ac:spMkLst>
            <pc:docMk/>
            <pc:sldMk cId="3019132140" sldId="283"/>
            <ac:spMk id="3" creationId="{40101862-181F-A866-42E4-FAC1276D3A5C}"/>
          </ac:spMkLst>
        </pc:spChg>
        <pc:spChg chg="del">
          <ac:chgData name="Guest User" userId="" providerId="Windows Live" clId="Web-{56297FF5-37C6-49DA-878D-2ECBA56EDD6D}" dt="2023-03-24T12:13:25.661" v="561"/>
          <ac:spMkLst>
            <pc:docMk/>
            <pc:sldMk cId="3019132140" sldId="283"/>
            <ac:spMk id="4" creationId="{857EF14C-D970-76D1-F5D5-62296159B139}"/>
          </ac:spMkLst>
        </pc:spChg>
        <pc:spChg chg="add mod">
          <ac:chgData name="Guest User" userId="" providerId="Windows Live" clId="Web-{56297FF5-37C6-49DA-878D-2ECBA56EDD6D}" dt="2023-03-24T12:15:12.773" v="605" actId="1076"/>
          <ac:spMkLst>
            <pc:docMk/>
            <pc:sldMk cId="3019132140" sldId="283"/>
            <ac:spMk id="5" creationId="{5D27711D-13C0-29C2-FD5D-0C84A6002B50}"/>
          </ac:spMkLst>
        </pc:spChg>
        <pc:spChg chg="add mod">
          <ac:chgData name="Guest User" userId="" providerId="Windows Live" clId="Web-{56297FF5-37C6-49DA-878D-2ECBA56EDD6D}" dt="2023-03-24T12:15:32.383" v="610" actId="20577"/>
          <ac:spMkLst>
            <pc:docMk/>
            <pc:sldMk cId="3019132140" sldId="283"/>
            <ac:spMk id="6" creationId="{FDDBBF3B-D560-B49F-0C7F-4B1B11F2B11B}"/>
          </ac:spMkLst>
        </pc:spChg>
        <pc:picChg chg="add mod">
          <ac:chgData name="Guest User" userId="" providerId="Windows Live" clId="Web-{56297FF5-37C6-49DA-878D-2ECBA56EDD6D}" dt="2023-03-24T12:15:47.790" v="613" actId="1076"/>
          <ac:picMkLst>
            <pc:docMk/>
            <pc:sldMk cId="3019132140" sldId="283"/>
            <ac:picMk id="7" creationId="{8D9D4508-26D6-6BE1-A18C-D6B49D92D170}"/>
          </ac:picMkLst>
        </pc:picChg>
      </pc:sldChg>
      <pc:sldChg chg="addSp delSp modSp new">
        <pc:chgData name="Guest User" userId="" providerId="Windows Live" clId="Web-{56297FF5-37C6-49DA-878D-2ECBA56EDD6D}" dt="2023-03-24T12:18:35.232" v="655" actId="14100"/>
        <pc:sldMkLst>
          <pc:docMk/>
          <pc:sldMk cId="1326266864" sldId="284"/>
        </pc:sldMkLst>
        <pc:spChg chg="del">
          <ac:chgData name="Guest User" userId="" providerId="Windows Live" clId="Web-{56297FF5-37C6-49DA-878D-2ECBA56EDD6D}" dt="2023-03-24T12:15:57.853" v="615"/>
          <ac:spMkLst>
            <pc:docMk/>
            <pc:sldMk cId="1326266864" sldId="284"/>
            <ac:spMk id="2" creationId="{882C5CDB-9878-431A-F8C8-B6A3E915A90A}"/>
          </ac:spMkLst>
        </pc:spChg>
        <pc:spChg chg="del">
          <ac:chgData name="Guest User" userId="" providerId="Windows Live" clId="Web-{56297FF5-37C6-49DA-878D-2ECBA56EDD6D}" dt="2023-03-24T12:16:01.790" v="616"/>
          <ac:spMkLst>
            <pc:docMk/>
            <pc:sldMk cId="1326266864" sldId="284"/>
            <ac:spMk id="3" creationId="{594BC297-408C-18CB-D296-1D7752AF21C9}"/>
          </ac:spMkLst>
        </pc:spChg>
        <pc:spChg chg="del">
          <ac:chgData name="Guest User" userId="" providerId="Windows Live" clId="Web-{56297FF5-37C6-49DA-878D-2ECBA56EDD6D}" dt="2023-03-24T12:16:05.306" v="617"/>
          <ac:spMkLst>
            <pc:docMk/>
            <pc:sldMk cId="1326266864" sldId="284"/>
            <ac:spMk id="4" creationId="{6B9297A0-15F9-8928-4089-E2AE7009E565}"/>
          </ac:spMkLst>
        </pc:spChg>
        <pc:spChg chg="add mod">
          <ac:chgData name="Guest User" userId="" providerId="Windows Live" clId="Web-{56297FF5-37C6-49DA-878D-2ECBA56EDD6D}" dt="2023-03-24T12:17:00.230" v="633" actId="20577"/>
          <ac:spMkLst>
            <pc:docMk/>
            <pc:sldMk cId="1326266864" sldId="284"/>
            <ac:spMk id="5" creationId="{188C6B1A-BD41-232F-4336-1950B4B5D562}"/>
          </ac:spMkLst>
        </pc:spChg>
        <pc:spChg chg="add mod">
          <ac:chgData name="Guest User" userId="" providerId="Windows Live" clId="Web-{56297FF5-37C6-49DA-878D-2ECBA56EDD6D}" dt="2023-03-24T12:17:32.059" v="640" actId="14100"/>
          <ac:spMkLst>
            <pc:docMk/>
            <pc:sldMk cId="1326266864" sldId="284"/>
            <ac:spMk id="6" creationId="{2AB7404B-FDBD-C6D1-7BDE-2B2E4CD93A92}"/>
          </ac:spMkLst>
        </pc:spChg>
        <pc:spChg chg="add mod">
          <ac:chgData name="Guest User" userId="" providerId="Windows Live" clId="Web-{56297FF5-37C6-49DA-878D-2ECBA56EDD6D}" dt="2023-03-24T12:18:15.076" v="651" actId="14100"/>
          <ac:spMkLst>
            <pc:docMk/>
            <pc:sldMk cId="1326266864" sldId="284"/>
            <ac:spMk id="8" creationId="{0255FD77-A32E-3263-AD80-6C1D298CDEFB}"/>
          </ac:spMkLst>
        </pc:spChg>
        <pc:picChg chg="add mod">
          <ac:chgData name="Guest User" userId="" providerId="Windows Live" clId="Web-{56297FF5-37C6-49DA-878D-2ECBA56EDD6D}" dt="2023-03-24T12:17:46.809" v="643" actId="1076"/>
          <ac:picMkLst>
            <pc:docMk/>
            <pc:sldMk cId="1326266864" sldId="284"/>
            <ac:picMk id="7" creationId="{55CCCCE6-5091-9FED-AA15-DDEBFCCFCA38}"/>
          </ac:picMkLst>
        </pc:picChg>
        <pc:picChg chg="add mod">
          <ac:chgData name="Guest User" userId="" providerId="Windows Live" clId="Web-{56297FF5-37C6-49DA-878D-2ECBA56EDD6D}" dt="2023-03-24T12:18:35.232" v="655" actId="14100"/>
          <ac:picMkLst>
            <pc:docMk/>
            <pc:sldMk cId="1326266864" sldId="284"/>
            <ac:picMk id="9" creationId="{FF81A72C-0A4E-A992-7C3E-FD767DCF4B17}"/>
          </ac:picMkLst>
        </pc:picChg>
      </pc:sldChg>
      <pc:sldChg chg="addSp delSp modSp new">
        <pc:chgData name="Guest User" userId="" providerId="Windows Live" clId="Web-{56297FF5-37C6-49DA-878D-2ECBA56EDD6D}" dt="2023-03-24T12:20:19.236" v="680" actId="14100"/>
        <pc:sldMkLst>
          <pc:docMk/>
          <pc:sldMk cId="2908319683" sldId="285"/>
        </pc:sldMkLst>
        <pc:spChg chg="del">
          <ac:chgData name="Guest User" userId="" providerId="Windows Live" clId="Web-{56297FF5-37C6-49DA-878D-2ECBA56EDD6D}" dt="2023-03-24T12:18:44.670" v="657"/>
          <ac:spMkLst>
            <pc:docMk/>
            <pc:sldMk cId="2908319683" sldId="285"/>
            <ac:spMk id="2" creationId="{98256A6C-3EEC-D7CF-CC14-9D80AAB95A1A}"/>
          </ac:spMkLst>
        </pc:spChg>
        <pc:spChg chg="del">
          <ac:chgData name="Guest User" userId="" providerId="Windows Live" clId="Web-{56297FF5-37C6-49DA-878D-2ECBA56EDD6D}" dt="2023-03-24T12:18:51.874" v="658"/>
          <ac:spMkLst>
            <pc:docMk/>
            <pc:sldMk cId="2908319683" sldId="285"/>
            <ac:spMk id="3" creationId="{C2845557-1558-7615-0054-373C90F46641}"/>
          </ac:spMkLst>
        </pc:spChg>
        <pc:spChg chg="del">
          <ac:chgData name="Guest User" userId="" providerId="Windows Live" clId="Web-{56297FF5-37C6-49DA-878D-2ECBA56EDD6D}" dt="2023-03-24T12:18:55.249" v="659"/>
          <ac:spMkLst>
            <pc:docMk/>
            <pc:sldMk cId="2908319683" sldId="285"/>
            <ac:spMk id="4" creationId="{2DEA454A-56F2-51B6-5855-49100BE733EC}"/>
          </ac:spMkLst>
        </pc:spChg>
        <pc:spChg chg="add mod">
          <ac:chgData name="Guest User" userId="" providerId="Windows Live" clId="Web-{56297FF5-37C6-49DA-878D-2ECBA56EDD6D}" dt="2023-03-24T12:19:25.781" v="670" actId="20577"/>
          <ac:spMkLst>
            <pc:docMk/>
            <pc:sldMk cId="2908319683" sldId="285"/>
            <ac:spMk id="5" creationId="{B1B8B132-C16C-023A-039B-52445048DFFF}"/>
          </ac:spMkLst>
        </pc:spChg>
        <pc:spChg chg="add mod">
          <ac:chgData name="Guest User" userId="" providerId="Windows Live" clId="Web-{56297FF5-37C6-49DA-878D-2ECBA56EDD6D}" dt="2023-03-24T12:20:19.236" v="680" actId="14100"/>
          <ac:spMkLst>
            <pc:docMk/>
            <pc:sldMk cId="2908319683" sldId="285"/>
            <ac:spMk id="6" creationId="{4C114AEC-300E-8128-A470-EAA4278B06E8}"/>
          </ac:spMkLst>
        </pc:spChg>
        <pc:picChg chg="add mod">
          <ac:chgData name="Guest User" userId="" providerId="Windows Live" clId="Web-{56297FF5-37C6-49DA-878D-2ECBA56EDD6D}" dt="2023-03-24T12:20:14.095" v="679" actId="1076"/>
          <ac:picMkLst>
            <pc:docMk/>
            <pc:sldMk cId="2908319683" sldId="285"/>
            <ac:picMk id="7" creationId="{C262A19B-5ACF-6D26-8714-9C730960A38C}"/>
          </ac:picMkLst>
        </pc:picChg>
      </pc:sldChg>
      <pc:sldChg chg="addSp delSp modSp new">
        <pc:chgData name="Guest User" userId="" providerId="Windows Live" clId="Web-{56297FF5-37C6-49DA-878D-2ECBA56EDD6D}" dt="2023-03-24T12:24:03.258" v="735" actId="1076"/>
        <pc:sldMkLst>
          <pc:docMk/>
          <pc:sldMk cId="860298555" sldId="286"/>
        </pc:sldMkLst>
        <pc:spChg chg="del">
          <ac:chgData name="Guest User" userId="" providerId="Windows Live" clId="Web-{56297FF5-37C6-49DA-878D-2ECBA56EDD6D}" dt="2023-03-24T12:20:27.814" v="682"/>
          <ac:spMkLst>
            <pc:docMk/>
            <pc:sldMk cId="860298555" sldId="286"/>
            <ac:spMk id="2" creationId="{A3CFE1A8-9EA8-C0B0-365A-780F2D991375}"/>
          </ac:spMkLst>
        </pc:spChg>
        <pc:spChg chg="del">
          <ac:chgData name="Guest User" userId="" providerId="Windows Live" clId="Web-{56297FF5-37C6-49DA-878D-2ECBA56EDD6D}" dt="2023-03-24T12:20:31.470" v="683"/>
          <ac:spMkLst>
            <pc:docMk/>
            <pc:sldMk cId="860298555" sldId="286"/>
            <ac:spMk id="3" creationId="{9F5C556C-B9C1-E283-FD57-E549B5A1DD32}"/>
          </ac:spMkLst>
        </pc:spChg>
        <pc:spChg chg="del">
          <ac:chgData name="Guest User" userId="" providerId="Windows Live" clId="Web-{56297FF5-37C6-49DA-878D-2ECBA56EDD6D}" dt="2023-03-24T12:20:34.721" v="684"/>
          <ac:spMkLst>
            <pc:docMk/>
            <pc:sldMk cId="860298555" sldId="286"/>
            <ac:spMk id="4" creationId="{7FA75883-EC95-DE54-910E-8F9ECF6CEC1A}"/>
          </ac:spMkLst>
        </pc:spChg>
        <pc:spChg chg="add mod">
          <ac:chgData name="Guest User" userId="" providerId="Windows Live" clId="Web-{56297FF5-37C6-49DA-878D-2ECBA56EDD6D}" dt="2023-03-24T12:21:52.817" v="710" actId="20577"/>
          <ac:spMkLst>
            <pc:docMk/>
            <pc:sldMk cId="860298555" sldId="286"/>
            <ac:spMk id="5" creationId="{02642EF0-2C86-303B-9BF8-ACAF750A695F}"/>
          </ac:spMkLst>
        </pc:spChg>
        <pc:spChg chg="add del mod">
          <ac:chgData name="Guest User" userId="" providerId="Windows Live" clId="Web-{56297FF5-37C6-49DA-878D-2ECBA56EDD6D}" dt="2023-03-24T12:22:20.208" v="715"/>
          <ac:spMkLst>
            <pc:docMk/>
            <pc:sldMk cId="860298555" sldId="286"/>
            <ac:spMk id="6" creationId="{AC3EC6E0-BA47-F5F9-DA24-CAD4B7B0E16C}"/>
          </ac:spMkLst>
        </pc:spChg>
        <pc:spChg chg="add mod">
          <ac:chgData name="Guest User" userId="" providerId="Windows Live" clId="Web-{56297FF5-37C6-49DA-878D-2ECBA56EDD6D}" dt="2023-03-24T12:22:52.881" v="723" actId="14100"/>
          <ac:spMkLst>
            <pc:docMk/>
            <pc:sldMk cId="860298555" sldId="286"/>
            <ac:spMk id="7" creationId="{D80C8C96-CEB8-A812-7115-ADC5C74DD342}"/>
          </ac:spMkLst>
        </pc:spChg>
        <pc:spChg chg="add mod">
          <ac:chgData name="Guest User" userId="" providerId="Windows Live" clId="Web-{56297FF5-37C6-49DA-878D-2ECBA56EDD6D}" dt="2023-03-24T12:23:46.226" v="732" actId="20577"/>
          <ac:spMkLst>
            <pc:docMk/>
            <pc:sldMk cId="860298555" sldId="286"/>
            <ac:spMk id="9" creationId="{942134FF-A2F3-E836-8095-B44DDE0995B4}"/>
          </ac:spMkLst>
        </pc:spChg>
        <pc:picChg chg="add mod">
          <ac:chgData name="Guest User" userId="" providerId="Windows Live" clId="Web-{56297FF5-37C6-49DA-878D-2ECBA56EDD6D}" dt="2023-03-24T12:23:15.179" v="726" actId="1076"/>
          <ac:picMkLst>
            <pc:docMk/>
            <pc:sldMk cId="860298555" sldId="286"/>
            <ac:picMk id="8" creationId="{DA733150-1C77-BECA-2664-8D18B58004F9}"/>
          </ac:picMkLst>
        </pc:picChg>
        <pc:picChg chg="add mod">
          <ac:chgData name="Guest User" userId="" providerId="Windows Live" clId="Web-{56297FF5-37C6-49DA-878D-2ECBA56EDD6D}" dt="2023-03-24T12:24:03.258" v="735" actId="1076"/>
          <ac:picMkLst>
            <pc:docMk/>
            <pc:sldMk cId="860298555" sldId="286"/>
            <ac:picMk id="10" creationId="{A5784F3F-DFDC-FA72-65DD-75F1931BDF20}"/>
          </ac:picMkLst>
        </pc:picChg>
      </pc:sldChg>
      <pc:sldChg chg="addSp delSp modSp new">
        <pc:chgData name="Guest User" userId="" providerId="Windows Live" clId="Web-{56297FF5-37C6-49DA-878D-2ECBA56EDD6D}" dt="2023-03-24T12:25:54.418" v="762" actId="1076"/>
        <pc:sldMkLst>
          <pc:docMk/>
          <pc:sldMk cId="1397731469" sldId="287"/>
        </pc:sldMkLst>
        <pc:spChg chg="del">
          <ac:chgData name="Guest User" userId="" providerId="Windows Live" clId="Web-{56297FF5-37C6-49DA-878D-2ECBA56EDD6D}" dt="2023-03-24T12:24:15.024" v="737"/>
          <ac:spMkLst>
            <pc:docMk/>
            <pc:sldMk cId="1397731469" sldId="287"/>
            <ac:spMk id="2" creationId="{97283B17-18DD-B65B-3470-689106730BFB}"/>
          </ac:spMkLst>
        </pc:spChg>
        <pc:spChg chg="del">
          <ac:chgData name="Guest User" userId="" providerId="Windows Live" clId="Web-{56297FF5-37C6-49DA-878D-2ECBA56EDD6D}" dt="2023-03-24T12:24:18.680" v="738"/>
          <ac:spMkLst>
            <pc:docMk/>
            <pc:sldMk cId="1397731469" sldId="287"/>
            <ac:spMk id="3" creationId="{81313342-7DE2-5931-DA5A-DEBF54F783E8}"/>
          </ac:spMkLst>
        </pc:spChg>
        <pc:spChg chg="del">
          <ac:chgData name="Guest User" userId="" providerId="Windows Live" clId="Web-{56297FF5-37C6-49DA-878D-2ECBA56EDD6D}" dt="2023-03-24T12:24:22.087" v="739"/>
          <ac:spMkLst>
            <pc:docMk/>
            <pc:sldMk cId="1397731469" sldId="287"/>
            <ac:spMk id="4" creationId="{F5EAA06D-50DC-801B-5D4A-CEB9E182DADA}"/>
          </ac:spMkLst>
        </pc:spChg>
        <pc:spChg chg="add mod">
          <ac:chgData name="Guest User" userId="" providerId="Windows Live" clId="Web-{56297FF5-37C6-49DA-878D-2ECBA56EDD6D}" dt="2023-03-24T12:24:54.213" v="750" actId="20577"/>
          <ac:spMkLst>
            <pc:docMk/>
            <pc:sldMk cId="1397731469" sldId="287"/>
            <ac:spMk id="5" creationId="{8E365D61-C467-1542-1238-45E983096E37}"/>
          </ac:spMkLst>
        </pc:spChg>
        <pc:spChg chg="add mod">
          <ac:chgData name="Guest User" userId="" providerId="Windows Live" clId="Web-{56297FF5-37C6-49DA-878D-2ECBA56EDD6D}" dt="2023-03-24T12:25:22.448" v="757" actId="14100"/>
          <ac:spMkLst>
            <pc:docMk/>
            <pc:sldMk cId="1397731469" sldId="287"/>
            <ac:spMk id="6" creationId="{9262D105-C41D-3DAE-0E1C-8C241C4472AD}"/>
          </ac:spMkLst>
        </pc:spChg>
        <pc:picChg chg="add mod">
          <ac:chgData name="Guest User" userId="" providerId="Windows Live" clId="Web-{56297FF5-37C6-49DA-878D-2ECBA56EDD6D}" dt="2023-03-24T12:25:54.418" v="762" actId="1076"/>
          <ac:picMkLst>
            <pc:docMk/>
            <pc:sldMk cId="1397731469" sldId="287"/>
            <ac:picMk id="7" creationId="{95885EFE-1DE4-55C7-74EB-D12A4D208CA7}"/>
          </ac:picMkLst>
        </pc:picChg>
      </pc:sldChg>
      <pc:sldChg chg="add del replId">
        <pc:chgData name="Guest User" userId="" providerId="Windows Live" clId="Web-{56297FF5-37C6-49DA-878D-2ECBA56EDD6D}" dt="2023-03-24T12:25:40.402" v="759"/>
        <pc:sldMkLst>
          <pc:docMk/>
          <pc:sldMk cId="3065110321" sldId="288"/>
        </pc:sldMkLst>
      </pc:sldChg>
      <pc:sldChg chg="addSp delSp modSp new">
        <pc:chgData name="Guest User" userId="" providerId="Windows Live" clId="Web-{56297FF5-37C6-49DA-878D-2ECBA56EDD6D}" dt="2023-03-24T12:29:48.019" v="931" actId="1076"/>
        <pc:sldMkLst>
          <pc:docMk/>
          <pc:sldMk cId="3747190749" sldId="288"/>
        </pc:sldMkLst>
        <pc:spChg chg="del">
          <ac:chgData name="Guest User" userId="" providerId="Windows Live" clId="Web-{56297FF5-37C6-49DA-878D-2ECBA56EDD6D}" dt="2023-03-24T12:26:15.340" v="764"/>
          <ac:spMkLst>
            <pc:docMk/>
            <pc:sldMk cId="3747190749" sldId="288"/>
            <ac:spMk id="2" creationId="{D74C4739-B5E2-5724-AB37-7C2864387C12}"/>
          </ac:spMkLst>
        </pc:spChg>
        <pc:spChg chg="del">
          <ac:chgData name="Guest User" userId="" providerId="Windows Live" clId="Web-{56297FF5-37C6-49DA-878D-2ECBA56EDD6D}" dt="2023-03-24T12:26:18.528" v="765"/>
          <ac:spMkLst>
            <pc:docMk/>
            <pc:sldMk cId="3747190749" sldId="288"/>
            <ac:spMk id="3" creationId="{1FA80F1D-028C-3720-7FFA-5A4528E7E353}"/>
          </ac:spMkLst>
        </pc:spChg>
        <pc:spChg chg="del">
          <ac:chgData name="Guest User" userId="" providerId="Windows Live" clId="Web-{56297FF5-37C6-49DA-878D-2ECBA56EDD6D}" dt="2023-03-24T12:26:21.747" v="766"/>
          <ac:spMkLst>
            <pc:docMk/>
            <pc:sldMk cId="3747190749" sldId="288"/>
            <ac:spMk id="4" creationId="{63916DE4-A6BC-21B2-114B-817F83FAF335}"/>
          </ac:spMkLst>
        </pc:spChg>
        <pc:spChg chg="add mod">
          <ac:chgData name="Guest User" userId="" providerId="Windows Live" clId="Web-{56297FF5-37C6-49DA-878D-2ECBA56EDD6D}" dt="2023-03-24T12:26:50.138" v="772" actId="20577"/>
          <ac:spMkLst>
            <pc:docMk/>
            <pc:sldMk cId="3747190749" sldId="288"/>
            <ac:spMk id="5" creationId="{8025975D-7520-B6B3-0B7B-EEC804D86701}"/>
          </ac:spMkLst>
        </pc:spChg>
        <pc:spChg chg="add mod">
          <ac:chgData name="Guest User" userId="" providerId="Windows Live" clId="Web-{56297FF5-37C6-49DA-878D-2ECBA56EDD6D}" dt="2023-03-24T12:27:21.608" v="780" actId="20577"/>
          <ac:spMkLst>
            <pc:docMk/>
            <pc:sldMk cId="3747190749" sldId="288"/>
            <ac:spMk id="6" creationId="{62822923-41EB-3F06-DB00-0E40AE9A02DA}"/>
          </ac:spMkLst>
        </pc:spChg>
        <pc:spChg chg="add mod">
          <ac:chgData name="Guest User" userId="" providerId="Windows Live" clId="Web-{56297FF5-37C6-49DA-878D-2ECBA56EDD6D}" dt="2023-03-24T12:27:51.343" v="785" actId="20577"/>
          <ac:spMkLst>
            <pc:docMk/>
            <pc:sldMk cId="3747190749" sldId="288"/>
            <ac:spMk id="7" creationId="{45983E4E-95F3-C096-C35C-93E517ECBF24}"/>
          </ac:spMkLst>
        </pc:spChg>
        <pc:graphicFrameChg chg="add mod modGraphic">
          <ac:chgData name="Guest User" userId="" providerId="Windows Live" clId="Web-{56297FF5-37C6-49DA-878D-2ECBA56EDD6D}" dt="2023-03-24T12:29:48.019" v="931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64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7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0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75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269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740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6470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62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24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6033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8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149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040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7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335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751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809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8344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4776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070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6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6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4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9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6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49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3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0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B64-C17F-58A8-92F2-DC178A0A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58175" cy="1382712"/>
          </a:xfrm>
        </p:spPr>
        <p:txBody>
          <a:bodyPr/>
          <a:lstStyle/>
          <a:p>
            <a:pPr algn="l"/>
            <a:r>
              <a:rPr lang="en-US" dirty="0" err="1"/>
              <a:t>Eut</a:t>
            </a:r>
            <a:r>
              <a:rPr lang="en-US" dirty="0"/>
              <a:t>+ Project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45BC-E328-F456-475D-29902E7F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52808"/>
          </a:xfrm>
        </p:spPr>
        <p:txBody>
          <a:bodyPr>
            <a:noAutofit/>
          </a:bodyPr>
          <a:lstStyle/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Ravindu Buddhila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Danthasinghe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Mridul Mukherjee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Menelaos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Calibri"/>
                <a:cs typeface="Calibri"/>
              </a:rPr>
              <a:t>Menelaou</a:t>
            </a:r>
            <a:endParaRPr lang="en-US" sz="1600" i="0" dirty="0"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Marios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Pirikki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LID4096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Minimum load &amp; maximum generation - MV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BA6A33-742C-81C4-DBE1-4B3D6294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77" y="0"/>
            <a:ext cx="4733814" cy="68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Maximum load &amp; minimum generation - LV</a:t>
            </a:r>
            <a:endParaRPr lang="en-GB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A3DD159-7573-D984-E688-6FA4D3D2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-1"/>
            <a:ext cx="2423449" cy="68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Minimum load &amp; maximum generation - LV</a:t>
            </a:r>
            <a:endParaRPr lang="en-GB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BFA1365-DD37-937B-8C25-C535AAEF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0"/>
            <a:ext cx="24296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789C-F5C0-AE2C-4522-6C02C0AA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282"/>
            <a:ext cx="8596668" cy="4701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Which annual consumptions is assumed for the H0 load profile? How do you scale the profile for different levels of consumption?</a:t>
            </a:r>
            <a:endParaRPr lang="en-US" dirty="0"/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Scaling </a:t>
            </a:r>
            <a:r>
              <a:rPr lang="en-IN" dirty="0">
                <a:ea typeface="+mn-lt"/>
                <a:cs typeface="+mn-lt"/>
              </a:rPr>
              <a:t> - We divide all the load with the max load of all time.</a:t>
            </a:r>
            <a:endParaRPr lang="en-US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Annual Consumption was assumed to be 1000KWh.</a:t>
            </a:r>
            <a:endParaRPr lang="en-US" dirty="0"/>
          </a:p>
          <a:p>
            <a:r>
              <a:rPr lang="en-IN" b="1" dirty="0">
                <a:ea typeface="+mn-lt"/>
                <a:cs typeface="+mn-lt"/>
              </a:rPr>
              <a:t>What is the morning and evening peak in consumption?</a:t>
            </a:r>
            <a:endParaRPr lang="en-IN" dirty="0"/>
          </a:p>
          <a:p>
            <a:pPr>
              <a:buNone/>
            </a:pPr>
            <a:r>
              <a:rPr lang="en-IN" dirty="0">
                <a:ea typeface="+mn-lt"/>
                <a:cs typeface="+mn-lt"/>
              </a:rPr>
              <a:t>	H0 load profile --- Morning peak --- &gt; 173.1 W      Evening peak --- &gt; 213.2</a:t>
            </a:r>
            <a:endParaRPr lang="en-IN" dirty="0"/>
          </a:p>
          <a:p>
            <a:pPr>
              <a:buNone/>
            </a:pPr>
            <a:r>
              <a:rPr lang="en-IN" dirty="0">
                <a:ea typeface="+mn-lt"/>
                <a:cs typeface="+mn-lt"/>
              </a:rPr>
              <a:t>	G0 load profile --- Morning peak --- &gt; 200 W      Evening peak --- &gt; 178.5</a:t>
            </a:r>
            <a:endParaRPr lang="en-IN" dirty="0"/>
          </a:p>
          <a:p>
            <a:r>
              <a:rPr lang="en-IN" b="1" dirty="0">
                <a:ea typeface="+mn-lt"/>
                <a:cs typeface="+mn-lt"/>
              </a:rPr>
              <a:t>In which time of the year do you expect the peak household consumption? Is this the same for all countries, or rather specific to Germany?</a:t>
            </a:r>
            <a:endParaRPr lang="en-IN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- Winter. During the winter due to the heavy electrical usage (like heaters) it 	shows the maximum peak household consumption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- </a:t>
            </a:r>
            <a:r>
              <a:rPr lang="en-IN" dirty="0">
                <a:ea typeface="+mn-lt"/>
                <a:cs typeface="+mn-lt"/>
              </a:rPr>
              <a:t>Depend on the climate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F98-B8CD-6F81-945F-7A6B8C98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75" y="572908"/>
            <a:ext cx="4747841" cy="584775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Time Series Analysis Without DER</a:t>
            </a:r>
            <a:endParaRPr lang="LID4096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4A1E-3AC6-D50A-2070-CB6DEAA9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8" y="1459541"/>
            <a:ext cx="5052748" cy="504569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Weekday in Summer: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E70B9-5D30-8653-BEF4-6CD60DC3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8" y="3083508"/>
            <a:ext cx="4586288" cy="3236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7BB85-5A22-FA8E-A48D-1ED7605C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4" y="3278922"/>
            <a:ext cx="4329081" cy="3018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86B2-B994-B17E-8D1B-AD26565F7299}"/>
              </a:ext>
            </a:extLst>
          </p:cNvPr>
          <p:cNvSpPr txBox="1"/>
          <p:nvPr/>
        </p:nvSpPr>
        <p:spPr>
          <a:xfrm>
            <a:off x="743558" y="2187581"/>
            <a:ext cx="4586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MV voltage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97AEA-51A9-0B9A-119E-92C4DFBDD3AA}"/>
              </a:ext>
            </a:extLst>
          </p:cNvPr>
          <p:cNvSpPr txBox="1"/>
          <p:nvPr/>
        </p:nvSpPr>
        <p:spPr>
          <a:xfrm>
            <a:off x="5329846" y="2187582"/>
            <a:ext cx="4439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LV voltage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EB56C-4828-DE7E-2F39-7B2A5A42E76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5796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4B6F59C9-4C80-B607-3962-E1FDDAB3F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975" y="2550068"/>
            <a:ext cx="4184034" cy="3127117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C2048D-CB92-0FD0-152B-380165D2410A}"/>
              </a:ext>
            </a:extLst>
          </p:cNvPr>
          <p:cNvSpPr txBox="1"/>
          <p:nvPr/>
        </p:nvSpPr>
        <p:spPr>
          <a:xfrm>
            <a:off x="1304324" y="1544460"/>
            <a:ext cx="411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9F8E-2AF4-3975-4EEB-0B56CF0F17D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9963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BEBA5A2F-D22D-9DEF-1761-6A62B174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65" y="2711138"/>
            <a:ext cx="4374523" cy="31351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E43EE6-D320-41B3-CAC6-0D563FD1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7" y="1459540"/>
            <a:ext cx="535803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Sunday in Spring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BCA9DD-7488-41F9-BC98-6BC4DDEF1688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3AA19-01D4-521D-C7CA-F21ECB25F939}"/>
              </a:ext>
            </a:extLst>
          </p:cNvPr>
          <p:cNvSpPr txBox="1"/>
          <p:nvPr/>
        </p:nvSpPr>
        <p:spPr>
          <a:xfrm>
            <a:off x="989542" y="2064751"/>
            <a:ext cx="430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MV voltage level</a:t>
            </a:r>
            <a:endParaRPr lang="LID4096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2DEFA-CE36-3BFF-D535-227B32FBB509}"/>
              </a:ext>
            </a:extLst>
          </p:cNvPr>
          <p:cNvSpPr txBox="1"/>
          <p:nvPr/>
        </p:nvSpPr>
        <p:spPr>
          <a:xfrm>
            <a:off x="5563076" y="2064750"/>
            <a:ext cx="4055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LV voltage level</a:t>
            </a:r>
            <a:endParaRPr lang="LID4096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E6A92-485C-3D03-5B94-9BDB3BBF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76" y="2876349"/>
            <a:ext cx="440385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145FC9-6469-9550-3562-B78917122869}"/>
              </a:ext>
            </a:extLst>
          </p:cNvPr>
          <p:cNvSpPr txBox="1"/>
          <p:nvPr/>
        </p:nvSpPr>
        <p:spPr>
          <a:xfrm>
            <a:off x="1137801" y="1544460"/>
            <a:ext cx="610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4FB9C3-0B95-929E-B40B-F7181FDB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01" y="2119536"/>
            <a:ext cx="4958199" cy="39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21B6A-FEFD-04D4-2337-4E99A185E5E5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258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E8DC9-423F-D58E-F01B-B34201A584F4}"/>
              </a:ext>
            </a:extLst>
          </p:cNvPr>
          <p:cNvSpPr txBox="1"/>
          <p:nvPr/>
        </p:nvSpPr>
        <p:spPr>
          <a:xfrm>
            <a:off x="502576" y="2223996"/>
            <a:ext cx="46642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0262DA3-B5B8-AE3C-0972-68F87D6C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6" y="3098410"/>
            <a:ext cx="4417453" cy="3398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97A54B-F91D-F8DB-C24C-45EFE493419B}"/>
              </a:ext>
            </a:extLst>
          </p:cNvPr>
          <p:cNvSpPr txBox="1"/>
          <p:nvPr/>
        </p:nvSpPr>
        <p:spPr>
          <a:xfrm>
            <a:off x="5664858" y="2223996"/>
            <a:ext cx="43530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CA9D5AE-4D62-033E-3726-B06DF6A9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19" y="3146998"/>
            <a:ext cx="4310129" cy="3226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5BE7-3FFC-F323-6E50-8E9FB7AD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8" y="1459541"/>
            <a:ext cx="6798422" cy="76445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Saturday in Winter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1DB1C5-540E-14A0-29FE-A4A9206CC24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7731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FDB510-1027-A9BE-930C-BB40B7FC28D9}"/>
              </a:ext>
            </a:extLst>
          </p:cNvPr>
          <p:cNvSpPr txBox="1"/>
          <p:nvPr/>
        </p:nvSpPr>
        <p:spPr>
          <a:xfrm>
            <a:off x="813239" y="1544460"/>
            <a:ext cx="4449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3C0F7-A8DB-7652-317B-7011AB41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5" y="2105568"/>
            <a:ext cx="4893561" cy="39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A6376-EC56-EAFD-6BB4-672F92657D1D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850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FD16-D231-4DBE-72A5-8F1890B5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609600"/>
            <a:ext cx="5982084" cy="674255"/>
          </a:xfrm>
        </p:spPr>
        <p:txBody>
          <a:bodyPr>
            <a:normAutofit fontScale="90000"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Power Systems Planning end-term assignment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C2CB-A998-DD06-9038-5A0A97FC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717964"/>
            <a:ext cx="8932257" cy="4757507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Overview: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project is to investigate the connection of distributed energy resources (DER) into the distribution grid. It is split into three parts: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Scenario-based analysis, separate for the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Time series analysis, combined for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Optimization using innovative planning and operation schemes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8C8F8-0AD3-6040-1734-C30C3A3793E2}"/>
              </a:ext>
            </a:extLst>
          </p:cNvPr>
          <p:cNvSpPr txBox="1"/>
          <p:nvPr/>
        </p:nvSpPr>
        <p:spPr>
          <a:xfrm>
            <a:off x="651579" y="2053180"/>
            <a:ext cx="47608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39476B2-D395-3386-A893-529252E8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6" y="3073428"/>
            <a:ext cx="4803819" cy="3224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26068-E9DB-8B09-F1A2-5FE2C11AFBF4}"/>
              </a:ext>
            </a:extLst>
          </p:cNvPr>
          <p:cNvSpPr txBox="1"/>
          <p:nvPr/>
        </p:nvSpPr>
        <p:spPr>
          <a:xfrm>
            <a:off x="5685072" y="2053180"/>
            <a:ext cx="42350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Maximum, mean, and minimum voltage of the buses at LV voltage level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157F288-DB4F-667F-B283-71AFDB6E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45" y="3077509"/>
            <a:ext cx="4310129" cy="319519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4B0F76-E62F-E9A7-97A3-9F4EE34F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/>
              <a:t>Weekday in Summer: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3C7C3C-D7C9-D8DE-FB87-0F3FBF51FE74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2944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28D8F2-84A5-4CBB-DD27-71B9FACB0544}"/>
              </a:ext>
            </a:extLst>
          </p:cNvPr>
          <p:cNvSpPr txBox="1"/>
          <p:nvPr/>
        </p:nvSpPr>
        <p:spPr>
          <a:xfrm>
            <a:off x="1296800" y="1544460"/>
            <a:ext cx="39988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FD6099B-8345-5E2D-E5DF-CA79E37B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3" y="2379260"/>
            <a:ext cx="4159876" cy="3112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B28C3-D4B8-CF0E-935B-FF1C1CDF07D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3348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E42107-1C1F-5F97-FB40-ED2B677F5950}"/>
              </a:ext>
            </a:extLst>
          </p:cNvPr>
          <p:cNvSpPr txBox="1"/>
          <p:nvPr/>
        </p:nvSpPr>
        <p:spPr>
          <a:xfrm>
            <a:off x="610959" y="2086844"/>
            <a:ext cx="4685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F6CC88-4D0E-D491-C61D-7C9F39A0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1" y="3097622"/>
            <a:ext cx="4868214" cy="339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77251-9C54-DCF7-4858-963931BEB07F}"/>
              </a:ext>
            </a:extLst>
          </p:cNvPr>
          <p:cNvSpPr txBox="1"/>
          <p:nvPr/>
        </p:nvSpPr>
        <p:spPr>
          <a:xfrm>
            <a:off x="5580057" y="2086844"/>
            <a:ext cx="41889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26A575-A47E-AB7B-B75A-5AF315FE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28" y="3266834"/>
            <a:ext cx="4320862" cy="298045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FDB03A-7AB0-E95D-BB5C-DBB6EDCFC70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662AE7-794D-FAFA-200D-511BB3E3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cs typeface="Arial"/>
              </a:rPr>
              <a:t>Sunday in Spring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48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77A45-16DD-18FA-2A07-500770F4E967}"/>
              </a:ext>
            </a:extLst>
          </p:cNvPr>
          <p:cNvSpPr txBox="1"/>
          <p:nvPr/>
        </p:nvSpPr>
        <p:spPr>
          <a:xfrm>
            <a:off x="1250311" y="1544460"/>
            <a:ext cx="38379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E1F08C9-1FB5-607A-6F49-BE0E16FD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36" y="2387429"/>
            <a:ext cx="5050664" cy="336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BA5BA-EC36-E5F8-D2F8-1D136F813AE2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5553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1D47C3-6EDD-25E4-343C-456962055137}"/>
              </a:ext>
            </a:extLst>
          </p:cNvPr>
          <p:cNvSpPr txBox="1"/>
          <p:nvPr/>
        </p:nvSpPr>
        <p:spPr>
          <a:xfrm>
            <a:off x="394952" y="2104625"/>
            <a:ext cx="53082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0A2A6-4C79-EB71-DCB2-7A6B61C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6" y="2956160"/>
            <a:ext cx="4771623" cy="3448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9D11E-8FDD-2B8B-E865-ADBD92E6F959}"/>
              </a:ext>
            </a:extLst>
          </p:cNvPr>
          <p:cNvSpPr txBox="1"/>
          <p:nvPr/>
        </p:nvSpPr>
        <p:spPr>
          <a:xfrm>
            <a:off x="5761149" y="2104625"/>
            <a:ext cx="40657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8FA33FF-5019-4C45-200A-0455D9FA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8" y="3032362"/>
            <a:ext cx="4181341" cy="3087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1E5D-8D24-EE58-1706-2D3FD29AEC56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1F84-AFBD-FEDA-A536-BF6F2CD1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Saturday in Winter</a:t>
            </a:r>
            <a:r>
              <a:rPr lang="en-IN" dirty="0">
                <a:cs typeface="Arial"/>
              </a:rPr>
              <a:t>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84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6198E-5EAB-045A-B2BA-0646E54AE00C}"/>
              </a:ext>
            </a:extLst>
          </p:cNvPr>
          <p:cNvSpPr txBox="1"/>
          <p:nvPr/>
        </p:nvSpPr>
        <p:spPr>
          <a:xfrm>
            <a:off x="991674" y="1544460"/>
            <a:ext cx="4964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1FC5F3-E5AF-90C4-3156-83761A3D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41" y="2164612"/>
            <a:ext cx="5115059" cy="3821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0ABDB-3645-5ECC-F071-BF64DF60CC79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1872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EF827A-8A4B-19F1-2C2C-A411E8A34689}"/>
              </a:ext>
            </a:extLst>
          </p:cNvPr>
          <p:cNvSpPr txBox="1"/>
          <p:nvPr/>
        </p:nvSpPr>
        <p:spPr>
          <a:xfrm>
            <a:off x="678940" y="2158191"/>
            <a:ext cx="48145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B7584C-5A16-6E53-39DF-3E2FD60B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94" y="2951816"/>
            <a:ext cx="4412055" cy="3484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6B6FE-5922-0F37-389E-754E81834293}"/>
              </a:ext>
            </a:extLst>
          </p:cNvPr>
          <p:cNvSpPr txBox="1"/>
          <p:nvPr/>
        </p:nvSpPr>
        <p:spPr>
          <a:xfrm>
            <a:off x="5540713" y="2158192"/>
            <a:ext cx="45247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F654C2A-59E6-93E0-D836-AAF0EFE5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3" y="2957140"/>
            <a:ext cx="4257899" cy="34849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3711C03-C883-78B2-F661-005FAED6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60" y="688730"/>
            <a:ext cx="6645031" cy="3906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Time Series Analysis with DER (Active power)</a:t>
            </a:r>
            <a:b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LID4096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C639BC-C301-133D-75C4-6605F07152A8}"/>
              </a:ext>
            </a:extLst>
          </p:cNvPr>
          <p:cNvSpPr txBox="1">
            <a:spLocks/>
          </p:cNvSpPr>
          <p:nvPr/>
        </p:nvSpPr>
        <p:spPr>
          <a:xfrm>
            <a:off x="510328" y="1459541"/>
            <a:ext cx="5052748" cy="5045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Weekday in Summer: Residential Case (H0)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6F5475-F78B-CC79-6EAA-F739D32D56BB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79748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596B86-B492-B8BD-66F4-BD1FB0493FAD}"/>
              </a:ext>
            </a:extLst>
          </p:cNvPr>
          <p:cNvSpPr txBox="1"/>
          <p:nvPr/>
        </p:nvSpPr>
        <p:spPr>
          <a:xfrm>
            <a:off x="1207164" y="1544460"/>
            <a:ext cx="58126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1DF6745E-38DB-1E86-A9A4-7647C1CC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3" y="2189409"/>
            <a:ext cx="4964805" cy="3782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E948B-F3E0-68AD-16B0-3B4F6091D71E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1219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B7404B-FDBD-C6D1-7BDE-2B2E4CD93A92}"/>
              </a:ext>
            </a:extLst>
          </p:cNvPr>
          <p:cNvSpPr txBox="1"/>
          <p:nvPr/>
        </p:nvSpPr>
        <p:spPr>
          <a:xfrm>
            <a:off x="703556" y="2090344"/>
            <a:ext cx="48789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5CCCCE6-5091-9FED-AA15-DDEBFCCF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1" y="2857095"/>
            <a:ext cx="4997002" cy="3699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5FD77-A32E-3263-AD80-6C1D298CDEFB}"/>
              </a:ext>
            </a:extLst>
          </p:cNvPr>
          <p:cNvSpPr txBox="1"/>
          <p:nvPr/>
        </p:nvSpPr>
        <p:spPr>
          <a:xfrm>
            <a:off x="5715585" y="2090344"/>
            <a:ext cx="4122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F81A72C-0A4E-A992-7C3E-FD767DCF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68" y="2895289"/>
            <a:ext cx="4556974" cy="339784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3BE04-2628-7923-DA7E-5B4F1DED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8" y="1459541"/>
            <a:ext cx="6798422" cy="76445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Saturday in Winter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A03021-9C00-2EB5-1911-5537165DDCB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626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14AEC-300E-8128-A470-EAA4278B06E8}"/>
              </a:ext>
            </a:extLst>
          </p:cNvPr>
          <p:cNvSpPr txBox="1"/>
          <p:nvPr/>
        </p:nvSpPr>
        <p:spPr>
          <a:xfrm>
            <a:off x="1233153" y="1544460"/>
            <a:ext cx="4793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C262A19B-5ACF-6D26-8714-9C730960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143743"/>
            <a:ext cx="4932608" cy="3698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4A3FC-9EA4-C82D-A697-5DBFE99ED9A5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083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22C3-1970-5042-4719-285D61E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97" y="323272"/>
            <a:ext cx="3848484" cy="563418"/>
          </a:xfrm>
        </p:spPr>
        <p:txBody>
          <a:bodyPr>
            <a:normAutofit/>
          </a:bodyPr>
          <a:lstStyle/>
          <a:p>
            <a:r>
              <a:rPr lang="en-US" sz="2200" dirty="0"/>
              <a:t>Network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CD34-64AF-6BBF-184F-5CE6B930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7" y="1034473"/>
            <a:ext cx="8596668" cy="3251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MV LEVEL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LV LEVEL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745D5-3F71-B3BB-5884-D81C6C76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4" y="1343025"/>
            <a:ext cx="6311306" cy="2583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3AB50-04BB-7E65-4101-67609351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434033"/>
            <a:ext cx="6097706" cy="22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713A8B-4EAA-3436-C4F6-490394D43932}"/>
              </a:ext>
            </a:extLst>
          </p:cNvPr>
          <p:cNvSpPr txBox="1"/>
          <p:nvPr/>
        </p:nvSpPr>
        <p:spPr>
          <a:xfrm>
            <a:off x="886225" y="2078362"/>
            <a:ext cx="43745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B715A86-BAAC-6F24-6293-BCB029E8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95" y="3091958"/>
            <a:ext cx="4417453" cy="3281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93A1D-4A59-7CE6-8B74-6B0D5002A9AB}"/>
              </a:ext>
            </a:extLst>
          </p:cNvPr>
          <p:cNvSpPr txBox="1"/>
          <p:nvPr/>
        </p:nvSpPr>
        <p:spPr>
          <a:xfrm>
            <a:off x="5683605" y="2078362"/>
            <a:ext cx="47286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4CB98C2-AD87-2917-F3ED-32F1B46C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05" y="3006099"/>
            <a:ext cx="4471115" cy="32917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6B0754-CEFC-5EBD-F85D-3BF33569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7" y="1459540"/>
            <a:ext cx="535803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Sunday in Spring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DD2B72-B24B-6783-2E69-AC386298188D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5592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480811-CC64-6582-BAC1-BA77EF974374}"/>
              </a:ext>
            </a:extLst>
          </p:cNvPr>
          <p:cNvSpPr txBox="1"/>
          <p:nvPr/>
        </p:nvSpPr>
        <p:spPr>
          <a:xfrm>
            <a:off x="1378040" y="1398608"/>
            <a:ext cx="3977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dirty="0"/>
              <a:t>Mean and maximum line loading over time</a:t>
            </a:r>
            <a:endParaRPr lang="en-US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C6D549-BADF-818E-BC9A-A4DC067E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13" y="2222283"/>
            <a:ext cx="4793087" cy="361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98835-FD57-D959-7E16-B4BDD1EC82A6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071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DA588D-B6D3-BDCD-FF61-61E84ADAEFB5}"/>
              </a:ext>
            </a:extLst>
          </p:cNvPr>
          <p:cNvSpPr txBox="1"/>
          <p:nvPr/>
        </p:nvSpPr>
        <p:spPr>
          <a:xfrm>
            <a:off x="528251" y="2091621"/>
            <a:ext cx="48574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F58AF33-3D02-1737-0EFB-1E24D4BE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7" y="2793978"/>
            <a:ext cx="4814552" cy="357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737FD-713B-CC54-35BD-89384D7C5384}"/>
              </a:ext>
            </a:extLst>
          </p:cNvPr>
          <p:cNvSpPr txBox="1"/>
          <p:nvPr/>
        </p:nvSpPr>
        <p:spPr>
          <a:xfrm>
            <a:off x="5636871" y="2091621"/>
            <a:ext cx="45247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03296D-CF66-79AA-0FDB-15B3CB20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26" y="2869105"/>
            <a:ext cx="4632101" cy="340983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01B781-FD39-C05E-8263-4AE592CB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/>
              <a:t>Weekday in Summer: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1D5E57-D0A8-C0B4-01C1-F0F842E8062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05384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74578-B237-CFD2-E5EB-448AB270ACF6}"/>
              </a:ext>
            </a:extLst>
          </p:cNvPr>
          <p:cNvSpPr txBox="1"/>
          <p:nvPr/>
        </p:nvSpPr>
        <p:spPr>
          <a:xfrm>
            <a:off x="1496096" y="1375183"/>
            <a:ext cx="45999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3B4227E-A465-B02D-4E8B-2C10B0D0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04" y="2105991"/>
            <a:ext cx="4599904" cy="3513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DD792-2A9E-C453-49B4-2DA10EA27E00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7659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0C8C96-CEB8-A812-7115-ADC5C74DD342}"/>
              </a:ext>
            </a:extLst>
          </p:cNvPr>
          <p:cNvSpPr txBox="1"/>
          <p:nvPr/>
        </p:nvSpPr>
        <p:spPr>
          <a:xfrm>
            <a:off x="894430" y="2225247"/>
            <a:ext cx="47608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A733150-1C77-BECA-2664-8D18B580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6" y="3067125"/>
            <a:ext cx="4578439" cy="338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134FF-A2F3-E836-8095-B44DDE0995B4}"/>
              </a:ext>
            </a:extLst>
          </p:cNvPr>
          <p:cNvSpPr txBox="1"/>
          <p:nvPr/>
        </p:nvSpPr>
        <p:spPr>
          <a:xfrm>
            <a:off x="5659612" y="2225247"/>
            <a:ext cx="47501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784F3F-DFDC-FA72-65DD-75F1931B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12" y="3067125"/>
            <a:ext cx="4578439" cy="3388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88872-CA0D-96DC-C98D-3E751B826B8E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0B9A-A86C-A1D8-D790-12FA7101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Saturday in Winter</a:t>
            </a:r>
            <a:r>
              <a:rPr lang="en-IN" dirty="0">
                <a:cs typeface="Arial"/>
              </a:rPr>
              <a:t>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298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2D105-C41D-3DAE-0E1C-8C241C4472AD}"/>
              </a:ext>
            </a:extLst>
          </p:cNvPr>
          <p:cNvSpPr txBox="1"/>
          <p:nvPr/>
        </p:nvSpPr>
        <p:spPr>
          <a:xfrm>
            <a:off x="1163392" y="1544460"/>
            <a:ext cx="47716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885EFE-1DE4-55C7-74EB-D12A4D20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333151"/>
            <a:ext cx="4932608" cy="3709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B4529-2608-3390-E259-7EE93F31B3CB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9773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5CF8-27BF-D59B-A887-572D6BA5E0FF}"/>
              </a:ext>
            </a:extLst>
          </p:cNvPr>
          <p:cNvSpPr txBox="1"/>
          <p:nvPr/>
        </p:nvSpPr>
        <p:spPr>
          <a:xfrm>
            <a:off x="876252" y="2075970"/>
            <a:ext cx="45462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833633-8AC5-2EF8-5CC2-F1E22DF3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" y="2943444"/>
            <a:ext cx="4438918" cy="365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07703-4224-91E2-7393-F4E2E380858C}"/>
              </a:ext>
            </a:extLst>
          </p:cNvPr>
          <p:cNvSpPr txBox="1"/>
          <p:nvPr/>
        </p:nvSpPr>
        <p:spPr>
          <a:xfrm>
            <a:off x="5845350" y="2075970"/>
            <a:ext cx="41980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641642C-9EA3-DF3A-36D9-557EC5D0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495" y="2943444"/>
            <a:ext cx="4750157" cy="346341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411EC1-437A-B1A4-05A7-56229663046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1827BE-9300-01DA-710D-BB7CEF93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cs typeface="Arial"/>
              </a:rPr>
              <a:t>Sunday in Spring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659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DBBF3B-D560-B49F-0C7F-4B1B11F2B11B}"/>
              </a:ext>
            </a:extLst>
          </p:cNvPr>
          <p:cNvSpPr txBox="1"/>
          <p:nvPr/>
        </p:nvSpPr>
        <p:spPr>
          <a:xfrm>
            <a:off x="1191784" y="1376300"/>
            <a:ext cx="41169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9D4508-26D6-6BE1-A18C-D6B49D92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2160770"/>
            <a:ext cx="4664298" cy="3546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6FA29-6BCE-6906-C99E-B15AB611E9F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9132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5975D-7520-B6B3-0B7B-EEC804D86701}"/>
              </a:ext>
            </a:extLst>
          </p:cNvPr>
          <p:cNvSpPr txBox="1"/>
          <p:nvPr/>
        </p:nvSpPr>
        <p:spPr>
          <a:xfrm>
            <a:off x="152401" y="248992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b="1"/>
              <a:t>Compare the maximum voltage drop/rise in the MV and LV network as well as the maximum line loading to the results from section 3. Which approach (scenario-based or time series) yields more onerous results?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22923-41EB-3F06-DB00-0E40AE9A02DA}"/>
              </a:ext>
            </a:extLst>
          </p:cNvPr>
          <p:cNvSpPr txBox="1"/>
          <p:nvPr/>
        </p:nvSpPr>
        <p:spPr>
          <a:xfrm>
            <a:off x="109471" y="1375893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/>
              <a:t>Since we did not use the time series analysis more onerous is scenario-based analysis. We found out that the values for bus voltages are exceeding the permissible limits in Scenario based analysis.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3E4E-95F3-C096-C35C-93E517ECBF24}"/>
              </a:ext>
            </a:extLst>
          </p:cNvPr>
          <p:cNvSpPr txBox="1"/>
          <p:nvPr/>
        </p:nvSpPr>
        <p:spPr>
          <a:xfrm>
            <a:off x="420710" y="2298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u="sng"/>
              <a:t>Exercise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8827D0-7DE4-0431-AE38-BC86CA96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8633"/>
              </p:ext>
            </p:extLst>
          </p:nvPr>
        </p:nvGraphicFramePr>
        <p:xfrm>
          <a:off x="420710" y="2851897"/>
          <a:ext cx="10160201" cy="347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45">
                  <a:extLst>
                    <a:ext uri="{9D8B030D-6E8A-4147-A177-3AD203B41FA5}">
                      <a16:colId xmlns:a16="http://schemas.microsoft.com/office/drawing/2014/main" val="2918755466"/>
                    </a:ext>
                  </a:extLst>
                </a:gridCol>
                <a:gridCol w="883097">
                  <a:extLst>
                    <a:ext uri="{9D8B030D-6E8A-4147-A177-3AD203B41FA5}">
                      <a16:colId xmlns:a16="http://schemas.microsoft.com/office/drawing/2014/main" val="2368230185"/>
                    </a:ext>
                  </a:extLst>
                </a:gridCol>
                <a:gridCol w="697027">
                  <a:extLst>
                    <a:ext uri="{9D8B030D-6E8A-4147-A177-3AD203B41FA5}">
                      <a16:colId xmlns:a16="http://schemas.microsoft.com/office/drawing/2014/main" val="3680604568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627091153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996512630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253612128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2946482930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124986571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14876336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58855775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2288814414"/>
                    </a:ext>
                  </a:extLst>
                </a:gridCol>
                <a:gridCol w="644005">
                  <a:extLst>
                    <a:ext uri="{9D8B030D-6E8A-4147-A177-3AD203B41FA5}">
                      <a16:colId xmlns:a16="http://schemas.microsoft.com/office/drawing/2014/main" val="1118211142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413954639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613665443"/>
                    </a:ext>
                  </a:extLst>
                </a:gridCol>
              </a:tblGrid>
              <a:tr h="217141"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Measurements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Combined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Time Series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1500"/>
                  </a:ext>
                </a:extLst>
              </a:tr>
              <a:tr h="288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H0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G0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35895"/>
                  </a:ext>
                </a:extLst>
              </a:tr>
              <a:tr h="79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8907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 dirty="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/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6874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993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61098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64.30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89.4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94.2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3870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27.44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54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06235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499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7021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23.6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27.3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54592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5.06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6.7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7.13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1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66896-870B-8E73-6EB4-B2684E1D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14350"/>
            <a:ext cx="4733926" cy="582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4971F-86A3-153E-38BD-49A75C98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6" y="828675"/>
            <a:ext cx="4419600" cy="555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FB206-724C-6441-E8AE-B5B6FFCB8C45}"/>
              </a:ext>
            </a:extLst>
          </p:cNvPr>
          <p:cNvSpPr txBox="1"/>
          <p:nvPr/>
        </p:nvSpPr>
        <p:spPr>
          <a:xfrm>
            <a:off x="485775" y="268492"/>
            <a:ext cx="441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Single-Line Diagram of the MV network [1].</a:t>
            </a:r>
            <a:endParaRPr lang="LID4096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F2D8-4C19-6945-80C0-F1A76B7F259A}"/>
              </a:ext>
            </a:extLst>
          </p:cNvPr>
          <p:cNvSpPr txBox="1"/>
          <p:nvPr/>
        </p:nvSpPr>
        <p:spPr>
          <a:xfrm>
            <a:off x="4962526" y="282028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2: Single-Line Diagram of the LV network [1].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2594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905-CA2E-E929-F063-4BE10055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73293"/>
            <a:ext cx="5160048" cy="443345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Scenario-based analysis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B456-3A70-A5F5-7811-8826013A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6" y="1042989"/>
            <a:ext cx="8821360" cy="5244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What extreme scenarios must be </a:t>
            </a:r>
            <a:r>
              <a:rPr lang="en-US" sz="1800" b="1" dirty="0" err="1">
                <a:effectLst/>
                <a:latin typeface="Calibri"/>
                <a:ea typeface="Calibri" panose="020F0502020204030204" pitchFamily="34" charset="0"/>
                <a:cs typeface="Calibri"/>
              </a:rPr>
              <a:t>analysed</a:t>
            </a:r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 before deciding if the connection of DER is permissible?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according to DIN EN 50160: −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Maximum load &amp; minimum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Minimum load </a:t>
            </a: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&amp; maximum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 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buNone/>
            </a:pP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Value for the load depends on the times, when maximum DER feed-in occurs (e.g. for PV between 10 am and 4 pm)</a:t>
            </a:r>
          </a:p>
          <a:p>
            <a:pPr marL="0" indent="0"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IN" sz="1600" b="1" dirty="0">
                <a:ea typeface="+mn-lt"/>
                <a:cs typeface="+mn-lt"/>
              </a:rPr>
              <a:t> What tap-changer position (set-point value for voltage regulation on MV side) should be assumed for the HV/MV transformer depending on the scenario?</a:t>
            </a:r>
            <a:endParaRPr lang="en-IN" dirty="0"/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Maximum load &amp; minimum generation at all voltage levels</a:t>
            </a:r>
            <a:r>
              <a:rPr lang="en-IN" sz="1600" b="1" dirty="0">
                <a:latin typeface="Calibri"/>
                <a:ea typeface="+mn-lt"/>
                <a:cs typeface="+mn-lt"/>
              </a:rPr>
              <a:t>, minimum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 / MV transformer.</a:t>
            </a:r>
            <a:endParaRPr lang="en-IN" dirty="0">
              <a:latin typeface="Calibri"/>
              <a:cs typeface="Calibri"/>
            </a:endParaRPr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Minimum load 1) &amp; maximum generation at all voltage levels, </a:t>
            </a:r>
            <a:r>
              <a:rPr lang="en-IN" sz="1600" b="1" dirty="0">
                <a:latin typeface="Calibri"/>
                <a:ea typeface="+mn-lt"/>
                <a:cs typeface="+mn-lt"/>
              </a:rPr>
              <a:t>maximum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HV/MV transformer. </a:t>
            </a:r>
            <a:endParaRPr lang="en-IN" dirty="0"/>
          </a:p>
          <a:p>
            <a:pPr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b="1" dirty="0">
              <a:latin typeface="Trebuchet MS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5CDD-3D6C-4F63-49EF-033C6AFE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0743"/>
            <a:ext cx="8596668" cy="5580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voltage rise (in % of nominal voltage) for the MV and LV level during normal operation? How does this threshold change during n-1 contingency conditions?</a:t>
            </a:r>
            <a:endParaRPr lang="en-US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 during normal conditions: − 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MV level (</a:t>
            </a:r>
            <a:r>
              <a:rPr lang="en-IN" sz="1600" dirty="0" err="1">
                <a:ea typeface="+mn-lt"/>
                <a:cs typeface="+mn-lt"/>
              </a:rPr>
              <a:t>bdew</a:t>
            </a:r>
            <a:r>
              <a:rPr lang="en-IN" sz="1600" dirty="0">
                <a:ea typeface="+mn-lt"/>
                <a:cs typeface="+mn-lt"/>
              </a:rPr>
              <a:t>): voltage change when all DER are connected (compared to the case 	without any 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LV level (VDE AR 4100 and 4105): voltage change when all DER are connected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normal operation (continuous voltage fluctuation)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Maximum voltage deviation at PCC (Point of Common Coupling)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-5%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-5% to +5% Defined for 95% of the time, measured over one week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fault conditions (n-1 case, single outage):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-8%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-10%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After reactive actions (e.g., stepping of on-load tap-changer):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-8% to +8%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5111-FC5E-F4AF-FBF3-35937295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435"/>
            <a:ext cx="8596668" cy="4681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line loading under normal conditions for the MV and LV level?</a:t>
            </a:r>
            <a:endParaRPr lang="LID4096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rules: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Maximum load &amp; minimum generation at all voltage levels, minimum tapping 			(within 	control range) at HV / MV transformer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Minimum load </a:t>
            </a: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&amp; maximum generation at all voltage levels In both cases, 			minimum tapping at HV / MV transformer</a:t>
            </a:r>
            <a:endParaRPr lang="LID4096" sz="1600" dirty="0"/>
          </a:p>
          <a:p>
            <a:pPr marL="0" indent="0">
              <a:buNone/>
            </a:pP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Value for the load depends on the times, when maximum DER feed-in occurs (e.g. for PV between 10 am and 4 pm).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For the current limits, the maximum steady-state loading is limited to 100 % of the long-term assets capacity. Some DSOs make exceptions, e.g., allowing a temporarily loading of 130 % of maximum steady-state loading for MV/LV stations.</a:t>
            </a:r>
            <a:endParaRPr lang="LID4096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49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A0D8-0B4E-B7A3-FAB8-35FDF436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513"/>
            <a:ext cx="8596668" cy="62156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b="1" dirty="0">
                <a:ea typeface="+mn-lt"/>
                <a:cs typeface="+mn-lt"/>
              </a:rPr>
              <a:t>Based on the results for high load conditions, is the network n-1 secure? Which measures would you recommend for ensuring n-1 security?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For LV high load, low DER condition, it is not n-1 secure. We got line </a:t>
            </a:r>
            <a:r>
              <a:rPr lang="en-IN" b="1" dirty="0">
                <a:ea typeface="+mn-lt"/>
                <a:cs typeface="+mn-lt"/>
              </a:rPr>
              <a:t>9</a:t>
            </a:r>
            <a:r>
              <a:rPr lang="en-IN" dirty="0">
                <a:ea typeface="+mn-lt"/>
                <a:cs typeface="+mn-lt"/>
              </a:rPr>
              <a:t> as critical 	node.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Measures: Add a parallel line || Add parallel source feed in the system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Repeat the power flow calculation for light load, very high PV conditions. What difference do you notice?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More bus voltage increment because we have light load but more DER gen.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Extra DER gen. is feed to all grid systems (HV, MV, LV).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Compare the voltage drop / voltage rise with the permissible bandwidth. Is the network well designed?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During normal operation (continuous voltage fluctuation)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 	Maximum voltage deviation at PCC (Point of Common Coupling)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LV: -5% to +10%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MV: -5% to +5% Defined for 95% of the time, measured over one week 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MV network is not well-defined while for high load low DER gen. we have 	from (Bus 3 – Bus 11)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 and for low load high DER 	gen. we have from (Bus 3 – Bus 11) – max bus voltage &gt; 1.05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LV network is not well-defined while for high load low DER gen. we have 	from (Bus 6 – Bus 19)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985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Maximum load &amp; minimum generation - MV</a:t>
            </a:r>
            <a:endParaRPr lang="en-GB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1458A68-63A2-BE30-7A68-BD2808E7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2" y="-5257"/>
            <a:ext cx="4751882" cy="68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9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B9D5D4C6EB442BCCB1CAFE8493758" ma:contentTypeVersion="5" ma:contentTypeDescription="Create a new document." ma:contentTypeScope="" ma:versionID="ae2fe30fe6e0fdaac3c6258fbaff2147">
  <xsd:schema xmlns:xsd="http://www.w3.org/2001/XMLSchema" xmlns:xs="http://www.w3.org/2001/XMLSchema" xmlns:p="http://schemas.microsoft.com/office/2006/metadata/properties" xmlns:ns3="ea10f733-1a43-4103-8b8f-b2acc38b8858" xmlns:ns4="ff1b2759-d740-47c8-91be-ff63e689bb64" targetNamespace="http://schemas.microsoft.com/office/2006/metadata/properties" ma:root="true" ma:fieldsID="e36ec7172af2e0a0c352ead3c221e3fc" ns3:_="" ns4:_="">
    <xsd:import namespace="ea10f733-1a43-4103-8b8f-b2acc38b8858"/>
    <xsd:import namespace="ff1b2759-d740-47c8-91be-ff63e689bb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0f733-1a43-4103-8b8f-b2acc38b8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b2759-d740-47c8-91be-ff63e689bb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A0CDB-AC63-4EAF-99A3-63445ED78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3AC215-6E0A-49ED-841C-0D0737041DD6}">
  <ds:schemaRefs>
    <ds:schemaRef ds:uri="ea10f733-1a43-4103-8b8f-b2acc38b8858"/>
    <ds:schemaRef ds:uri="ff1b2759-d740-47c8-91be-ff63e689bb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53CBC-9BDE-4EF7-89F2-11A9997CAC05}">
  <ds:schemaRefs>
    <ds:schemaRef ds:uri="ea10f733-1a43-4103-8b8f-b2acc38b8858"/>
    <ds:schemaRef ds:uri="ff1b2759-d740-47c8-91be-ff63e689bb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1888</Words>
  <Application>Microsoft Office PowerPoint</Application>
  <PresentationFormat>Widescreen</PresentationFormat>
  <Paragraphs>346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Trebuchet MS</vt:lpstr>
      <vt:lpstr>Wingdings</vt:lpstr>
      <vt:lpstr>Wingdings 3</vt:lpstr>
      <vt:lpstr>Facet</vt:lpstr>
      <vt:lpstr>Facet</vt:lpstr>
      <vt:lpstr>Eut+ Project </vt:lpstr>
      <vt:lpstr>Power Systems Planning end-term assignment</vt:lpstr>
      <vt:lpstr>Network</vt:lpstr>
      <vt:lpstr>PowerPoint Presentation</vt:lpstr>
      <vt:lpstr>Scenario-based analysis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Time Series Analysis Without 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Analysis with DER (Active power)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Eut+ Project </dc:title>
  <dc:creator>Marios K. Pirikki</dc:creator>
  <cp:lastModifiedBy>Ravindu Buddhila Danthasinghe</cp:lastModifiedBy>
  <cp:revision>1</cp:revision>
  <dcterms:created xsi:type="dcterms:W3CDTF">2023-03-23T20:02:08Z</dcterms:created>
  <dcterms:modified xsi:type="dcterms:W3CDTF">2023-03-28T05:17:26Z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0x010100395B9D5D4C6EB442BCCB1CAFE8493758</vt:lpwstr>
  </property>
</Properties>
</file>