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  <p:sldMasterId id="2147483713" r:id="rId5"/>
  </p:sldMasterIdLst>
  <p:sldIdLst>
    <p:sldId id="256" r:id="rId6"/>
    <p:sldId id="257" r:id="rId7"/>
    <p:sldId id="258" r:id="rId8"/>
    <p:sldId id="280" r:id="rId9"/>
    <p:sldId id="259" r:id="rId10"/>
    <p:sldId id="260" r:id="rId11"/>
    <p:sldId id="262" r:id="rId12"/>
    <p:sldId id="263" r:id="rId13"/>
    <p:sldId id="264" r:id="rId14"/>
    <p:sldId id="261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97FF5-37C6-49DA-878D-2ECBA56EDD6D}" v="1219" dt="2023-03-24T12:29:48.019"/>
    <p1510:client id="{BEC6917F-F78A-48D8-8D6A-117D87B96ADD}" v="411" dt="2023-03-24T12:31:27.942"/>
    <p1510:client id="{E007F1AE-B296-4D4B-B874-C62416C0A37D}" v="2" dt="2023-03-25T11:26:33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s Pirikkis" userId="27adfeefd7a7755a" providerId="LiveId" clId="{BEC6917F-F78A-48D8-8D6A-117D87B96ADD}"/>
    <pc:docChg chg="undo custSel addSld modSld">
      <pc:chgData name="Marios Pirikkis" userId="27adfeefd7a7755a" providerId="LiveId" clId="{BEC6917F-F78A-48D8-8D6A-117D87B96ADD}" dt="2023-03-24T12:31:27.943" v="550" actId="1076"/>
      <pc:docMkLst>
        <pc:docMk/>
      </pc:docMkLst>
      <pc:sldChg chg="modSp">
        <pc:chgData name="Marios Pirikkis" userId="27adfeefd7a7755a" providerId="LiveId" clId="{BEC6917F-F78A-48D8-8D6A-117D87B96ADD}" dt="2023-03-24T12:14:03.946" v="506"/>
        <pc:sldMkLst>
          <pc:docMk/>
          <pc:sldMk cId="249551535" sldId="256"/>
        </pc:sldMkLst>
        <pc:spChg chg="mod">
          <ac:chgData name="Marios Pirikkis" userId="27adfeefd7a7755a" providerId="LiveId" clId="{BEC6917F-F78A-48D8-8D6A-117D87B96ADD}" dt="2023-03-24T12:14:03.946" v="506"/>
          <ac:spMkLst>
            <pc:docMk/>
            <pc:sldMk cId="249551535" sldId="256"/>
            <ac:spMk id="3" creationId="{435D45BC-E328-F456-475D-29902E7F525A}"/>
          </ac:spMkLst>
        </pc:spChg>
      </pc:sldChg>
      <pc:sldChg chg="modSp mod">
        <pc:chgData name="Marios Pirikkis" userId="27adfeefd7a7755a" providerId="LiveId" clId="{BEC6917F-F78A-48D8-8D6A-117D87B96ADD}" dt="2023-03-24T12:27:20.542" v="530" actId="1076"/>
        <pc:sldMkLst>
          <pc:docMk/>
          <pc:sldMk cId="985155959" sldId="257"/>
        </pc:sldMkLst>
        <pc:spChg chg="mod">
          <ac:chgData name="Marios Pirikkis" userId="27adfeefd7a7755a" providerId="LiveId" clId="{BEC6917F-F78A-48D8-8D6A-117D87B96ADD}" dt="2023-03-24T12:27:20.542" v="530" actId="1076"/>
          <ac:spMkLst>
            <pc:docMk/>
            <pc:sldMk cId="985155959" sldId="257"/>
            <ac:spMk id="2" creationId="{93F4FD16-D231-4DBE-72A5-8F1890B5358C}"/>
          </ac:spMkLst>
        </pc:spChg>
        <pc:spChg chg="mod">
          <ac:chgData name="Marios Pirikkis" userId="27adfeefd7a7755a" providerId="LiveId" clId="{BEC6917F-F78A-48D8-8D6A-117D87B96ADD}" dt="2023-03-24T12:26:58.009" v="529" actId="20577"/>
          <ac:spMkLst>
            <pc:docMk/>
            <pc:sldMk cId="985155959" sldId="257"/>
            <ac:spMk id="3" creationId="{8C16C2CB-A998-DD06-9038-5A0A97FCCF01}"/>
          </ac:spMkLst>
        </pc:spChg>
      </pc:sldChg>
      <pc:sldChg chg="addSp modSp mod">
        <pc:chgData name="Marios Pirikkis" userId="27adfeefd7a7755a" providerId="LiveId" clId="{BEC6917F-F78A-48D8-8D6A-117D87B96ADD}" dt="2023-03-24T10:41:37.241" v="109" actId="14100"/>
        <pc:sldMkLst>
          <pc:docMk/>
          <pc:sldMk cId="859270133" sldId="258"/>
        </pc:sldMkLst>
        <pc:spChg chg="mod">
          <ac:chgData name="Marios Pirikkis" userId="27adfeefd7a7755a" providerId="LiveId" clId="{BEC6917F-F78A-48D8-8D6A-117D87B96ADD}" dt="2023-03-24T10:37:45.376" v="15" actId="1076"/>
          <ac:spMkLst>
            <pc:docMk/>
            <pc:sldMk cId="859270133" sldId="258"/>
            <ac:spMk id="2" creationId="{469C22C3-1970-5042-4719-285D61EBD8B6}"/>
          </ac:spMkLst>
        </pc:spChg>
        <pc:spChg chg="mod">
          <ac:chgData name="Marios Pirikkis" userId="27adfeefd7a7755a" providerId="LiveId" clId="{BEC6917F-F78A-48D8-8D6A-117D87B96ADD}" dt="2023-03-24T10:40:21.405" v="96" actId="27636"/>
          <ac:spMkLst>
            <pc:docMk/>
            <pc:sldMk cId="859270133" sldId="258"/>
            <ac:spMk id="3" creationId="{6796CD34-64AF-6BBF-184F-5CE6B930FE01}"/>
          </ac:spMkLst>
        </pc:spChg>
        <pc:picChg chg="add mod">
          <ac:chgData name="Marios Pirikkis" userId="27adfeefd7a7755a" providerId="LiveId" clId="{BEC6917F-F78A-48D8-8D6A-117D87B96ADD}" dt="2023-03-24T10:41:37.241" v="109" actId="14100"/>
          <ac:picMkLst>
            <pc:docMk/>
            <pc:sldMk cId="859270133" sldId="258"/>
            <ac:picMk id="5" creationId="{D36745D5-3F71-B3BB-5884-D81C6C76434F}"/>
          </ac:picMkLst>
        </pc:picChg>
        <pc:picChg chg="add mod">
          <ac:chgData name="Marios Pirikkis" userId="27adfeefd7a7755a" providerId="LiveId" clId="{BEC6917F-F78A-48D8-8D6A-117D87B96ADD}" dt="2023-03-24T10:41:03.777" v="102" actId="1076"/>
          <ac:picMkLst>
            <pc:docMk/>
            <pc:sldMk cId="859270133" sldId="258"/>
            <ac:picMk id="7" creationId="{7A73AB50-04BB-7E65-4101-67609351F610}"/>
          </ac:picMkLst>
        </pc:picChg>
      </pc:sldChg>
      <pc:sldChg chg="modSp new mod">
        <pc:chgData name="Marios Pirikkis" userId="27adfeefd7a7755a" providerId="LiveId" clId="{BEC6917F-F78A-48D8-8D6A-117D87B96ADD}" dt="2023-03-24T12:27:46.552" v="537" actId="5793"/>
        <pc:sldMkLst>
          <pc:docMk/>
          <pc:sldMk cId="2411909269" sldId="259"/>
        </pc:sldMkLst>
        <pc:spChg chg="mod">
          <ac:chgData name="Marios Pirikkis" userId="27adfeefd7a7755a" providerId="LiveId" clId="{BEC6917F-F78A-48D8-8D6A-117D87B96ADD}" dt="2023-03-24T10:42:24.874" v="116" actId="27636"/>
          <ac:spMkLst>
            <pc:docMk/>
            <pc:sldMk cId="2411909269" sldId="259"/>
            <ac:spMk id="2" creationId="{3EA57905-CA2E-E929-F063-4BE10055E2C6}"/>
          </ac:spMkLst>
        </pc:spChg>
        <pc:spChg chg="mod">
          <ac:chgData name="Marios Pirikkis" userId="27adfeefd7a7755a" providerId="LiveId" clId="{BEC6917F-F78A-48D8-8D6A-117D87B96ADD}" dt="2023-03-24T12:27:46.552" v="537" actId="5793"/>
          <ac:spMkLst>
            <pc:docMk/>
            <pc:sldMk cId="2411909269" sldId="259"/>
            <ac:spMk id="3" creationId="{BCE6B456-3A70-A5F5-7811-8826013AE55F}"/>
          </ac:spMkLst>
        </pc:spChg>
      </pc:sldChg>
      <pc:sldChg chg="addSp modSp new mod setBg">
        <pc:chgData name="Marios Pirikkis" userId="27adfeefd7a7755a" providerId="LiveId" clId="{BEC6917F-F78A-48D8-8D6A-117D87B96ADD}" dt="2023-03-24T11:37:23.659" v="401" actId="20577"/>
        <pc:sldMkLst>
          <pc:docMk/>
          <pc:sldMk cId="4257966381" sldId="261"/>
        </pc:sldMkLst>
        <pc:spChg chg="mod">
          <ac:chgData name="Marios Pirikkis" userId="27adfeefd7a7755a" providerId="LiveId" clId="{BEC6917F-F78A-48D8-8D6A-117D87B96ADD}" dt="2023-03-24T11:10:03.198" v="307" actId="1076"/>
          <ac:spMkLst>
            <pc:docMk/>
            <pc:sldMk cId="4257966381" sldId="261"/>
            <ac:spMk id="2" creationId="{7AE11F98-B8CD-6F81-945F-7A6B8C986756}"/>
          </ac:spMkLst>
        </pc:spChg>
        <pc:spChg chg="mod">
          <ac:chgData name="Marios Pirikkis" userId="27adfeefd7a7755a" providerId="LiveId" clId="{BEC6917F-F78A-48D8-8D6A-117D87B96ADD}" dt="2023-03-24T11:37:23.659" v="401" actId="20577"/>
          <ac:spMkLst>
            <pc:docMk/>
            <pc:sldMk cId="4257966381" sldId="261"/>
            <ac:spMk id="3" creationId="{1BDC4A1E-3AC6-D50A-2070-CB6DEAA93F77}"/>
          </ac:spMkLst>
        </pc:spChg>
        <pc:spChg chg="add mod">
          <ac:chgData name="Marios Pirikkis" userId="27adfeefd7a7755a" providerId="LiveId" clId="{BEC6917F-F78A-48D8-8D6A-117D87B96ADD}" dt="2023-03-24T11:11:04.943" v="324" actId="1076"/>
          <ac:spMkLst>
            <pc:docMk/>
            <pc:sldMk cId="4257966381" sldId="261"/>
            <ac:spMk id="7" creationId="{665786B2-B994-B17E-8D1B-AD26565F7299}"/>
          </ac:spMkLst>
        </pc:spChg>
        <pc:spChg chg="add mod">
          <ac:chgData name="Marios Pirikkis" userId="27adfeefd7a7755a" providerId="LiveId" clId="{BEC6917F-F78A-48D8-8D6A-117D87B96ADD}" dt="2023-03-24T11:11:03.756" v="320" actId="1076"/>
          <ac:spMkLst>
            <pc:docMk/>
            <pc:sldMk cId="4257966381" sldId="261"/>
            <ac:spMk id="9" creationId="{A3997AEA-51A9-0B9A-119E-92C4DFBDD3AA}"/>
          </ac:spMkLst>
        </pc:spChg>
        <pc:picChg chg="add mod">
          <ac:chgData name="Marios Pirikkis" userId="27adfeefd7a7755a" providerId="LiveId" clId="{BEC6917F-F78A-48D8-8D6A-117D87B96ADD}" dt="2023-03-24T11:11:03.968" v="321" actId="1076"/>
          <ac:picMkLst>
            <pc:docMk/>
            <pc:sldMk cId="4257966381" sldId="261"/>
            <ac:picMk id="4" creationId="{2A1E70B9-5D30-8653-BEF4-6CD60DC3FA81}"/>
          </ac:picMkLst>
        </pc:picChg>
        <pc:picChg chg="add mod">
          <ac:chgData name="Marios Pirikkis" userId="27adfeefd7a7755a" providerId="LiveId" clId="{BEC6917F-F78A-48D8-8D6A-117D87B96ADD}" dt="2023-03-24T11:11:03.448" v="318" actId="1076"/>
          <ac:picMkLst>
            <pc:docMk/>
            <pc:sldMk cId="4257966381" sldId="261"/>
            <ac:picMk id="5" creationId="{FD57BB85-5A22-FA8E-A48D-1ED7605C5970}"/>
          </ac:picMkLst>
        </pc:picChg>
      </pc:sldChg>
      <pc:sldChg chg="new">
        <pc:chgData name="Marios Pirikkis" userId="27adfeefd7a7755a" providerId="LiveId" clId="{BEC6917F-F78A-48D8-8D6A-117D87B96ADD}" dt="2023-03-24T10:57:17.368" v="204" actId="680"/>
        <pc:sldMkLst>
          <pc:docMk/>
          <pc:sldMk cId="4064925731" sldId="262"/>
        </pc:sldMkLst>
      </pc:sldChg>
      <pc:sldChg chg="new">
        <pc:chgData name="Marios Pirikkis" userId="27adfeefd7a7755a" providerId="LiveId" clId="{BEC6917F-F78A-48D8-8D6A-117D87B96ADD}" dt="2023-03-24T10:58:57.209" v="231" actId="680"/>
        <pc:sldMkLst>
          <pc:docMk/>
          <pc:sldMk cId="3049856257" sldId="263"/>
        </pc:sldMkLst>
      </pc:sldChg>
      <pc:sldChg chg="addSp delSp modSp new mod delDesignElem">
        <pc:chgData name="Marios Pirikkis" userId="27adfeefd7a7755a" providerId="LiveId" clId="{BEC6917F-F78A-48D8-8D6A-117D87B96ADD}" dt="2023-03-24T12:31:27.943" v="550" actId="1076"/>
        <pc:sldMkLst>
          <pc:docMk/>
          <pc:sldMk cId="1199634399" sldId="265"/>
        </pc:sldMkLst>
        <pc:spChg chg="del mod">
          <ac:chgData name="Marios Pirikkis" userId="27adfeefd7a7755a" providerId="LiveId" clId="{BEC6917F-F78A-48D8-8D6A-117D87B96ADD}" dt="2023-03-24T11:34:01.773" v="352" actId="478"/>
          <ac:spMkLst>
            <pc:docMk/>
            <pc:sldMk cId="1199634399" sldId="265"/>
            <ac:spMk id="3" creationId="{7999FB29-4BF4-E1B6-0C57-2556C2614430}"/>
          </ac:spMkLst>
        </pc:spChg>
        <pc:spChg chg="del mod">
          <ac:chgData name="Marios Pirikkis" userId="27adfeefd7a7755a" providerId="LiveId" clId="{BEC6917F-F78A-48D8-8D6A-117D87B96ADD}" dt="2023-03-24T11:34:12.692" v="356" actId="478"/>
          <ac:spMkLst>
            <pc:docMk/>
            <pc:sldMk cId="1199634399" sldId="265"/>
            <ac:spMk id="10" creationId="{929B0860-DF16-1CA1-3243-EA8D61E955E3}"/>
          </ac:spMkLst>
        </pc:spChg>
        <pc:spChg chg="add del mod">
          <ac:chgData name="Marios Pirikkis" userId="27adfeefd7a7755a" providerId="LiveId" clId="{BEC6917F-F78A-48D8-8D6A-117D87B96ADD}" dt="2023-03-24T11:34:06.797" v="353" actId="478"/>
          <ac:spMkLst>
            <pc:docMk/>
            <pc:sldMk cId="1199634399" sldId="265"/>
            <ac:spMk id="23" creationId="{B2A308D8-4EFF-9741-8E49-EF54D39872F8}"/>
          </ac:spMkLst>
        </pc:spChg>
        <pc:spChg chg="add mod">
          <ac:chgData name="Marios Pirikkis" userId="27adfeefd7a7755a" providerId="LiveId" clId="{BEC6917F-F78A-48D8-8D6A-117D87B96ADD}" dt="2023-03-24T11:35:20.655" v="365" actId="1076"/>
          <ac:spMkLst>
            <pc:docMk/>
            <pc:sldMk cId="1199634399" sldId="265"/>
            <ac:spMk id="25" creationId="{EAC2048D-CB92-0FD0-152B-380165D2410A}"/>
          </ac:spMkLst>
        </pc:spChg>
        <pc:spChg chg="add mod">
          <ac:chgData name="Marios Pirikkis" userId="27adfeefd7a7755a" providerId="LiveId" clId="{BEC6917F-F78A-48D8-8D6A-117D87B96ADD}" dt="2023-03-24T12:31:27.943" v="550" actId="1076"/>
          <ac:spMkLst>
            <pc:docMk/>
            <pc:sldMk cId="1199634399" sldId="265"/>
            <ac:spMk id="28" creationId="{C710B5F4-E0E9-D2A2-BAA3-2965C27D769E}"/>
          </ac:spMkLst>
        </pc:spChg>
        <pc:spChg chg="del mod">
          <ac:chgData name="Marios Pirikkis" userId="27adfeefd7a7755a" providerId="LiveId" clId="{BEC6917F-F78A-48D8-8D6A-117D87B96ADD}" dt="2023-03-24T11:34:19.641" v="357" actId="478"/>
          <ac:spMkLst>
            <pc:docMk/>
            <pc:sldMk cId="1199634399" sldId="265"/>
            <ac:spMk id="29" creationId="{8E484004-24C0-A4D5-778D-ADB403678BEF}"/>
          </ac:spMkLst>
        </pc:spChg>
        <pc:spChg chg="add mod">
          <ac:chgData name="Marios Pirikkis" userId="27adfeefd7a7755a" providerId="LiveId" clId="{BEC6917F-F78A-48D8-8D6A-117D87B96ADD}" dt="2023-03-24T11:36:10.991" v="374" actId="1076"/>
          <ac:spMkLst>
            <pc:docMk/>
            <pc:sldMk cId="1199634399" sldId="265"/>
            <ac:spMk id="31" creationId="{F39210AA-AEBE-AD2F-C70B-7EA7A78CE514}"/>
          </ac:spMkLst>
        </pc:spChg>
        <pc:spChg chg="add mod">
          <ac:chgData name="Marios Pirikkis" userId="27adfeefd7a7755a" providerId="LiveId" clId="{BEC6917F-F78A-48D8-8D6A-117D87B96ADD}" dt="2023-03-24T11:37:11.342" v="395" actId="12"/>
          <ac:spMkLst>
            <pc:docMk/>
            <pc:sldMk cId="1199634399" sldId="265"/>
            <ac:spMk id="33" creationId="{EA3C6834-FB46-A8A5-37EA-301A3142411A}"/>
          </ac:spMkLst>
        </pc:spChg>
        <pc:grpChg chg="del">
          <ac:chgData name="Marios Pirikkis" userId="27adfeefd7a7755a" providerId="LiveId" clId="{BEC6917F-F78A-48D8-8D6A-117D87B96ADD}" dt="2023-03-24T12:13:55.045" v="504"/>
          <ac:grpSpMkLst>
            <pc:docMk/>
            <pc:sldMk cId="1199634399" sldId="265"/>
            <ac:grpSpMk id="12" creationId="{609316A9-990D-4EC3-A671-70EE5C1493A4}"/>
          </ac:grpSpMkLst>
        </pc:grpChg>
      </pc:sldChg>
      <pc:sldChg chg="new">
        <pc:chgData name="Marios Pirikkis" userId="27adfeefd7a7755a" providerId="LiveId" clId="{BEC6917F-F78A-48D8-8D6A-117D87B96ADD}" dt="2023-03-24T11:04:02.754" v="289" actId="680"/>
        <pc:sldMkLst>
          <pc:docMk/>
          <pc:sldMk cId="1290931934" sldId="265"/>
        </pc:sldMkLst>
      </pc:sldChg>
      <pc:sldChg chg="addSp delSp modSp new mod">
        <pc:chgData name="Marios Pirikkis" userId="27adfeefd7a7755a" providerId="LiveId" clId="{BEC6917F-F78A-48D8-8D6A-117D87B96ADD}" dt="2023-03-24T11:39:22.947" v="413" actId="20577"/>
        <pc:sldMkLst>
          <pc:docMk/>
          <pc:sldMk cId="4153725392" sldId="266"/>
        </pc:sldMkLst>
        <pc:spChg chg="del">
          <ac:chgData name="Marios Pirikkis" userId="27adfeefd7a7755a" providerId="LiveId" clId="{BEC6917F-F78A-48D8-8D6A-117D87B96ADD}" dt="2023-03-24T11:30:02.600" v="329" actId="478"/>
          <ac:spMkLst>
            <pc:docMk/>
            <pc:sldMk cId="4153725392" sldId="266"/>
            <ac:spMk id="2" creationId="{F5D473D3-A2BB-8EA3-6867-0B20E8E2A04E}"/>
          </ac:spMkLst>
        </pc:spChg>
        <pc:spChg chg="del">
          <ac:chgData name="Marios Pirikkis" userId="27adfeefd7a7755a" providerId="LiveId" clId="{BEC6917F-F78A-48D8-8D6A-117D87B96ADD}" dt="2023-03-24T11:33:27.022" v="343" actId="478"/>
          <ac:spMkLst>
            <pc:docMk/>
            <pc:sldMk cId="4153725392" sldId="266"/>
            <ac:spMk id="3" creationId="{31780BB1-B141-B122-104C-4860B719A154}"/>
          </ac:spMkLst>
        </pc:spChg>
        <pc:spChg chg="del">
          <ac:chgData name="Marios Pirikkis" userId="27adfeefd7a7755a" providerId="LiveId" clId="{BEC6917F-F78A-48D8-8D6A-117D87B96ADD}" dt="2023-03-24T11:33:28.398" v="344" actId="478"/>
          <ac:spMkLst>
            <pc:docMk/>
            <pc:sldMk cId="4153725392" sldId="266"/>
            <ac:spMk id="4" creationId="{32A1DB75-AEE1-A393-089C-40C964C9312B}"/>
          </ac:spMkLst>
        </pc:spChg>
        <pc:spChg chg="add mod">
          <ac:chgData name="Marios Pirikkis" userId="27adfeefd7a7755a" providerId="LiveId" clId="{BEC6917F-F78A-48D8-8D6A-117D87B96ADD}" dt="2023-03-24T11:32:52.303" v="338" actId="1076"/>
          <ac:spMkLst>
            <pc:docMk/>
            <pc:sldMk cId="4153725392" sldId="266"/>
            <ac:spMk id="6" creationId="{D456B6E4-D805-97FC-C77B-BD80C571077F}"/>
          </ac:spMkLst>
        </pc:spChg>
        <pc:spChg chg="add mod">
          <ac:chgData name="Marios Pirikkis" userId="27adfeefd7a7755a" providerId="LiveId" clId="{BEC6917F-F78A-48D8-8D6A-117D87B96ADD}" dt="2023-03-24T11:33:23.465" v="342" actId="12"/>
          <ac:spMkLst>
            <pc:docMk/>
            <pc:sldMk cId="4153725392" sldId="266"/>
            <ac:spMk id="8" creationId="{EC145FC9-6469-9550-3562-B78917122869}"/>
          </ac:spMkLst>
        </pc:spChg>
        <pc:spChg chg="add mod">
          <ac:chgData name="Marios Pirikkis" userId="27adfeefd7a7755a" providerId="LiveId" clId="{BEC6917F-F78A-48D8-8D6A-117D87B96ADD}" dt="2023-03-24T11:39:22.947" v="413" actId="20577"/>
          <ac:spMkLst>
            <pc:docMk/>
            <pc:sldMk cId="4153725392" sldId="266"/>
            <ac:spMk id="12" creationId="{B3A48800-FB3F-5EC3-1837-E238F69E417C}"/>
          </ac:spMkLst>
        </pc:spChg>
        <pc:picChg chg="add mod">
          <ac:chgData name="Marios Pirikkis" userId="27adfeefd7a7755a" providerId="LiveId" clId="{BEC6917F-F78A-48D8-8D6A-117D87B96ADD}" dt="2023-03-24T11:33:42.319" v="348" actId="1076"/>
          <ac:picMkLst>
            <pc:docMk/>
            <pc:sldMk cId="4153725392" sldId="266"/>
            <ac:picMk id="9" creationId="{04D30065-1121-83EE-5A0F-4E837D3359AB}"/>
          </ac:picMkLst>
        </pc:picChg>
        <pc:picChg chg="add mod">
          <ac:chgData name="Marios Pirikkis" userId="27adfeefd7a7755a" providerId="LiveId" clId="{BEC6917F-F78A-48D8-8D6A-117D87B96ADD}" dt="2023-03-24T11:33:53.903" v="351" actId="14100"/>
          <ac:picMkLst>
            <pc:docMk/>
            <pc:sldMk cId="4153725392" sldId="266"/>
            <ac:picMk id="10" creationId="{AF4FB9C3-0B95-929E-B40B-F7181FDBEF15}"/>
          </ac:picMkLst>
        </pc:picChg>
      </pc:sldChg>
      <pc:sldChg chg="addSp delSp modSp new mod">
        <pc:chgData name="Marios Pirikkis" userId="27adfeefd7a7755a" providerId="LiveId" clId="{BEC6917F-F78A-48D8-8D6A-117D87B96ADD}" dt="2023-03-24T11:40:02.643" v="426" actId="12"/>
        <pc:sldMkLst>
          <pc:docMk/>
          <pc:sldMk cId="2177319674" sldId="267"/>
        </pc:sldMkLst>
        <pc:spChg chg="del">
          <ac:chgData name="Marios Pirikkis" userId="27adfeefd7a7755a" providerId="LiveId" clId="{BEC6917F-F78A-48D8-8D6A-117D87B96ADD}" dt="2023-03-24T11:38:06.150" v="409" actId="478"/>
          <ac:spMkLst>
            <pc:docMk/>
            <pc:sldMk cId="2177319674" sldId="267"/>
            <ac:spMk id="2" creationId="{AE3673F4-EAA5-8BA1-EE1D-C1B18F1FBF1F}"/>
          </ac:spMkLst>
        </pc:spChg>
        <pc:spChg chg="del">
          <ac:chgData name="Marios Pirikkis" userId="27adfeefd7a7755a" providerId="LiveId" clId="{BEC6917F-F78A-48D8-8D6A-117D87B96ADD}" dt="2023-03-24T11:38:11.378" v="410" actId="478"/>
          <ac:spMkLst>
            <pc:docMk/>
            <pc:sldMk cId="2177319674" sldId="267"/>
            <ac:spMk id="3" creationId="{AA59448B-352B-A0BD-E24A-DDA22DE18EFD}"/>
          </ac:spMkLst>
        </pc:spChg>
        <pc:spChg chg="del">
          <ac:chgData name="Marios Pirikkis" userId="27adfeefd7a7755a" providerId="LiveId" clId="{BEC6917F-F78A-48D8-8D6A-117D87B96ADD}" dt="2023-03-24T11:38:16.372" v="411" actId="478"/>
          <ac:spMkLst>
            <pc:docMk/>
            <pc:sldMk cId="2177319674" sldId="267"/>
            <ac:spMk id="4" creationId="{46FF093F-F100-2B79-1B1A-6A1246F960B3}"/>
          </ac:spMkLst>
        </pc:spChg>
        <pc:spChg chg="add mod">
          <ac:chgData name="Marios Pirikkis" userId="27adfeefd7a7755a" providerId="LiveId" clId="{BEC6917F-F78A-48D8-8D6A-117D87B96ADD}" dt="2023-03-24T11:40:02.643" v="426" actId="12"/>
          <ac:spMkLst>
            <pc:docMk/>
            <pc:sldMk cId="2177319674" sldId="267"/>
            <ac:spMk id="6" creationId="{791E42C0-7BC8-24C0-996C-9E1F00E2DFE9}"/>
          </ac:spMkLst>
        </pc:spChg>
      </pc:sldChg>
      <pc:sldChg chg="addSp delSp modSp new mod">
        <pc:chgData name="Marios Pirikkis" userId="27adfeefd7a7755a" providerId="LiveId" clId="{BEC6917F-F78A-48D8-8D6A-117D87B96ADD}" dt="2023-03-24T11:41:27.824" v="459" actId="14100"/>
        <pc:sldMkLst>
          <pc:docMk/>
          <pc:sldMk cId="3178505960" sldId="268"/>
        </pc:sldMkLst>
        <pc:spChg chg="del">
          <ac:chgData name="Marios Pirikkis" userId="27adfeefd7a7755a" providerId="LiveId" clId="{BEC6917F-F78A-48D8-8D6A-117D87B96ADD}" dt="2023-03-24T11:40:08.205" v="428" actId="478"/>
          <ac:spMkLst>
            <pc:docMk/>
            <pc:sldMk cId="3178505960" sldId="268"/>
            <ac:spMk id="2" creationId="{EE95FAFE-C05D-52C4-CF0F-019A4377DAB0}"/>
          </ac:spMkLst>
        </pc:spChg>
        <pc:spChg chg="del">
          <ac:chgData name="Marios Pirikkis" userId="27adfeefd7a7755a" providerId="LiveId" clId="{BEC6917F-F78A-48D8-8D6A-117D87B96ADD}" dt="2023-03-24T11:40:09.795" v="429" actId="478"/>
          <ac:spMkLst>
            <pc:docMk/>
            <pc:sldMk cId="3178505960" sldId="268"/>
            <ac:spMk id="3" creationId="{FE287364-73A2-9A65-F6C0-AA3037A1B2FC}"/>
          </ac:spMkLst>
        </pc:spChg>
        <pc:spChg chg="del">
          <ac:chgData name="Marios Pirikkis" userId="27adfeefd7a7755a" providerId="LiveId" clId="{BEC6917F-F78A-48D8-8D6A-117D87B96ADD}" dt="2023-03-24T11:40:10.900" v="430" actId="478"/>
          <ac:spMkLst>
            <pc:docMk/>
            <pc:sldMk cId="3178505960" sldId="268"/>
            <ac:spMk id="4" creationId="{88B31BCC-82C6-FBB9-5C32-8C101160B8AC}"/>
          </ac:spMkLst>
        </pc:spChg>
        <pc:spChg chg="add mod">
          <ac:chgData name="Marios Pirikkis" userId="27adfeefd7a7755a" providerId="LiveId" clId="{BEC6917F-F78A-48D8-8D6A-117D87B96ADD}" dt="2023-03-24T11:40:35.224" v="441" actId="14100"/>
          <ac:spMkLst>
            <pc:docMk/>
            <pc:sldMk cId="3178505960" sldId="268"/>
            <ac:spMk id="6" creationId="{FF3FE3C6-FD51-9C09-CA5C-06701B673F04}"/>
          </ac:spMkLst>
        </pc:spChg>
        <pc:spChg chg="add mod">
          <ac:chgData name="Marios Pirikkis" userId="27adfeefd7a7755a" providerId="LiveId" clId="{BEC6917F-F78A-48D8-8D6A-117D87B96ADD}" dt="2023-03-24T11:41:13.544" v="456" actId="14100"/>
          <ac:spMkLst>
            <pc:docMk/>
            <pc:sldMk cId="3178505960" sldId="268"/>
            <ac:spMk id="8" creationId="{06FDB510-1027-A9BE-930C-BB40B7FC28D9}"/>
          </ac:spMkLst>
        </pc:spChg>
        <pc:picChg chg="add mod">
          <ac:chgData name="Marios Pirikkis" userId="27adfeefd7a7755a" providerId="LiveId" clId="{BEC6917F-F78A-48D8-8D6A-117D87B96ADD}" dt="2023-03-24T11:41:27.824" v="459" actId="14100"/>
          <ac:picMkLst>
            <pc:docMk/>
            <pc:sldMk cId="3178505960" sldId="268"/>
            <ac:picMk id="9" creationId="{00F3C0F7-A8DB-7652-317B-7011AB416184}"/>
          </ac:picMkLst>
        </pc:picChg>
      </pc:sldChg>
      <pc:sldChg chg="modSp mod">
        <pc:chgData name="Marios Pirikkis" userId="27adfeefd7a7755a" providerId="LiveId" clId="{BEC6917F-F78A-48D8-8D6A-117D87B96ADD}" dt="2023-03-24T12:19:18.399" v="515" actId="14100"/>
        <pc:sldMkLst>
          <pc:docMk/>
          <pc:sldMk cId="2555535221" sldId="272"/>
        </pc:sldMkLst>
        <pc:picChg chg="mod">
          <ac:chgData name="Marios Pirikkis" userId="27adfeefd7a7755a" providerId="LiveId" clId="{BEC6917F-F78A-48D8-8D6A-117D87B96ADD}" dt="2023-03-24T12:19:18.399" v="515" actId="14100"/>
          <ac:picMkLst>
            <pc:docMk/>
            <pc:sldMk cId="2555535221" sldId="272"/>
            <ac:picMk id="7" creationId="{5E1F08C9-1FB5-607A-6F49-BE0E16FD98B3}"/>
          </ac:picMkLst>
        </pc:picChg>
      </pc:sldChg>
      <pc:sldChg chg="modSp mod">
        <pc:chgData name="Marios Pirikkis" userId="27adfeefd7a7755a" providerId="LiveId" clId="{BEC6917F-F78A-48D8-8D6A-117D87B96ADD}" dt="2023-03-24T11:57:35.927" v="461" actId="1076"/>
        <pc:sldMkLst>
          <pc:docMk/>
          <pc:sldMk cId="3216841915" sldId="273"/>
        </pc:sldMkLst>
        <pc:picChg chg="mod">
          <ac:chgData name="Marios Pirikkis" userId="27adfeefd7a7755a" providerId="LiveId" clId="{BEC6917F-F78A-48D8-8D6A-117D87B96ADD}" dt="2023-03-24T11:57:35.927" v="461" actId="1076"/>
          <ac:picMkLst>
            <pc:docMk/>
            <pc:sldMk cId="3216841915" sldId="273"/>
            <ac:picMk id="7" creationId="{CBD0A2A6-4C79-EB71-DCB2-7A6B61CF6A83}"/>
          </ac:picMkLst>
        </pc:picChg>
      </pc:sldChg>
      <pc:sldChg chg="addSp delSp modSp mod modClrScheme chgLayout">
        <pc:chgData name="Marios Pirikkis" userId="27adfeefd7a7755a" providerId="LiveId" clId="{BEC6917F-F78A-48D8-8D6A-117D87B96ADD}" dt="2023-03-24T12:21:03.822" v="526" actId="1076"/>
        <pc:sldMkLst>
          <pc:docMk/>
          <pc:sldMk cId="2479748011" sldId="275"/>
        </pc:sldMkLst>
        <pc:spChg chg="del mod">
          <ac:chgData name="Marios Pirikkis" userId="27adfeefd7a7755a" providerId="LiveId" clId="{BEC6917F-F78A-48D8-8D6A-117D87B96ADD}" dt="2023-03-24T12:20:46.817" v="521" actId="478"/>
          <ac:spMkLst>
            <pc:docMk/>
            <pc:sldMk cId="2479748011" sldId="275"/>
            <ac:spMk id="5" creationId="{01ECF2FC-78D2-2F28-DA0D-4AF20B0FEC21}"/>
          </ac:spMkLst>
        </pc:spChg>
        <pc:spChg chg="add mod ord">
          <ac:chgData name="Marios Pirikkis" userId="27adfeefd7a7755a" providerId="LiveId" clId="{BEC6917F-F78A-48D8-8D6A-117D87B96ADD}" dt="2023-03-24T12:21:03.822" v="526" actId="1076"/>
          <ac:spMkLst>
            <pc:docMk/>
            <pc:sldMk cId="2479748011" sldId="275"/>
            <ac:spMk id="11" creationId="{E3711C03-C883-78B2-F661-005FAED6E72D}"/>
          </ac:spMkLst>
        </pc:spChg>
        <pc:picChg chg="mod">
          <ac:chgData name="Marios Pirikkis" userId="27adfeefd7a7755a" providerId="LiveId" clId="{BEC6917F-F78A-48D8-8D6A-117D87B96ADD}" dt="2023-03-24T12:01:40.862" v="465" actId="14100"/>
          <ac:picMkLst>
            <pc:docMk/>
            <pc:sldMk cId="2479748011" sldId="275"/>
            <ac:picMk id="8" creationId="{8DB7584C-5A16-6E53-39DF-3E2FD60B838A}"/>
          </ac:picMkLst>
        </pc:picChg>
        <pc:picChg chg="mod">
          <ac:chgData name="Marios Pirikkis" userId="27adfeefd7a7755a" providerId="LiveId" clId="{BEC6917F-F78A-48D8-8D6A-117D87B96ADD}" dt="2023-03-24T12:02:02.934" v="466" actId="14100"/>
          <ac:picMkLst>
            <pc:docMk/>
            <pc:sldMk cId="2479748011" sldId="275"/>
            <ac:picMk id="10" creationId="{FF654C2A-59E6-93E0-D836-AAF0EFE570CB}"/>
          </ac:picMkLst>
        </pc:picChg>
      </pc:sldChg>
      <pc:sldChg chg="addSp delSp modSp new mod">
        <pc:chgData name="Marios Pirikkis" userId="27adfeefd7a7755a" providerId="LiveId" clId="{BEC6917F-F78A-48D8-8D6A-117D87B96ADD}" dt="2023-03-24T12:12:14.062" v="499" actId="1076"/>
        <pc:sldMkLst>
          <pc:docMk/>
          <pc:sldMk cId="2259458412" sldId="280"/>
        </pc:sldMkLst>
        <pc:spChg chg="del">
          <ac:chgData name="Marios Pirikkis" userId="27adfeefd7a7755a" providerId="LiveId" clId="{BEC6917F-F78A-48D8-8D6A-117D87B96ADD}" dt="2023-03-24T12:07:48.213" v="468" actId="478"/>
          <ac:spMkLst>
            <pc:docMk/>
            <pc:sldMk cId="2259458412" sldId="280"/>
            <ac:spMk id="2" creationId="{D23CE59F-574A-CA4C-07BC-9C1FFE7C1B87}"/>
          </ac:spMkLst>
        </pc:spChg>
        <pc:spChg chg="del">
          <ac:chgData name="Marios Pirikkis" userId="27adfeefd7a7755a" providerId="LiveId" clId="{BEC6917F-F78A-48D8-8D6A-117D87B96ADD}" dt="2023-03-24T12:07:49.330" v="469" actId="478"/>
          <ac:spMkLst>
            <pc:docMk/>
            <pc:sldMk cId="2259458412" sldId="280"/>
            <ac:spMk id="3" creationId="{50BA7B59-07EB-5C96-769E-BF1A46E8ABB1}"/>
          </ac:spMkLst>
        </pc:spChg>
        <pc:spChg chg="add mod">
          <ac:chgData name="Marios Pirikkis" userId="27adfeefd7a7755a" providerId="LiveId" clId="{BEC6917F-F78A-48D8-8D6A-117D87B96ADD}" dt="2023-03-24T12:12:14.062" v="499" actId="1076"/>
          <ac:spMkLst>
            <pc:docMk/>
            <pc:sldMk cId="2259458412" sldId="280"/>
            <ac:spMk id="9" creationId="{C61FB206-724C-6441-E8AE-B5B6FFCB8C45}"/>
          </ac:spMkLst>
        </pc:spChg>
        <pc:spChg chg="add mod">
          <ac:chgData name="Marios Pirikkis" userId="27adfeefd7a7755a" providerId="LiveId" clId="{BEC6917F-F78A-48D8-8D6A-117D87B96ADD}" dt="2023-03-24T12:11:59.782" v="498" actId="1076"/>
          <ac:spMkLst>
            <pc:docMk/>
            <pc:sldMk cId="2259458412" sldId="280"/>
            <ac:spMk id="11" creationId="{0F30F2D8-4C19-6945-80C0-F1A76B7F259A}"/>
          </ac:spMkLst>
        </pc:spChg>
        <pc:picChg chg="add mod">
          <ac:chgData name="Marios Pirikkis" userId="27adfeefd7a7755a" providerId="LiveId" clId="{BEC6917F-F78A-48D8-8D6A-117D87B96ADD}" dt="2023-03-24T12:10:22.917" v="485" actId="1076"/>
          <ac:picMkLst>
            <pc:docMk/>
            <pc:sldMk cId="2259458412" sldId="280"/>
            <ac:picMk id="5" creationId="{38D66896-870B-8E73-6EB4-B2684E1DD744}"/>
          </ac:picMkLst>
        </pc:picChg>
        <pc:picChg chg="add mod">
          <ac:chgData name="Marios Pirikkis" userId="27adfeefd7a7755a" providerId="LiveId" clId="{BEC6917F-F78A-48D8-8D6A-117D87B96ADD}" dt="2023-03-24T12:10:28.831" v="487" actId="14100"/>
          <ac:picMkLst>
            <pc:docMk/>
            <pc:sldMk cId="2259458412" sldId="280"/>
            <ac:picMk id="7" creationId="{9454971F-86A3-153E-38BD-49A75C987F1D}"/>
          </ac:picMkLst>
        </pc:picChg>
      </pc:sldChg>
      <pc:sldChg chg="modSp mod">
        <pc:chgData name="Marios Pirikkis" userId="27adfeefd7a7755a" providerId="LiveId" clId="{BEC6917F-F78A-48D8-8D6A-117D87B96ADD}" dt="2023-03-24T12:30:45.942" v="549" actId="1076"/>
        <pc:sldMkLst>
          <pc:docMk/>
          <pc:sldMk cId="3747190749" sldId="288"/>
        </pc:sldMkLst>
        <pc:graphicFrameChg chg="mod modGraphic">
          <ac:chgData name="Marios Pirikkis" userId="27adfeefd7a7755a" providerId="LiveId" clId="{BEC6917F-F78A-48D8-8D6A-117D87B96ADD}" dt="2023-03-24T12:30:45.942" v="549" actId="1076"/>
          <ac:graphicFrameMkLst>
            <pc:docMk/>
            <pc:sldMk cId="3747190749" sldId="288"/>
            <ac:graphicFrameMk id="9" creationId="{4D8827D0-7DE4-0431-AE38-BC86CA963225}"/>
          </ac:graphicFrameMkLst>
        </pc:graphicFrameChg>
      </pc:sldChg>
    </pc:docChg>
  </pc:docChgLst>
  <pc:docChgLst>
    <pc:chgData name="Ravindu Buddhila Danthasinghe" userId="daa295b17415f4a6" providerId="LiveId" clId="{E007F1AE-B296-4D4B-B874-C62416C0A37D}"/>
    <pc:docChg chg="undo custSel modSld">
      <pc:chgData name="Ravindu Buddhila Danthasinghe" userId="daa295b17415f4a6" providerId="LiveId" clId="{E007F1AE-B296-4D4B-B874-C62416C0A37D}" dt="2023-03-25T11:27:42.184" v="274" actId="20577"/>
      <pc:docMkLst>
        <pc:docMk/>
      </pc:docMkLst>
      <pc:sldChg chg="modSp mod">
        <pc:chgData name="Ravindu Buddhila Danthasinghe" userId="daa295b17415f4a6" providerId="LiveId" clId="{E007F1AE-B296-4D4B-B874-C62416C0A37D}" dt="2023-03-25T11:19:43.554" v="11" actId="20577"/>
        <pc:sldMkLst>
          <pc:docMk/>
          <pc:sldMk cId="249551535" sldId="256"/>
        </pc:sldMkLst>
        <pc:spChg chg="mod">
          <ac:chgData name="Ravindu Buddhila Danthasinghe" userId="daa295b17415f4a6" providerId="LiveId" clId="{E007F1AE-B296-4D4B-B874-C62416C0A37D}" dt="2023-03-25T11:19:43.554" v="11" actId="20577"/>
          <ac:spMkLst>
            <pc:docMk/>
            <pc:sldMk cId="249551535" sldId="256"/>
            <ac:spMk id="3" creationId="{435D45BC-E328-F456-475D-29902E7F525A}"/>
          </ac:spMkLst>
        </pc:spChg>
      </pc:sldChg>
      <pc:sldChg chg="modSp mod">
        <pc:chgData name="Ravindu Buddhila Danthasinghe" userId="daa295b17415f4a6" providerId="LiveId" clId="{E007F1AE-B296-4D4B-B874-C62416C0A37D}" dt="2023-03-25T11:20:20.207" v="20" actId="20577"/>
        <pc:sldMkLst>
          <pc:docMk/>
          <pc:sldMk cId="2411909269" sldId="259"/>
        </pc:sldMkLst>
        <pc:spChg chg="mod">
          <ac:chgData name="Ravindu Buddhila Danthasinghe" userId="daa295b17415f4a6" providerId="LiveId" clId="{E007F1AE-B296-4D4B-B874-C62416C0A37D}" dt="2023-03-25T11:20:20.207" v="20" actId="20577"/>
          <ac:spMkLst>
            <pc:docMk/>
            <pc:sldMk cId="2411909269" sldId="259"/>
            <ac:spMk id="3" creationId="{BCE6B456-3A70-A5F5-7811-8826013AE55F}"/>
          </ac:spMkLst>
        </pc:spChg>
      </pc:sldChg>
      <pc:sldChg chg="modSp mod">
        <pc:chgData name="Ravindu Buddhila Danthasinghe" userId="daa295b17415f4a6" providerId="LiveId" clId="{E007F1AE-B296-4D4B-B874-C62416C0A37D}" dt="2023-03-25T11:22:10.244" v="46" actId="20577"/>
        <pc:sldMkLst>
          <pc:docMk/>
          <pc:sldMk cId="4268958962" sldId="260"/>
        </pc:sldMkLst>
        <pc:spChg chg="mod">
          <ac:chgData name="Ravindu Buddhila Danthasinghe" userId="daa295b17415f4a6" providerId="LiveId" clId="{E007F1AE-B296-4D4B-B874-C62416C0A37D}" dt="2023-03-25T11:22:10.244" v="46" actId="20577"/>
          <ac:spMkLst>
            <pc:docMk/>
            <pc:sldMk cId="4268958962" sldId="260"/>
            <ac:spMk id="3" creationId="{30AB5CDD-3D6C-4F63-49EF-033C6AFE0557}"/>
          </ac:spMkLst>
        </pc:spChg>
      </pc:sldChg>
      <pc:sldChg chg="modSp mod">
        <pc:chgData name="Ravindu Buddhila Danthasinghe" userId="daa295b17415f4a6" providerId="LiveId" clId="{E007F1AE-B296-4D4B-B874-C62416C0A37D}" dt="2023-03-25T11:25:35.435" v="255" actId="1076"/>
        <pc:sldMkLst>
          <pc:docMk/>
          <pc:sldMk cId="4257966381" sldId="261"/>
        </pc:sldMkLst>
        <pc:picChg chg="mod">
          <ac:chgData name="Ravindu Buddhila Danthasinghe" userId="daa295b17415f4a6" providerId="LiveId" clId="{E007F1AE-B296-4D4B-B874-C62416C0A37D}" dt="2023-03-25T11:25:29.802" v="254" actId="14100"/>
          <ac:picMkLst>
            <pc:docMk/>
            <pc:sldMk cId="4257966381" sldId="261"/>
            <ac:picMk id="4" creationId="{2A1E70B9-5D30-8653-BEF4-6CD60DC3FA81}"/>
          </ac:picMkLst>
        </pc:picChg>
        <pc:picChg chg="mod">
          <ac:chgData name="Ravindu Buddhila Danthasinghe" userId="daa295b17415f4a6" providerId="LiveId" clId="{E007F1AE-B296-4D4B-B874-C62416C0A37D}" dt="2023-03-25T11:25:35.435" v="255" actId="1076"/>
          <ac:picMkLst>
            <pc:docMk/>
            <pc:sldMk cId="4257966381" sldId="261"/>
            <ac:picMk id="5" creationId="{FD57BB85-5A22-FA8E-A48D-1ED7605C5970}"/>
          </ac:picMkLst>
        </pc:picChg>
      </pc:sldChg>
      <pc:sldChg chg="modSp mod">
        <pc:chgData name="Ravindu Buddhila Danthasinghe" userId="daa295b17415f4a6" providerId="LiveId" clId="{E007F1AE-B296-4D4B-B874-C62416C0A37D}" dt="2023-03-25T11:22:49.580" v="60" actId="20577"/>
        <pc:sldMkLst>
          <pc:docMk/>
          <pc:sldMk cId="4064925731" sldId="262"/>
        </pc:sldMkLst>
        <pc:spChg chg="mod">
          <ac:chgData name="Ravindu Buddhila Danthasinghe" userId="daa295b17415f4a6" providerId="LiveId" clId="{E007F1AE-B296-4D4B-B874-C62416C0A37D}" dt="2023-03-25T11:22:49.580" v="60" actId="20577"/>
          <ac:spMkLst>
            <pc:docMk/>
            <pc:sldMk cId="4064925731" sldId="262"/>
            <ac:spMk id="3" creationId="{D19C5111-FC5E-F4AF-FBF3-359372952227}"/>
          </ac:spMkLst>
        </pc:spChg>
      </pc:sldChg>
      <pc:sldChg chg="modSp mod">
        <pc:chgData name="Ravindu Buddhila Danthasinghe" userId="daa295b17415f4a6" providerId="LiveId" clId="{E007F1AE-B296-4D4B-B874-C62416C0A37D}" dt="2023-03-25T11:23:36.858" v="83" actId="20577"/>
        <pc:sldMkLst>
          <pc:docMk/>
          <pc:sldMk cId="3049856257" sldId="263"/>
        </pc:sldMkLst>
        <pc:spChg chg="mod">
          <ac:chgData name="Ravindu Buddhila Danthasinghe" userId="daa295b17415f4a6" providerId="LiveId" clId="{E007F1AE-B296-4D4B-B874-C62416C0A37D}" dt="2023-03-25T11:23:36.858" v="83" actId="20577"/>
          <ac:spMkLst>
            <pc:docMk/>
            <pc:sldMk cId="3049856257" sldId="263"/>
            <ac:spMk id="3" creationId="{4222A0D8-0B4E-B7A3-FAB8-35FDF43609FB}"/>
          </ac:spMkLst>
        </pc:spChg>
      </pc:sldChg>
      <pc:sldChg chg="modSp mod">
        <pc:chgData name="Ravindu Buddhila Danthasinghe" userId="daa295b17415f4a6" providerId="LiveId" clId="{E007F1AE-B296-4D4B-B874-C62416C0A37D}" dt="2023-03-25T11:25:19.311" v="253" actId="20577"/>
        <pc:sldMkLst>
          <pc:docMk/>
          <pc:sldMk cId="1912839184" sldId="264"/>
        </pc:sldMkLst>
        <pc:spChg chg="mod">
          <ac:chgData name="Ravindu Buddhila Danthasinghe" userId="daa295b17415f4a6" providerId="LiveId" clId="{E007F1AE-B296-4D4B-B874-C62416C0A37D}" dt="2023-03-25T11:25:19.311" v="253" actId="20577"/>
          <ac:spMkLst>
            <pc:docMk/>
            <pc:sldMk cId="1912839184" sldId="264"/>
            <ac:spMk id="3" creationId="{7DF2789C-F5C0-AE2C-4522-6C02C0AA6EF9}"/>
          </ac:spMkLst>
        </pc:spChg>
      </pc:sldChg>
      <pc:sldChg chg="modSp mod">
        <pc:chgData name="Ravindu Buddhila Danthasinghe" userId="daa295b17415f4a6" providerId="LiveId" clId="{E007F1AE-B296-4D4B-B874-C62416C0A37D}" dt="2023-03-25T11:27:42.184" v="274" actId="20577"/>
        <pc:sldMkLst>
          <pc:docMk/>
          <pc:sldMk cId="3747190749" sldId="288"/>
        </pc:sldMkLst>
        <pc:graphicFrameChg chg="mod modGraphic">
          <ac:chgData name="Ravindu Buddhila Danthasinghe" userId="daa295b17415f4a6" providerId="LiveId" clId="{E007F1AE-B296-4D4B-B874-C62416C0A37D}" dt="2023-03-25T11:27:42.184" v="274" actId="20577"/>
          <ac:graphicFrameMkLst>
            <pc:docMk/>
            <pc:sldMk cId="3747190749" sldId="288"/>
            <ac:graphicFrameMk id="9" creationId="{4D8827D0-7DE4-0431-AE38-BC86CA963225}"/>
          </ac:graphicFrameMkLst>
        </pc:graphicFrameChg>
      </pc:sldChg>
    </pc:docChg>
  </pc:docChgLst>
  <pc:docChgLst>
    <pc:chgData name="Guest User" providerId="Windows Live" clId="Web-{63ADFDA6-F280-4ED6-AD0E-7B98D800B0EF}"/>
    <pc:docChg chg="addSld delSld modSld">
      <pc:chgData name="Guest User" userId="" providerId="Windows Live" clId="Web-{63ADFDA6-F280-4ED6-AD0E-7B98D800B0EF}" dt="2023-03-24T11:19:52.728" v="344" actId="14100"/>
      <pc:docMkLst>
        <pc:docMk/>
      </pc:docMkLst>
      <pc:sldChg chg="modSp">
        <pc:chgData name="Guest User" userId="" providerId="Windows Live" clId="Web-{63ADFDA6-F280-4ED6-AD0E-7B98D800B0EF}" dt="2023-03-24T10:49:47.081" v="13" actId="20577"/>
        <pc:sldMkLst>
          <pc:docMk/>
          <pc:sldMk cId="249551535" sldId="256"/>
        </pc:sldMkLst>
        <pc:spChg chg="mod">
          <ac:chgData name="Guest User" userId="" providerId="Windows Live" clId="Web-{63ADFDA6-F280-4ED6-AD0E-7B98D800B0EF}" dt="2023-03-24T10:49:47.081" v="13" actId="20577"/>
          <ac:spMkLst>
            <pc:docMk/>
            <pc:sldMk cId="249551535" sldId="256"/>
            <ac:spMk id="3" creationId="{435D45BC-E328-F456-475D-29902E7F525A}"/>
          </ac:spMkLst>
        </pc:spChg>
      </pc:sldChg>
      <pc:sldChg chg="modSp">
        <pc:chgData name="Guest User" userId="" providerId="Windows Live" clId="Web-{63ADFDA6-F280-4ED6-AD0E-7B98D800B0EF}" dt="2023-03-24T10:55:57.558" v="53" actId="20577"/>
        <pc:sldMkLst>
          <pc:docMk/>
          <pc:sldMk cId="2411909269" sldId="259"/>
        </pc:sldMkLst>
        <pc:spChg chg="mod">
          <ac:chgData name="Guest User" userId="" providerId="Windows Live" clId="Web-{63ADFDA6-F280-4ED6-AD0E-7B98D800B0EF}" dt="2023-03-24T10:55:57.558" v="53" actId="20577"/>
          <ac:spMkLst>
            <pc:docMk/>
            <pc:sldMk cId="2411909269" sldId="259"/>
            <ac:spMk id="3" creationId="{BCE6B456-3A70-A5F5-7811-8826013AE55F}"/>
          </ac:spMkLst>
        </pc:spChg>
      </pc:sldChg>
      <pc:sldChg chg="delSp modSp new">
        <pc:chgData name="Guest User" userId="" providerId="Windows Live" clId="Web-{63ADFDA6-F280-4ED6-AD0E-7B98D800B0EF}" dt="2023-03-24T10:57:42.185" v="73" actId="20577"/>
        <pc:sldMkLst>
          <pc:docMk/>
          <pc:sldMk cId="4268958962" sldId="260"/>
        </pc:sldMkLst>
        <pc:spChg chg="del">
          <ac:chgData name="Guest User" userId="" providerId="Windows Live" clId="Web-{63ADFDA6-F280-4ED6-AD0E-7B98D800B0EF}" dt="2023-03-24T10:56:22.589" v="55"/>
          <ac:spMkLst>
            <pc:docMk/>
            <pc:sldMk cId="4268958962" sldId="260"/>
            <ac:spMk id="2" creationId="{90EA8CF2-AD32-CA34-DDD0-5AEFF076619C}"/>
          </ac:spMkLst>
        </pc:spChg>
        <pc:spChg chg="mod">
          <ac:chgData name="Guest User" userId="" providerId="Windows Live" clId="Web-{63ADFDA6-F280-4ED6-AD0E-7B98D800B0EF}" dt="2023-03-24T10:57:42.185" v="73" actId="20577"/>
          <ac:spMkLst>
            <pc:docMk/>
            <pc:sldMk cId="4268958962" sldId="260"/>
            <ac:spMk id="3" creationId="{30AB5CDD-3D6C-4F63-49EF-033C6AFE0557}"/>
          </ac:spMkLst>
        </pc:spChg>
      </pc:sldChg>
      <pc:sldChg chg="delSp modSp">
        <pc:chgData name="Guest User" userId="" providerId="Windows Live" clId="Web-{63ADFDA6-F280-4ED6-AD0E-7B98D800B0EF}" dt="2023-03-24T10:59:10.421" v="85" actId="14100"/>
        <pc:sldMkLst>
          <pc:docMk/>
          <pc:sldMk cId="4064925731" sldId="262"/>
        </pc:sldMkLst>
        <pc:spChg chg="del">
          <ac:chgData name="Guest User" userId="" providerId="Windows Live" clId="Web-{63ADFDA6-F280-4ED6-AD0E-7B98D800B0EF}" dt="2023-03-24T10:57:52.638" v="74"/>
          <ac:spMkLst>
            <pc:docMk/>
            <pc:sldMk cId="4064925731" sldId="262"/>
            <ac:spMk id="2" creationId="{327216F1-5029-4ED8-E33F-423BD2B02980}"/>
          </ac:spMkLst>
        </pc:spChg>
        <pc:spChg chg="mod">
          <ac:chgData name="Guest User" userId="" providerId="Windows Live" clId="Web-{63ADFDA6-F280-4ED6-AD0E-7B98D800B0EF}" dt="2023-03-24T10:59:10.421" v="85" actId="14100"/>
          <ac:spMkLst>
            <pc:docMk/>
            <pc:sldMk cId="4064925731" sldId="262"/>
            <ac:spMk id="3" creationId="{D19C5111-FC5E-F4AF-FBF3-359372952227}"/>
          </ac:spMkLst>
        </pc:spChg>
      </pc:sldChg>
      <pc:sldChg chg="delSp modSp">
        <pc:chgData name="Guest User" userId="" providerId="Windows Live" clId="Web-{63ADFDA6-F280-4ED6-AD0E-7B98D800B0EF}" dt="2023-03-24T11:01:52.987" v="110" actId="14100"/>
        <pc:sldMkLst>
          <pc:docMk/>
          <pc:sldMk cId="3049856257" sldId="263"/>
        </pc:sldMkLst>
        <pc:spChg chg="del">
          <ac:chgData name="Guest User" userId="" providerId="Windows Live" clId="Web-{63ADFDA6-F280-4ED6-AD0E-7B98D800B0EF}" dt="2023-03-24T10:59:26.890" v="86"/>
          <ac:spMkLst>
            <pc:docMk/>
            <pc:sldMk cId="3049856257" sldId="263"/>
            <ac:spMk id="2" creationId="{9275D69F-3970-E33E-A674-42BD236A30C9}"/>
          </ac:spMkLst>
        </pc:spChg>
        <pc:spChg chg="mod">
          <ac:chgData name="Guest User" userId="" providerId="Windows Live" clId="Web-{63ADFDA6-F280-4ED6-AD0E-7B98D800B0EF}" dt="2023-03-24T11:01:52.987" v="110" actId="14100"/>
          <ac:spMkLst>
            <pc:docMk/>
            <pc:sldMk cId="3049856257" sldId="263"/>
            <ac:spMk id="3" creationId="{4222A0D8-0B4E-B7A3-FAB8-35FDF43609FB}"/>
          </ac:spMkLst>
        </pc:spChg>
      </pc:sldChg>
      <pc:sldChg chg="delSp modSp new">
        <pc:chgData name="Guest User" userId="" providerId="Windows Live" clId="Web-{63ADFDA6-F280-4ED6-AD0E-7B98D800B0EF}" dt="2023-03-24T11:05:02.553" v="133" actId="14100"/>
        <pc:sldMkLst>
          <pc:docMk/>
          <pc:sldMk cId="1912839184" sldId="264"/>
        </pc:sldMkLst>
        <pc:spChg chg="del">
          <ac:chgData name="Guest User" userId="" providerId="Windows Live" clId="Web-{63ADFDA6-F280-4ED6-AD0E-7B98D800B0EF}" dt="2023-03-24T11:02:23.300" v="112"/>
          <ac:spMkLst>
            <pc:docMk/>
            <pc:sldMk cId="1912839184" sldId="264"/>
            <ac:spMk id="2" creationId="{9C454F79-A46E-37B5-9B8F-1D6AF5954639}"/>
          </ac:spMkLst>
        </pc:spChg>
        <pc:spChg chg="mod">
          <ac:chgData name="Guest User" userId="" providerId="Windows Live" clId="Web-{63ADFDA6-F280-4ED6-AD0E-7B98D800B0EF}" dt="2023-03-24T11:05:02.553" v="133" actId="14100"/>
          <ac:spMkLst>
            <pc:docMk/>
            <pc:sldMk cId="1912839184" sldId="264"/>
            <ac:spMk id="3" creationId="{7DF2789C-F5C0-AE2C-4522-6C02C0AA6EF9}"/>
          </ac:spMkLst>
        </pc:spChg>
      </pc:sldChg>
      <pc:sldChg chg="addSp delSp modSp mod setBg modClrScheme chgLayout">
        <pc:chgData name="Guest User" userId="" providerId="Windows Live" clId="Web-{63ADFDA6-F280-4ED6-AD0E-7B98D800B0EF}" dt="2023-03-24T11:19:52.728" v="344" actId="14100"/>
        <pc:sldMkLst>
          <pc:docMk/>
          <pc:sldMk cId="1199634399" sldId="265"/>
        </pc:sldMkLst>
        <pc:spChg chg="del">
          <ac:chgData name="Guest User" userId="" providerId="Windows Live" clId="Web-{63ADFDA6-F280-4ED6-AD0E-7B98D800B0EF}" dt="2023-03-24T11:08:03.291" v="134"/>
          <ac:spMkLst>
            <pc:docMk/>
            <pc:sldMk cId="1199634399" sldId="265"/>
            <ac:spMk id="2" creationId="{0DDFCC3A-4C70-8B93-637D-7DBA01B096E5}"/>
          </ac:spMkLst>
        </pc:spChg>
        <pc:spChg chg="mod ord">
          <ac:chgData name="Guest User" userId="" providerId="Windows Live" clId="Web-{63ADFDA6-F280-4ED6-AD0E-7B98D800B0EF}" dt="2023-03-24T11:19:52.728" v="344" actId="14100"/>
          <ac:spMkLst>
            <pc:docMk/>
            <pc:sldMk cId="1199634399" sldId="265"/>
            <ac:spMk id="3" creationId="{7999FB29-4BF4-E1B6-0C57-2556C2614430}"/>
          </ac:spMkLst>
        </pc:spChg>
        <pc:spChg chg="add del mod ord">
          <ac:chgData name="Guest User" userId="" providerId="Windows Live" clId="Web-{63ADFDA6-F280-4ED6-AD0E-7B98D800B0EF}" dt="2023-03-24T11:13:16.970" v="145"/>
          <ac:spMkLst>
            <pc:docMk/>
            <pc:sldMk cId="1199634399" sldId="265"/>
            <ac:spMk id="4" creationId="{3A43AE2F-845C-3749-AD4C-2230F0BD01F3}"/>
          </ac:spMkLst>
        </pc:spChg>
        <pc:spChg chg="add del mod ord">
          <ac:chgData name="Guest User" userId="" providerId="Windows Live" clId="Web-{63ADFDA6-F280-4ED6-AD0E-7B98D800B0EF}" dt="2023-03-24T11:13:05.579" v="143"/>
          <ac:spMkLst>
            <pc:docMk/>
            <pc:sldMk cId="1199634399" sldId="265"/>
            <ac:spMk id="5" creationId="{8DF46F5D-7621-22CE-7AB0-F5FFC7DB4795}"/>
          </ac:spMkLst>
        </pc:spChg>
        <pc:grpChg chg="add">
          <ac:chgData name="Guest User" userId="" providerId="Windows Live" clId="Web-{63ADFDA6-F280-4ED6-AD0E-7B98D800B0EF}" dt="2023-03-24T11:16:28.849" v="253"/>
          <ac:grpSpMkLst>
            <pc:docMk/>
            <pc:sldMk cId="1199634399" sldId="265"/>
            <ac:grpSpMk id="12" creationId="{609316A9-990D-4EC3-A671-70EE5C1493A4}"/>
          </ac:grpSpMkLst>
        </pc:grpChg>
        <pc:picChg chg="add mod ord">
          <ac:chgData name="Guest User" userId="" providerId="Windows Live" clId="Web-{63ADFDA6-F280-4ED6-AD0E-7B98D800B0EF}" dt="2023-03-24T11:17:52.866" v="323" actId="14100"/>
          <ac:picMkLst>
            <pc:docMk/>
            <pc:sldMk cId="1199634399" sldId="265"/>
            <ac:picMk id="6" creationId="{3CA330A1-9976-C739-32C7-BE9B297DC78E}"/>
          </ac:picMkLst>
        </pc:picChg>
        <pc:picChg chg="add mod">
          <ac:chgData name="Guest User" userId="" providerId="Windows Live" clId="Web-{63ADFDA6-F280-4ED6-AD0E-7B98D800B0EF}" dt="2023-03-24T11:17:21.506" v="302" actId="14100"/>
          <ac:picMkLst>
            <pc:docMk/>
            <pc:sldMk cId="1199634399" sldId="265"/>
            <ac:picMk id="7" creationId="{B97A91F3-B1A4-2235-E27F-3D82A609BDA4}"/>
          </ac:picMkLst>
        </pc:picChg>
      </pc:sldChg>
      <pc:sldChg chg="del">
        <pc:chgData name="Guest User" userId="" providerId="Windows Live" clId="Web-{63ADFDA6-F280-4ED6-AD0E-7B98D800B0EF}" dt="2023-03-24T11:04:44.006" v="130"/>
        <pc:sldMkLst>
          <pc:docMk/>
          <pc:sldMk cId="1290931934" sldId="265"/>
        </pc:sldMkLst>
      </pc:sldChg>
    </pc:docChg>
  </pc:docChgLst>
  <pc:docChgLst>
    <pc:chgData name="Guest User" providerId="Windows Live" clId="Web-{56297FF5-37C6-49DA-878D-2ECBA56EDD6D}"/>
    <pc:docChg chg="addSld delSld modSld">
      <pc:chgData name="Guest User" userId="" providerId="Windows Live" clId="Web-{56297FF5-37C6-49DA-878D-2ECBA56EDD6D}" dt="2023-03-24T12:29:48.019" v="931" actId="1076"/>
      <pc:docMkLst>
        <pc:docMk/>
      </pc:docMkLst>
      <pc:sldChg chg="addSp delSp modSp">
        <pc:chgData name="Guest User" userId="" providerId="Windows Live" clId="Web-{56297FF5-37C6-49DA-878D-2ECBA56EDD6D}" dt="2023-03-24T11:29:42.815" v="73" actId="20577"/>
        <pc:sldMkLst>
          <pc:docMk/>
          <pc:sldMk cId="1199634399" sldId="265"/>
        </pc:sldMkLst>
        <pc:spChg chg="mod">
          <ac:chgData name="Guest User" userId="" providerId="Windows Live" clId="Web-{56297FF5-37C6-49DA-878D-2ECBA56EDD6D}" dt="2023-03-24T11:29:42.815" v="73" actId="20577"/>
          <ac:spMkLst>
            <pc:docMk/>
            <pc:sldMk cId="1199634399" sldId="265"/>
            <ac:spMk id="3" creationId="{7999FB29-4BF4-E1B6-0C57-2556C2614430}"/>
          </ac:spMkLst>
        </pc:spChg>
        <pc:spChg chg="add del mod">
          <ac:chgData name="Guest User" userId="" providerId="Windows Live" clId="Web-{56297FF5-37C6-49DA-878D-2ECBA56EDD6D}" dt="2023-03-24T11:26:12.152" v="41"/>
          <ac:spMkLst>
            <pc:docMk/>
            <pc:sldMk cId="1199634399" sldId="265"/>
            <ac:spMk id="4" creationId="{2D40B25E-D9E3-9B00-D74F-9ABC38ED735A}"/>
          </ac:spMkLst>
        </pc:spChg>
        <pc:spChg chg="add del mod">
          <ac:chgData name="Guest User" userId="" providerId="Windows Live" clId="Web-{56297FF5-37C6-49DA-878D-2ECBA56EDD6D}" dt="2023-03-24T11:28:23.500" v="59"/>
          <ac:spMkLst>
            <pc:docMk/>
            <pc:sldMk cId="1199634399" sldId="265"/>
            <ac:spMk id="8" creationId="{D0811F1E-4D5E-DBF3-7794-C87984CEE46E}"/>
          </ac:spMkLst>
        </pc:spChg>
        <pc:spChg chg="add mod">
          <ac:chgData name="Guest User" userId="" providerId="Windows Live" clId="Web-{56297FF5-37C6-49DA-878D-2ECBA56EDD6D}" dt="2023-03-24T11:29:32.737" v="70" actId="20577"/>
          <ac:spMkLst>
            <pc:docMk/>
            <pc:sldMk cId="1199634399" sldId="265"/>
            <ac:spMk id="10" creationId="{929B0860-DF16-1CA1-3243-EA8D61E955E3}"/>
          </ac:spMkLst>
        </pc:spChg>
        <pc:spChg chg="add mod">
          <ac:chgData name="Guest User" userId="" providerId="Windows Live" clId="Web-{56297FF5-37C6-49DA-878D-2ECBA56EDD6D}" dt="2023-03-24T11:29:05.486" v="69" actId="20577"/>
          <ac:spMkLst>
            <pc:docMk/>
            <pc:sldMk cId="1199634399" sldId="265"/>
            <ac:spMk id="29" creationId="{8E484004-24C0-A4D5-778D-ADB403678BEF}"/>
          </ac:spMkLst>
        </pc:spChg>
        <pc:picChg chg="del mod">
          <ac:chgData name="Guest User" userId="" providerId="Windows Live" clId="Web-{56297FF5-37C6-49DA-878D-2ECBA56EDD6D}" dt="2023-03-24T11:23:05.084" v="10"/>
          <ac:picMkLst>
            <pc:docMk/>
            <pc:sldMk cId="1199634399" sldId="265"/>
            <ac:picMk id="6" creationId="{3CA330A1-9976-C739-32C7-BE9B297DC78E}"/>
          </ac:picMkLst>
        </pc:picChg>
        <pc:picChg chg="del mod">
          <ac:chgData name="Guest User" userId="" providerId="Windows Live" clId="Web-{56297FF5-37C6-49DA-878D-2ECBA56EDD6D}" dt="2023-03-24T11:22:48.787" v="9"/>
          <ac:picMkLst>
            <pc:docMk/>
            <pc:sldMk cId="1199634399" sldId="265"/>
            <ac:picMk id="7" creationId="{B97A91F3-B1A4-2235-E27F-3D82A609BDA4}"/>
          </ac:picMkLst>
        </pc:picChg>
        <pc:picChg chg="add mod ord">
          <ac:chgData name="Guest User" userId="" providerId="Windows Live" clId="Web-{56297FF5-37C6-49DA-878D-2ECBA56EDD6D}" dt="2023-03-24T11:26:12.152" v="41"/>
          <ac:picMkLst>
            <pc:docMk/>
            <pc:sldMk cId="1199634399" sldId="265"/>
            <ac:picMk id="11" creationId="{4B6F59C9-4C80-B607-3962-E1FDDAB3F221}"/>
          </ac:picMkLst>
        </pc:picChg>
        <pc:picChg chg="add del mod">
          <ac:chgData name="Guest User" userId="" providerId="Windows Live" clId="Web-{56297FF5-37C6-49DA-878D-2ECBA56EDD6D}" dt="2023-03-24T11:26:39.028" v="46"/>
          <ac:picMkLst>
            <pc:docMk/>
            <pc:sldMk cId="1199634399" sldId="265"/>
            <ac:picMk id="24" creationId="{CC7CBD69-68A4-E069-1184-C8284293AA96}"/>
          </ac:picMkLst>
        </pc:picChg>
        <pc:picChg chg="add del mod">
          <ac:chgData name="Guest User" userId="" providerId="Windows Live" clId="Web-{56297FF5-37C6-49DA-878D-2ECBA56EDD6D}" dt="2023-03-24T11:27:31.655" v="51"/>
          <ac:picMkLst>
            <pc:docMk/>
            <pc:sldMk cId="1199634399" sldId="265"/>
            <ac:picMk id="26" creationId="{FC7F78F4-912F-94E4-7896-A091FF66D901}"/>
          </ac:picMkLst>
        </pc:picChg>
        <pc:picChg chg="add mod">
          <ac:chgData name="Guest User" userId="" providerId="Windows Live" clId="Web-{56297FF5-37C6-49DA-878D-2ECBA56EDD6D}" dt="2023-03-24T11:27:49.530" v="55" actId="1076"/>
          <ac:picMkLst>
            <pc:docMk/>
            <pc:sldMk cId="1199634399" sldId="265"/>
            <ac:picMk id="27" creationId="{A4D20F82-E769-3515-3800-D8AFFA009AB4}"/>
          </ac:picMkLst>
        </pc:picChg>
      </pc:sldChg>
      <pc:sldChg chg="addSp modSp">
        <pc:chgData name="Guest User" userId="" providerId="Windows Live" clId="Web-{56297FF5-37C6-49DA-878D-2ECBA56EDD6D}" dt="2023-03-24T11:43:03.761" v="98" actId="14100"/>
        <pc:sldMkLst>
          <pc:docMk/>
          <pc:sldMk cId="2177319674" sldId="267"/>
        </pc:sldMkLst>
        <pc:spChg chg="add mod">
          <ac:chgData name="Guest User" userId="" providerId="Windows Live" clId="Web-{56297FF5-37C6-49DA-878D-2ECBA56EDD6D}" dt="2023-03-24T11:42:41.229" v="91" actId="20577"/>
          <ac:spMkLst>
            <pc:docMk/>
            <pc:sldMk cId="2177319674" sldId="267"/>
            <ac:spMk id="5" creationId="{105E8DC9-423F-D58E-F01B-B34201A584F4}"/>
          </ac:spMkLst>
        </pc:spChg>
        <pc:spChg chg="add mod">
          <ac:chgData name="Guest User" userId="" providerId="Windows Live" clId="Web-{56297FF5-37C6-49DA-878D-2ECBA56EDD6D}" dt="2023-03-24T11:43:03.761" v="98" actId="14100"/>
          <ac:spMkLst>
            <pc:docMk/>
            <pc:sldMk cId="2177319674" sldId="267"/>
            <ac:spMk id="8" creationId="{1397A54B-F91D-F8DB-C24C-45EFE493419B}"/>
          </ac:spMkLst>
        </pc:spChg>
        <pc:picChg chg="add mod">
          <ac:chgData name="Guest User" userId="" providerId="Windows Live" clId="Web-{56297FF5-37C6-49DA-878D-2ECBA56EDD6D}" dt="2023-03-24T11:41:13.914" v="81" actId="1076"/>
          <ac:picMkLst>
            <pc:docMk/>
            <pc:sldMk cId="2177319674" sldId="267"/>
            <ac:picMk id="7" creationId="{40262DA3-B5B8-AE3C-0972-68F87D6CCE05}"/>
          </ac:picMkLst>
        </pc:picChg>
        <pc:picChg chg="add mod">
          <ac:chgData name="Guest User" userId="" providerId="Windows Live" clId="Web-{56297FF5-37C6-49DA-878D-2ECBA56EDD6D}" dt="2023-03-24T11:42:11.932" v="89" actId="14100"/>
          <ac:picMkLst>
            <pc:docMk/>
            <pc:sldMk cId="2177319674" sldId="267"/>
            <ac:picMk id="9" creationId="{FCA9D5AE-4D62-033E-3726-B06DF6A959AD}"/>
          </ac:picMkLst>
        </pc:picChg>
      </pc:sldChg>
      <pc:sldChg chg="addSp delSp modSp new">
        <pc:chgData name="Guest User" userId="" providerId="Windows Live" clId="Web-{56297FF5-37C6-49DA-878D-2ECBA56EDD6D}" dt="2023-03-24T11:46:19.267" v="138" actId="20577"/>
        <pc:sldMkLst>
          <pc:docMk/>
          <pc:sldMk cId="1229449835" sldId="269"/>
        </pc:sldMkLst>
        <pc:spChg chg="del">
          <ac:chgData name="Guest User" userId="" providerId="Windows Live" clId="Web-{56297FF5-37C6-49DA-878D-2ECBA56EDD6D}" dt="2023-03-24T11:43:22.543" v="100"/>
          <ac:spMkLst>
            <pc:docMk/>
            <pc:sldMk cId="1229449835" sldId="269"/>
            <ac:spMk id="2" creationId="{148558DA-6910-2917-B8A5-4A3B2F36ED1D}"/>
          </ac:spMkLst>
        </pc:spChg>
        <pc:spChg chg="del">
          <ac:chgData name="Guest User" userId="" providerId="Windows Live" clId="Web-{56297FF5-37C6-49DA-878D-2ECBA56EDD6D}" dt="2023-03-24T11:43:26.371" v="101"/>
          <ac:spMkLst>
            <pc:docMk/>
            <pc:sldMk cId="1229449835" sldId="269"/>
            <ac:spMk id="3" creationId="{56EB604F-5491-2A0F-71B6-6365B975F5B8}"/>
          </ac:spMkLst>
        </pc:spChg>
        <pc:spChg chg="del">
          <ac:chgData name="Guest User" userId="" providerId="Windows Live" clId="Web-{56297FF5-37C6-49DA-878D-2ECBA56EDD6D}" dt="2023-03-24T11:43:30.715" v="102"/>
          <ac:spMkLst>
            <pc:docMk/>
            <pc:sldMk cId="1229449835" sldId="269"/>
            <ac:spMk id="4" creationId="{C6D64E90-B53C-9A55-639C-2CD4C52A6457}"/>
          </ac:spMkLst>
        </pc:spChg>
        <pc:spChg chg="add mod">
          <ac:chgData name="Guest User" userId="" providerId="Windows Live" clId="Web-{56297FF5-37C6-49DA-878D-2ECBA56EDD6D}" dt="2023-03-24T11:46:19.267" v="138" actId="20577"/>
          <ac:spMkLst>
            <pc:docMk/>
            <pc:sldMk cId="1229449835" sldId="269"/>
            <ac:spMk id="5" creationId="{AA9A1D5F-0A4C-2B4B-7042-6B2F2C752862}"/>
          </ac:spMkLst>
        </pc:spChg>
        <pc:spChg chg="add mod">
          <ac:chgData name="Guest User" userId="" providerId="Windows Live" clId="Web-{56297FF5-37C6-49DA-878D-2ECBA56EDD6D}" dt="2023-03-24T11:44:58.187" v="119" actId="20577"/>
          <ac:spMkLst>
            <pc:docMk/>
            <pc:sldMk cId="1229449835" sldId="269"/>
            <ac:spMk id="6" creationId="{F298C8F8-0AD3-6040-1734-C30C3A3793E2}"/>
          </ac:spMkLst>
        </pc:spChg>
        <pc:spChg chg="add mod">
          <ac:chgData name="Guest User" userId="" providerId="Windows Live" clId="Web-{56297FF5-37C6-49DA-878D-2ECBA56EDD6D}" dt="2023-03-24T11:45:38.422" v="128" actId="1076"/>
          <ac:spMkLst>
            <pc:docMk/>
            <pc:sldMk cId="1229449835" sldId="269"/>
            <ac:spMk id="8" creationId="{27826068-E9DB-8B09-F1A2-5FE2C11AFBF4}"/>
          </ac:spMkLst>
        </pc:spChg>
        <pc:picChg chg="add mod">
          <ac:chgData name="Guest User" userId="" providerId="Windows Live" clId="Web-{56297FF5-37C6-49DA-878D-2ECBA56EDD6D}" dt="2023-03-24T11:45:18.015" v="124" actId="14100"/>
          <ac:picMkLst>
            <pc:docMk/>
            <pc:sldMk cId="1229449835" sldId="269"/>
            <ac:picMk id="7" creationId="{A39476B2-D395-3386-A893-529252E875E1}"/>
          </ac:picMkLst>
        </pc:picChg>
        <pc:picChg chg="add mod">
          <ac:chgData name="Guest User" userId="" providerId="Windows Live" clId="Web-{56297FF5-37C6-49DA-878D-2ECBA56EDD6D}" dt="2023-03-24T11:45:56.392" v="131" actId="1076"/>
          <ac:picMkLst>
            <pc:docMk/>
            <pc:sldMk cId="1229449835" sldId="269"/>
            <ac:picMk id="9" creationId="{6157F288-DB4F-667F-B283-71AFDB6E3FFB}"/>
          </ac:picMkLst>
        </pc:picChg>
      </pc:sldChg>
      <pc:sldChg chg="addSp delSp modSp new">
        <pc:chgData name="Guest User" userId="" providerId="Windows Live" clId="Web-{56297FF5-37C6-49DA-878D-2ECBA56EDD6D}" dt="2023-03-24T11:48:20.021" v="167" actId="20577"/>
        <pc:sldMkLst>
          <pc:docMk/>
          <pc:sldMk cId="2033480993" sldId="270"/>
        </pc:sldMkLst>
        <pc:spChg chg="del">
          <ac:chgData name="Guest User" userId="" providerId="Windows Live" clId="Web-{56297FF5-37C6-49DA-878D-2ECBA56EDD6D}" dt="2023-03-24T11:46:33.408" v="141"/>
          <ac:spMkLst>
            <pc:docMk/>
            <pc:sldMk cId="2033480993" sldId="270"/>
            <ac:spMk id="2" creationId="{19B694E9-F9F5-F893-3AB2-FA63CE542F73}"/>
          </ac:spMkLst>
        </pc:spChg>
        <pc:spChg chg="del">
          <ac:chgData name="Guest User" userId="" providerId="Windows Live" clId="Web-{56297FF5-37C6-49DA-878D-2ECBA56EDD6D}" dt="2023-03-24T11:46:27.658" v="140"/>
          <ac:spMkLst>
            <pc:docMk/>
            <pc:sldMk cId="2033480993" sldId="270"/>
            <ac:spMk id="3" creationId="{1CC402D7-DF38-BCC9-2979-0E513796E805}"/>
          </ac:spMkLst>
        </pc:spChg>
        <pc:spChg chg="del">
          <ac:chgData name="Guest User" userId="" providerId="Windows Live" clId="Web-{56297FF5-37C6-49DA-878D-2ECBA56EDD6D}" dt="2023-03-24T11:46:36.487" v="142"/>
          <ac:spMkLst>
            <pc:docMk/>
            <pc:sldMk cId="2033480993" sldId="270"/>
            <ac:spMk id="4" creationId="{C3C7FD6C-D48B-A243-F22F-FFCF3B0104DE}"/>
          </ac:spMkLst>
        </pc:spChg>
        <pc:spChg chg="add mod">
          <ac:chgData name="Guest User" userId="" providerId="Windows Live" clId="Web-{56297FF5-37C6-49DA-878D-2ECBA56EDD6D}" dt="2023-03-24T11:48:20.021" v="167" actId="20577"/>
          <ac:spMkLst>
            <pc:docMk/>
            <pc:sldMk cId="2033480993" sldId="270"/>
            <ac:spMk id="5" creationId="{F60D8698-46EB-AF21-0491-4254F394D1FF}"/>
          </ac:spMkLst>
        </pc:spChg>
        <pc:spChg chg="add mod">
          <ac:chgData name="Guest User" userId="" providerId="Windows Live" clId="Web-{56297FF5-37C6-49DA-878D-2ECBA56EDD6D}" dt="2023-03-24T11:48:00.739" v="162" actId="20577"/>
          <ac:spMkLst>
            <pc:docMk/>
            <pc:sldMk cId="2033480993" sldId="270"/>
            <ac:spMk id="6" creationId="{1028D8F2-84A5-4CBB-DD27-71B9FACB0544}"/>
          </ac:spMkLst>
        </pc:spChg>
        <pc:picChg chg="add mod">
          <ac:chgData name="Guest User" userId="" providerId="Windows Live" clId="Web-{56297FF5-37C6-49DA-878D-2ECBA56EDD6D}" dt="2023-03-24T11:48:15.115" v="165" actId="1076"/>
          <ac:picMkLst>
            <pc:docMk/>
            <pc:sldMk cId="2033480993" sldId="270"/>
            <ac:picMk id="7" creationId="{3FD6099B-8345-5E2D-E5DF-CA79E37B9034}"/>
          </ac:picMkLst>
        </pc:picChg>
      </pc:sldChg>
      <pc:sldChg chg="addSp delSp modSp new">
        <pc:chgData name="Guest User" userId="" providerId="Windows Live" clId="Web-{56297FF5-37C6-49DA-878D-2ECBA56EDD6D}" dt="2023-03-24T11:51:37.074" v="220" actId="14100"/>
        <pc:sldMkLst>
          <pc:docMk/>
          <pc:sldMk cId="1086488317" sldId="271"/>
        </pc:sldMkLst>
        <pc:spChg chg="del">
          <ac:chgData name="Guest User" userId="" providerId="Windows Live" clId="Web-{56297FF5-37C6-49DA-878D-2ECBA56EDD6D}" dt="2023-03-24T11:48:35.396" v="169"/>
          <ac:spMkLst>
            <pc:docMk/>
            <pc:sldMk cId="1086488317" sldId="271"/>
            <ac:spMk id="2" creationId="{BC942FFC-1AE9-3A7D-D312-91570D571044}"/>
          </ac:spMkLst>
        </pc:spChg>
        <pc:spChg chg="del">
          <ac:chgData name="Guest User" userId="" providerId="Windows Live" clId="Web-{56297FF5-37C6-49DA-878D-2ECBA56EDD6D}" dt="2023-03-24T11:48:38.740" v="170"/>
          <ac:spMkLst>
            <pc:docMk/>
            <pc:sldMk cId="1086488317" sldId="271"/>
            <ac:spMk id="3" creationId="{84F5DA60-D35E-61F3-AE03-3A9C527A87C9}"/>
          </ac:spMkLst>
        </pc:spChg>
        <pc:spChg chg="del">
          <ac:chgData name="Guest User" userId="" providerId="Windows Live" clId="Web-{56297FF5-37C6-49DA-878D-2ECBA56EDD6D}" dt="2023-03-24T11:48:42.740" v="171"/>
          <ac:spMkLst>
            <pc:docMk/>
            <pc:sldMk cId="1086488317" sldId="271"/>
            <ac:spMk id="4" creationId="{81DFE1F0-4568-D6CE-677D-AE44FC2B6D64}"/>
          </ac:spMkLst>
        </pc:spChg>
        <pc:spChg chg="add mod">
          <ac:chgData name="Guest User" userId="" providerId="Windows Live" clId="Web-{56297FF5-37C6-49DA-878D-2ECBA56EDD6D}" dt="2023-03-24T11:49:41.008" v="193" actId="20577"/>
          <ac:spMkLst>
            <pc:docMk/>
            <pc:sldMk cId="1086488317" sldId="271"/>
            <ac:spMk id="5" creationId="{0DB8B356-CCD9-4CBF-A7E5-53A4F27E988E}"/>
          </ac:spMkLst>
        </pc:spChg>
        <pc:spChg chg="add mod">
          <ac:chgData name="Guest User" userId="" providerId="Windows Live" clId="Web-{56297FF5-37C6-49DA-878D-2ECBA56EDD6D}" dt="2023-03-24T11:50:12.259" v="201" actId="20577"/>
          <ac:spMkLst>
            <pc:docMk/>
            <pc:sldMk cId="1086488317" sldId="271"/>
            <ac:spMk id="6" creationId="{91E42107-1C1F-5F97-FB40-ED2B677F5950}"/>
          </ac:spMkLst>
        </pc:spChg>
        <pc:spChg chg="add mod">
          <ac:chgData name="Guest User" userId="" providerId="Windows Live" clId="Web-{56297FF5-37C6-49DA-878D-2ECBA56EDD6D}" dt="2023-03-24T11:51:08.792" v="215" actId="14100"/>
          <ac:spMkLst>
            <pc:docMk/>
            <pc:sldMk cId="1086488317" sldId="271"/>
            <ac:spMk id="8" creationId="{6F077251-9C54-DCF7-4858-963931BEB07F}"/>
          </ac:spMkLst>
        </pc:spChg>
        <pc:picChg chg="add mod">
          <ac:chgData name="Guest User" userId="" providerId="Windows Live" clId="Web-{56297FF5-37C6-49DA-878D-2ECBA56EDD6D}" dt="2023-03-24T11:50:31.384" v="206" actId="14100"/>
          <ac:picMkLst>
            <pc:docMk/>
            <pc:sldMk cId="1086488317" sldId="271"/>
            <ac:picMk id="7" creationId="{69F6CC88-4D0E-D491-C61D-7C9F39A048C2}"/>
          </ac:picMkLst>
        </pc:picChg>
        <pc:picChg chg="add mod">
          <ac:chgData name="Guest User" userId="" providerId="Windows Live" clId="Web-{56297FF5-37C6-49DA-878D-2ECBA56EDD6D}" dt="2023-03-24T11:51:37.074" v="220" actId="14100"/>
          <ac:picMkLst>
            <pc:docMk/>
            <pc:sldMk cId="1086488317" sldId="271"/>
            <ac:picMk id="9" creationId="{3B26A575-A47E-AB7B-B75A-5AF315FEB06C}"/>
          </ac:picMkLst>
        </pc:picChg>
      </pc:sldChg>
      <pc:sldChg chg="addSp delSp modSp new">
        <pc:chgData name="Guest User" userId="" providerId="Windows Live" clId="Web-{56297FF5-37C6-49DA-878D-2ECBA56EDD6D}" dt="2023-03-24T11:53:10.514" v="243" actId="1076"/>
        <pc:sldMkLst>
          <pc:docMk/>
          <pc:sldMk cId="2555535221" sldId="272"/>
        </pc:sldMkLst>
        <pc:spChg chg="del">
          <ac:chgData name="Guest User" userId="" providerId="Windows Live" clId="Web-{56297FF5-37C6-49DA-878D-2ECBA56EDD6D}" dt="2023-03-24T11:51:50.684" v="222"/>
          <ac:spMkLst>
            <pc:docMk/>
            <pc:sldMk cId="2555535221" sldId="272"/>
            <ac:spMk id="2" creationId="{DD45BE05-2F68-9556-01A4-F6CC411580A2}"/>
          </ac:spMkLst>
        </pc:spChg>
        <pc:spChg chg="del">
          <ac:chgData name="Guest User" userId="" providerId="Windows Live" clId="Web-{56297FF5-37C6-49DA-878D-2ECBA56EDD6D}" dt="2023-03-24T11:51:53.309" v="223"/>
          <ac:spMkLst>
            <pc:docMk/>
            <pc:sldMk cId="2555535221" sldId="272"/>
            <ac:spMk id="3" creationId="{754950EA-EA91-E49A-6AB6-BB385DD633D0}"/>
          </ac:spMkLst>
        </pc:spChg>
        <pc:spChg chg="del">
          <ac:chgData name="Guest User" userId="" providerId="Windows Live" clId="Web-{56297FF5-37C6-49DA-878D-2ECBA56EDD6D}" dt="2023-03-24T11:51:57.121" v="224"/>
          <ac:spMkLst>
            <pc:docMk/>
            <pc:sldMk cId="2555535221" sldId="272"/>
            <ac:spMk id="4" creationId="{BF899B93-A3A8-73E7-79C7-52DD554309BC}"/>
          </ac:spMkLst>
        </pc:spChg>
        <pc:spChg chg="add mod">
          <ac:chgData name="Guest User" userId="" providerId="Windows Live" clId="Web-{56297FF5-37C6-49DA-878D-2ECBA56EDD6D}" dt="2023-03-24T11:52:27.966" v="233" actId="20577"/>
          <ac:spMkLst>
            <pc:docMk/>
            <pc:sldMk cId="2555535221" sldId="272"/>
            <ac:spMk id="5" creationId="{AACF0AAF-3749-38C6-242C-8F9E44A986C1}"/>
          </ac:spMkLst>
        </pc:spChg>
        <pc:spChg chg="add mod">
          <ac:chgData name="Guest User" userId="" providerId="Windows Live" clId="Web-{56297FF5-37C6-49DA-878D-2ECBA56EDD6D}" dt="2023-03-24T11:52:55.154" v="240" actId="20577"/>
          <ac:spMkLst>
            <pc:docMk/>
            <pc:sldMk cId="2555535221" sldId="272"/>
            <ac:spMk id="6" creationId="{76B77A45-16DD-18FA-2A07-500770F4E967}"/>
          </ac:spMkLst>
        </pc:spChg>
        <pc:picChg chg="add mod">
          <ac:chgData name="Guest User" userId="" providerId="Windows Live" clId="Web-{56297FF5-37C6-49DA-878D-2ECBA56EDD6D}" dt="2023-03-24T11:53:10.514" v="243" actId="1076"/>
          <ac:picMkLst>
            <pc:docMk/>
            <pc:sldMk cId="2555535221" sldId="272"/>
            <ac:picMk id="7" creationId="{5E1F08C9-1FB5-607A-6F49-BE0E16FD98B3}"/>
          </ac:picMkLst>
        </pc:picChg>
      </pc:sldChg>
      <pc:sldChg chg="addSp delSp modSp new">
        <pc:chgData name="Guest User" userId="" providerId="Windows Live" clId="Web-{56297FF5-37C6-49DA-878D-2ECBA56EDD6D}" dt="2023-03-24T11:55:42.722" v="284" actId="14100"/>
        <pc:sldMkLst>
          <pc:docMk/>
          <pc:sldMk cId="3216841915" sldId="273"/>
        </pc:sldMkLst>
        <pc:spChg chg="del">
          <ac:chgData name="Guest User" userId="" providerId="Windows Live" clId="Web-{56297FF5-37C6-49DA-878D-2ECBA56EDD6D}" dt="2023-03-24T11:53:18.968" v="245"/>
          <ac:spMkLst>
            <pc:docMk/>
            <pc:sldMk cId="3216841915" sldId="273"/>
            <ac:spMk id="2" creationId="{9AFCF54D-2281-312D-8B87-B313D5FBFF06}"/>
          </ac:spMkLst>
        </pc:spChg>
        <pc:spChg chg="del">
          <ac:chgData name="Guest User" userId="" providerId="Windows Live" clId="Web-{56297FF5-37C6-49DA-878D-2ECBA56EDD6D}" dt="2023-03-24T11:53:22.093" v="246"/>
          <ac:spMkLst>
            <pc:docMk/>
            <pc:sldMk cId="3216841915" sldId="273"/>
            <ac:spMk id="3" creationId="{9F7668F3-A3BF-A388-BF1D-56FBE0AAECF6}"/>
          </ac:spMkLst>
        </pc:spChg>
        <pc:spChg chg="del">
          <ac:chgData name="Guest User" userId="" providerId="Windows Live" clId="Web-{56297FF5-37C6-49DA-878D-2ECBA56EDD6D}" dt="2023-03-24T11:53:26.155" v="247"/>
          <ac:spMkLst>
            <pc:docMk/>
            <pc:sldMk cId="3216841915" sldId="273"/>
            <ac:spMk id="4" creationId="{35FE73F4-DDBC-6E9A-C46F-1B825C278EA0}"/>
          </ac:spMkLst>
        </pc:spChg>
        <pc:spChg chg="add mod">
          <ac:chgData name="Guest User" userId="" providerId="Windows Live" clId="Web-{56297FF5-37C6-49DA-878D-2ECBA56EDD6D}" dt="2023-03-24T11:54:10.500" v="263" actId="20577"/>
          <ac:spMkLst>
            <pc:docMk/>
            <pc:sldMk cId="3216841915" sldId="273"/>
            <ac:spMk id="5" creationId="{E9C6E66F-E38D-0017-9085-08CCB0FF303C}"/>
          </ac:spMkLst>
        </pc:spChg>
        <pc:spChg chg="add mod">
          <ac:chgData name="Guest User" userId="" providerId="Windows Live" clId="Web-{56297FF5-37C6-49DA-878D-2ECBA56EDD6D}" dt="2023-03-24T11:54:38.251" v="269" actId="14100"/>
          <ac:spMkLst>
            <pc:docMk/>
            <pc:sldMk cId="3216841915" sldId="273"/>
            <ac:spMk id="6" creationId="{351D47C3-6EDD-25E4-343C-456962055137}"/>
          </ac:spMkLst>
        </pc:spChg>
        <pc:spChg chg="add mod">
          <ac:chgData name="Guest User" userId="" providerId="Windows Live" clId="Web-{56297FF5-37C6-49DA-878D-2ECBA56EDD6D}" dt="2023-03-24T11:55:21.393" v="280" actId="20577"/>
          <ac:spMkLst>
            <pc:docMk/>
            <pc:sldMk cId="3216841915" sldId="273"/>
            <ac:spMk id="8" creationId="{0F49D11E-8FDD-2B8B-E865-ADBD92E6F959}"/>
          </ac:spMkLst>
        </pc:spChg>
        <pc:picChg chg="add mod">
          <ac:chgData name="Guest User" userId="" providerId="Windows Live" clId="Web-{56297FF5-37C6-49DA-878D-2ECBA56EDD6D}" dt="2023-03-24T11:54:57.830" v="274" actId="1076"/>
          <ac:picMkLst>
            <pc:docMk/>
            <pc:sldMk cId="3216841915" sldId="273"/>
            <ac:picMk id="7" creationId="{CBD0A2A6-4C79-EB71-DCB2-7A6B61CF6A83}"/>
          </ac:picMkLst>
        </pc:picChg>
        <pc:picChg chg="add mod">
          <ac:chgData name="Guest User" userId="" providerId="Windows Live" clId="Web-{56297FF5-37C6-49DA-878D-2ECBA56EDD6D}" dt="2023-03-24T11:55:42.722" v="284" actId="14100"/>
          <ac:picMkLst>
            <pc:docMk/>
            <pc:sldMk cId="3216841915" sldId="273"/>
            <ac:picMk id="9" creationId="{C8FA33FF-5019-4C45-200A-0455D9FA36BF}"/>
          </ac:picMkLst>
        </pc:picChg>
      </pc:sldChg>
      <pc:sldChg chg="addSp delSp modSp new">
        <pc:chgData name="Guest User" userId="" providerId="Windows Live" clId="Web-{56297FF5-37C6-49DA-878D-2ECBA56EDD6D}" dt="2023-03-24T11:57:11.709" v="306" actId="1076"/>
        <pc:sldMkLst>
          <pc:docMk/>
          <pc:sldMk cId="2018723962" sldId="274"/>
        </pc:sldMkLst>
        <pc:spChg chg="del">
          <ac:chgData name="Guest User" userId="" providerId="Windows Live" clId="Web-{56297FF5-37C6-49DA-878D-2ECBA56EDD6D}" dt="2023-03-24T11:55:56.097" v="286"/>
          <ac:spMkLst>
            <pc:docMk/>
            <pc:sldMk cId="2018723962" sldId="274"/>
            <ac:spMk id="2" creationId="{BD112A27-2624-474B-F5C7-DD6068601704}"/>
          </ac:spMkLst>
        </pc:spChg>
        <pc:spChg chg="del">
          <ac:chgData name="Guest User" userId="" providerId="Windows Live" clId="Web-{56297FF5-37C6-49DA-878D-2ECBA56EDD6D}" dt="2023-03-24T11:55:58.785" v="287"/>
          <ac:spMkLst>
            <pc:docMk/>
            <pc:sldMk cId="2018723962" sldId="274"/>
            <ac:spMk id="3" creationId="{8154C4AA-2BD4-8454-C4D6-3F6DD9E52EEA}"/>
          </ac:spMkLst>
        </pc:spChg>
        <pc:spChg chg="del">
          <ac:chgData name="Guest User" userId="" providerId="Windows Live" clId="Web-{56297FF5-37C6-49DA-878D-2ECBA56EDD6D}" dt="2023-03-24T11:56:01.660" v="288"/>
          <ac:spMkLst>
            <pc:docMk/>
            <pc:sldMk cId="2018723962" sldId="274"/>
            <ac:spMk id="4" creationId="{9A984DEF-D146-CA9A-91F6-DAFB44A2FD7E}"/>
          </ac:spMkLst>
        </pc:spChg>
        <pc:spChg chg="add mod">
          <ac:chgData name="Guest User" userId="" providerId="Windows Live" clId="Web-{56297FF5-37C6-49DA-878D-2ECBA56EDD6D}" dt="2023-03-24T11:56:24.973" v="297" actId="20577"/>
          <ac:spMkLst>
            <pc:docMk/>
            <pc:sldMk cId="2018723962" sldId="274"/>
            <ac:spMk id="5" creationId="{6AE9F1BB-B073-F2F0-CD52-350657FCD5AC}"/>
          </ac:spMkLst>
        </pc:spChg>
        <pc:spChg chg="add mod">
          <ac:chgData name="Guest User" userId="" providerId="Windows Live" clId="Web-{56297FF5-37C6-49DA-878D-2ECBA56EDD6D}" dt="2023-03-24T11:56:57.537" v="303" actId="20577"/>
          <ac:spMkLst>
            <pc:docMk/>
            <pc:sldMk cId="2018723962" sldId="274"/>
            <ac:spMk id="6" creationId="{98F6198E-5EAB-045A-B2BA-0646E54AE00C}"/>
          </ac:spMkLst>
        </pc:spChg>
        <pc:picChg chg="add mod">
          <ac:chgData name="Guest User" userId="" providerId="Windows Live" clId="Web-{56297FF5-37C6-49DA-878D-2ECBA56EDD6D}" dt="2023-03-24T11:57:11.709" v="306" actId="1076"/>
          <ac:picMkLst>
            <pc:docMk/>
            <pc:sldMk cId="2018723962" sldId="274"/>
            <ac:picMk id="7" creationId="{B51FC5F3-E5AF-90C4-3156-83761A3D7EBC}"/>
          </ac:picMkLst>
        </pc:picChg>
      </pc:sldChg>
      <pc:sldChg chg="addSp delSp modSp new">
        <pc:chgData name="Guest User" userId="" providerId="Windows Live" clId="Web-{56297FF5-37C6-49DA-878D-2ECBA56EDD6D}" dt="2023-03-24T12:00:27.793" v="352" actId="14100"/>
        <pc:sldMkLst>
          <pc:docMk/>
          <pc:sldMk cId="2479748011" sldId="275"/>
        </pc:sldMkLst>
        <pc:spChg chg="del">
          <ac:chgData name="Guest User" userId="" providerId="Windows Live" clId="Web-{56297FF5-37C6-49DA-878D-2ECBA56EDD6D}" dt="2023-03-24T11:57:19.975" v="308"/>
          <ac:spMkLst>
            <pc:docMk/>
            <pc:sldMk cId="2479748011" sldId="275"/>
            <ac:spMk id="2" creationId="{CD1B1271-DE82-13C7-4B3E-B448B72E05F7}"/>
          </ac:spMkLst>
        </pc:spChg>
        <pc:spChg chg="del">
          <ac:chgData name="Guest User" userId="" providerId="Windows Live" clId="Web-{56297FF5-37C6-49DA-878D-2ECBA56EDD6D}" dt="2023-03-24T11:57:23.709" v="309"/>
          <ac:spMkLst>
            <pc:docMk/>
            <pc:sldMk cId="2479748011" sldId="275"/>
            <ac:spMk id="3" creationId="{E680569D-1C75-72C0-5288-BF76517C145F}"/>
          </ac:spMkLst>
        </pc:spChg>
        <pc:spChg chg="del">
          <ac:chgData name="Guest User" userId="" providerId="Windows Live" clId="Web-{56297FF5-37C6-49DA-878D-2ECBA56EDD6D}" dt="2023-03-24T11:57:26.991" v="310"/>
          <ac:spMkLst>
            <pc:docMk/>
            <pc:sldMk cId="2479748011" sldId="275"/>
            <ac:spMk id="4" creationId="{DE47F574-DF11-EE59-D6DA-5F23A2D6E8DB}"/>
          </ac:spMkLst>
        </pc:spChg>
        <pc:spChg chg="add mod">
          <ac:chgData name="Guest User" userId="" providerId="Windows Live" clId="Web-{56297FF5-37C6-49DA-878D-2ECBA56EDD6D}" dt="2023-03-24T11:57:49.023" v="314" actId="1076"/>
          <ac:spMkLst>
            <pc:docMk/>
            <pc:sldMk cId="2479748011" sldId="275"/>
            <ac:spMk id="5" creationId="{01ECF2FC-78D2-2F28-DA0D-4AF20B0FEC21}"/>
          </ac:spMkLst>
        </pc:spChg>
        <pc:spChg chg="add mod">
          <ac:chgData name="Guest User" userId="" providerId="Windows Live" clId="Web-{56297FF5-37C6-49DA-878D-2ECBA56EDD6D}" dt="2023-03-24T11:58:34.633" v="330" actId="20577"/>
          <ac:spMkLst>
            <pc:docMk/>
            <pc:sldMk cId="2479748011" sldId="275"/>
            <ac:spMk id="6" creationId="{DDA95201-32B8-4B2E-9D89-479E57A41621}"/>
          </ac:spMkLst>
        </pc:spChg>
        <pc:spChg chg="add mod">
          <ac:chgData name="Guest User" userId="" providerId="Windows Live" clId="Web-{56297FF5-37C6-49DA-878D-2ECBA56EDD6D}" dt="2023-03-24T11:59:04.228" v="337" actId="20577"/>
          <ac:spMkLst>
            <pc:docMk/>
            <pc:sldMk cId="2479748011" sldId="275"/>
            <ac:spMk id="7" creationId="{61EF827A-8A4B-19F1-2C2C-A411E8A34689}"/>
          </ac:spMkLst>
        </pc:spChg>
        <pc:spChg chg="add mod">
          <ac:chgData name="Guest User" userId="" providerId="Windows Live" clId="Web-{56297FF5-37C6-49DA-878D-2ECBA56EDD6D}" dt="2023-03-24T12:00:01.636" v="348" actId="1076"/>
          <ac:spMkLst>
            <pc:docMk/>
            <pc:sldMk cId="2479748011" sldId="275"/>
            <ac:spMk id="9" creationId="{D316B6FE-5922-0F37-389E-754E81834293}"/>
          </ac:spMkLst>
        </pc:spChg>
        <pc:picChg chg="add mod">
          <ac:chgData name="Guest User" userId="" providerId="Windows Live" clId="Web-{56297FF5-37C6-49DA-878D-2ECBA56EDD6D}" dt="2023-03-24T11:59:23.104" v="341" actId="14100"/>
          <ac:picMkLst>
            <pc:docMk/>
            <pc:sldMk cId="2479748011" sldId="275"/>
            <ac:picMk id="8" creationId="{8DB7584C-5A16-6E53-39DF-3E2FD60B838A}"/>
          </ac:picMkLst>
        </pc:picChg>
        <pc:picChg chg="add mod">
          <ac:chgData name="Guest User" userId="" providerId="Windows Live" clId="Web-{56297FF5-37C6-49DA-878D-2ECBA56EDD6D}" dt="2023-03-24T12:00:27.793" v="352" actId="14100"/>
          <ac:picMkLst>
            <pc:docMk/>
            <pc:sldMk cId="2479748011" sldId="275"/>
            <ac:picMk id="10" creationId="{FF654C2A-59E6-93E0-D836-AAF0EFE570CB}"/>
          </ac:picMkLst>
        </pc:picChg>
      </pc:sldChg>
      <pc:sldChg chg="addSp delSp modSp new">
        <pc:chgData name="Guest User" userId="" providerId="Windows Live" clId="Web-{56297FF5-37C6-49DA-878D-2ECBA56EDD6D}" dt="2023-03-24T12:02:10.546" v="375" actId="1076"/>
        <pc:sldMkLst>
          <pc:docMk/>
          <pc:sldMk cId="3412194820" sldId="276"/>
        </pc:sldMkLst>
        <pc:spChg chg="del">
          <ac:chgData name="Guest User" userId="" providerId="Windows Live" clId="Web-{56297FF5-37C6-49DA-878D-2ECBA56EDD6D}" dt="2023-03-24T12:00:41.840" v="354"/>
          <ac:spMkLst>
            <pc:docMk/>
            <pc:sldMk cId="3412194820" sldId="276"/>
            <ac:spMk id="2" creationId="{FC215C25-0438-9DC3-DA0E-01DCFB8F185B}"/>
          </ac:spMkLst>
        </pc:spChg>
        <pc:spChg chg="del">
          <ac:chgData name="Guest User" userId="" providerId="Windows Live" clId="Web-{56297FF5-37C6-49DA-878D-2ECBA56EDD6D}" dt="2023-03-24T12:00:44.731" v="355"/>
          <ac:spMkLst>
            <pc:docMk/>
            <pc:sldMk cId="3412194820" sldId="276"/>
            <ac:spMk id="3" creationId="{44408285-C2CD-8D50-6259-319D4B10D30F}"/>
          </ac:spMkLst>
        </pc:spChg>
        <pc:spChg chg="del">
          <ac:chgData name="Guest User" userId="" providerId="Windows Live" clId="Web-{56297FF5-37C6-49DA-878D-2ECBA56EDD6D}" dt="2023-03-24T12:00:47.809" v="356"/>
          <ac:spMkLst>
            <pc:docMk/>
            <pc:sldMk cId="3412194820" sldId="276"/>
            <ac:spMk id="4" creationId="{786532BD-2222-694F-6560-56DE8C71A53D}"/>
          </ac:spMkLst>
        </pc:spChg>
        <pc:spChg chg="add mod">
          <ac:chgData name="Guest User" userId="" providerId="Windows Live" clId="Web-{56297FF5-37C6-49DA-878D-2ECBA56EDD6D}" dt="2023-03-24T12:01:26.967" v="365" actId="20577"/>
          <ac:spMkLst>
            <pc:docMk/>
            <pc:sldMk cId="3412194820" sldId="276"/>
            <ac:spMk id="5" creationId="{2DB3B307-3B85-DA7A-A2D5-4B45EC24A630}"/>
          </ac:spMkLst>
        </pc:spChg>
        <pc:spChg chg="add mod">
          <ac:chgData name="Guest User" userId="" providerId="Windows Live" clId="Web-{56297FF5-37C6-49DA-878D-2ECBA56EDD6D}" dt="2023-03-24T12:01:49.171" v="372" actId="1076"/>
          <ac:spMkLst>
            <pc:docMk/>
            <pc:sldMk cId="3412194820" sldId="276"/>
            <ac:spMk id="6" creationId="{94596B86-B492-B8BD-66F4-BD1FB0493FAD}"/>
          </ac:spMkLst>
        </pc:spChg>
        <pc:picChg chg="add mod">
          <ac:chgData name="Guest User" userId="" providerId="Windows Live" clId="Web-{56297FF5-37C6-49DA-878D-2ECBA56EDD6D}" dt="2023-03-24T12:02:10.546" v="375" actId="1076"/>
          <ac:picMkLst>
            <pc:docMk/>
            <pc:sldMk cId="3412194820" sldId="276"/>
            <ac:picMk id="7" creationId="{1DF6745E-38DB-1E86-A9A4-7647C1CC0719}"/>
          </ac:picMkLst>
        </pc:picChg>
      </pc:sldChg>
      <pc:sldChg chg="addSp delSp modSp new">
        <pc:chgData name="Guest User" userId="" providerId="Windows Live" clId="Web-{56297FF5-37C6-49DA-878D-2ECBA56EDD6D}" dt="2023-03-24T12:04:45.863" v="417" actId="1076"/>
        <pc:sldMkLst>
          <pc:docMk/>
          <pc:sldMk cId="1805384985" sldId="277"/>
        </pc:sldMkLst>
        <pc:spChg chg="del">
          <ac:chgData name="Guest User" userId="" providerId="Windows Live" clId="Web-{56297FF5-37C6-49DA-878D-2ECBA56EDD6D}" dt="2023-03-24T12:02:19.765" v="377"/>
          <ac:spMkLst>
            <pc:docMk/>
            <pc:sldMk cId="1805384985" sldId="277"/>
            <ac:spMk id="2" creationId="{9169F025-E474-0A39-C2EE-0F8C29765462}"/>
          </ac:spMkLst>
        </pc:spChg>
        <pc:spChg chg="del">
          <ac:chgData name="Guest User" userId="" providerId="Windows Live" clId="Web-{56297FF5-37C6-49DA-878D-2ECBA56EDD6D}" dt="2023-03-24T12:02:22.984" v="378"/>
          <ac:spMkLst>
            <pc:docMk/>
            <pc:sldMk cId="1805384985" sldId="277"/>
            <ac:spMk id="3" creationId="{3702A1D8-2D32-7CC8-C209-41A4362E3FAD}"/>
          </ac:spMkLst>
        </pc:spChg>
        <pc:spChg chg="del">
          <ac:chgData name="Guest User" userId="" providerId="Windows Live" clId="Web-{56297FF5-37C6-49DA-878D-2ECBA56EDD6D}" dt="2023-03-24T12:02:28.312" v="379"/>
          <ac:spMkLst>
            <pc:docMk/>
            <pc:sldMk cId="1805384985" sldId="277"/>
            <ac:spMk id="4" creationId="{1345B476-D62E-A813-BD12-034E94B92088}"/>
          </ac:spMkLst>
        </pc:spChg>
        <pc:spChg chg="add mod">
          <ac:chgData name="Guest User" userId="" providerId="Windows Live" clId="Web-{56297FF5-37C6-49DA-878D-2ECBA56EDD6D}" dt="2023-03-24T12:03:13.798" v="396" actId="20577"/>
          <ac:spMkLst>
            <pc:docMk/>
            <pc:sldMk cId="1805384985" sldId="277"/>
            <ac:spMk id="5" creationId="{BEF42787-CB41-922D-1FCB-DEE741547E93}"/>
          </ac:spMkLst>
        </pc:spChg>
        <pc:spChg chg="add mod">
          <ac:chgData name="Guest User" userId="" providerId="Windows Live" clId="Web-{56297FF5-37C6-49DA-878D-2ECBA56EDD6D}" dt="2023-03-24T12:03:43.252" v="403" actId="14100"/>
          <ac:spMkLst>
            <pc:docMk/>
            <pc:sldMk cId="1805384985" sldId="277"/>
            <ac:spMk id="6" creationId="{BADA588D-B6D3-BDCD-FF61-61E84ADAEFB5}"/>
          </ac:spMkLst>
        </pc:spChg>
        <pc:spChg chg="add mod">
          <ac:chgData name="Guest User" userId="" providerId="Windows Live" clId="Web-{56297FF5-37C6-49DA-878D-2ECBA56EDD6D}" dt="2023-03-24T12:04:31.347" v="414" actId="14100"/>
          <ac:spMkLst>
            <pc:docMk/>
            <pc:sldMk cId="1805384985" sldId="277"/>
            <ac:spMk id="8" creationId="{919737FD-713B-CC54-35BD-89384D7C5384}"/>
          </ac:spMkLst>
        </pc:spChg>
        <pc:picChg chg="add mod">
          <ac:chgData name="Guest User" userId="" providerId="Windows Live" clId="Web-{56297FF5-37C6-49DA-878D-2ECBA56EDD6D}" dt="2023-03-24T12:04:00.893" v="406" actId="1076"/>
          <ac:picMkLst>
            <pc:docMk/>
            <pc:sldMk cId="1805384985" sldId="277"/>
            <ac:picMk id="7" creationId="{5F58AF33-3D02-1737-0EFB-1E24D4BE0A0F}"/>
          </ac:picMkLst>
        </pc:picChg>
        <pc:picChg chg="add mod">
          <ac:chgData name="Guest User" userId="" providerId="Windows Live" clId="Web-{56297FF5-37C6-49DA-878D-2ECBA56EDD6D}" dt="2023-03-24T12:04:45.863" v="417" actId="1076"/>
          <ac:picMkLst>
            <pc:docMk/>
            <pc:sldMk cId="1805384985" sldId="277"/>
            <ac:picMk id="9" creationId="{3B03296D-CF66-79AA-0FDB-15B3CB20D788}"/>
          </ac:picMkLst>
        </pc:picChg>
      </pc:sldChg>
      <pc:sldChg chg="addSp delSp modSp new">
        <pc:chgData name="Guest User" userId="" providerId="Windows Live" clId="Web-{56297FF5-37C6-49DA-878D-2ECBA56EDD6D}" dt="2023-03-24T12:06:04.788" v="439" actId="1076"/>
        <pc:sldMkLst>
          <pc:docMk/>
          <pc:sldMk cId="876597878" sldId="278"/>
        </pc:sldMkLst>
        <pc:spChg chg="del">
          <ac:chgData name="Guest User" userId="" providerId="Windows Live" clId="Web-{56297FF5-37C6-49DA-878D-2ECBA56EDD6D}" dt="2023-03-24T12:04:56.379" v="419"/>
          <ac:spMkLst>
            <pc:docMk/>
            <pc:sldMk cId="876597878" sldId="278"/>
            <ac:spMk id="2" creationId="{21D48E67-300F-ACA3-8DAA-4DF9BAD70D16}"/>
          </ac:spMkLst>
        </pc:spChg>
        <pc:spChg chg="del">
          <ac:chgData name="Guest User" userId="" providerId="Windows Live" clId="Web-{56297FF5-37C6-49DA-878D-2ECBA56EDD6D}" dt="2023-03-24T12:04:59.442" v="420"/>
          <ac:spMkLst>
            <pc:docMk/>
            <pc:sldMk cId="876597878" sldId="278"/>
            <ac:spMk id="3" creationId="{E4BC0C5F-473D-C336-F830-9F74E90C41C3}"/>
          </ac:spMkLst>
        </pc:spChg>
        <pc:spChg chg="del">
          <ac:chgData name="Guest User" userId="" providerId="Windows Live" clId="Web-{56297FF5-37C6-49DA-878D-2ECBA56EDD6D}" dt="2023-03-24T12:05:03.083" v="421"/>
          <ac:spMkLst>
            <pc:docMk/>
            <pc:sldMk cId="876597878" sldId="278"/>
            <ac:spMk id="4" creationId="{DE27A021-5FA2-3815-805F-D785D8B4EC58}"/>
          </ac:spMkLst>
        </pc:spChg>
        <pc:spChg chg="add mod">
          <ac:chgData name="Guest User" userId="" providerId="Windows Live" clId="Web-{56297FF5-37C6-49DA-878D-2ECBA56EDD6D}" dt="2023-03-24T12:05:26.146" v="430" actId="20577"/>
          <ac:spMkLst>
            <pc:docMk/>
            <pc:sldMk cId="876597878" sldId="278"/>
            <ac:spMk id="5" creationId="{9D86FEE1-D38F-F350-E069-E55499D00951}"/>
          </ac:spMkLst>
        </pc:spChg>
        <pc:spChg chg="add mod">
          <ac:chgData name="Guest User" userId="" providerId="Windows Live" clId="Web-{56297FF5-37C6-49DA-878D-2ECBA56EDD6D}" dt="2023-03-24T12:05:48.319" v="436" actId="20577"/>
          <ac:spMkLst>
            <pc:docMk/>
            <pc:sldMk cId="876597878" sldId="278"/>
            <ac:spMk id="6" creationId="{E5174578-B237-CFD2-E5EB-448AB270ACF6}"/>
          </ac:spMkLst>
        </pc:spChg>
        <pc:picChg chg="add mod">
          <ac:chgData name="Guest User" userId="" providerId="Windows Live" clId="Web-{56297FF5-37C6-49DA-878D-2ECBA56EDD6D}" dt="2023-03-24T12:06:04.788" v="439" actId="1076"/>
          <ac:picMkLst>
            <pc:docMk/>
            <pc:sldMk cId="876597878" sldId="278"/>
            <ac:picMk id="7" creationId="{73B4227E-A465-B02D-4E8B-2C10B0D0318C}"/>
          </ac:picMkLst>
        </pc:picChg>
      </pc:sldChg>
      <pc:sldChg chg="addSp delSp modSp new">
        <pc:chgData name="Guest User" userId="" providerId="Windows Live" clId="Web-{56297FF5-37C6-49DA-878D-2ECBA56EDD6D}" dt="2023-03-24T12:08:44.902" v="488" actId="1076"/>
        <pc:sldMkLst>
          <pc:docMk/>
          <pc:sldMk cId="2555927489" sldId="279"/>
        </pc:sldMkLst>
        <pc:spChg chg="del">
          <ac:chgData name="Guest User" userId="" providerId="Windows Live" clId="Web-{56297FF5-37C6-49DA-878D-2ECBA56EDD6D}" dt="2023-03-24T12:06:22.741" v="441"/>
          <ac:spMkLst>
            <pc:docMk/>
            <pc:sldMk cId="2555927489" sldId="279"/>
            <ac:spMk id="2" creationId="{5E1238C5-18A9-C83F-71AE-BA258A9AFC47}"/>
          </ac:spMkLst>
        </pc:spChg>
        <pc:spChg chg="del">
          <ac:chgData name="Guest User" userId="" providerId="Windows Live" clId="Web-{56297FF5-37C6-49DA-878D-2ECBA56EDD6D}" dt="2023-03-24T12:06:26.101" v="442"/>
          <ac:spMkLst>
            <pc:docMk/>
            <pc:sldMk cId="2555927489" sldId="279"/>
            <ac:spMk id="3" creationId="{1CD06DB3-BCAA-A061-369E-EFC70960A933}"/>
          </ac:spMkLst>
        </pc:spChg>
        <pc:spChg chg="del">
          <ac:chgData name="Guest User" userId="" providerId="Windows Live" clId="Web-{56297FF5-37C6-49DA-878D-2ECBA56EDD6D}" dt="2023-03-24T12:06:29.632" v="443"/>
          <ac:spMkLst>
            <pc:docMk/>
            <pc:sldMk cId="2555927489" sldId="279"/>
            <ac:spMk id="4" creationId="{CF27F078-EB92-E279-6698-DA7BE8089ED5}"/>
          </ac:spMkLst>
        </pc:spChg>
        <pc:spChg chg="add mod">
          <ac:chgData name="Guest User" userId="" providerId="Windows Live" clId="Web-{56297FF5-37C6-49DA-878D-2ECBA56EDD6D}" dt="2023-03-24T12:07:21.696" v="466" actId="20577"/>
          <ac:spMkLst>
            <pc:docMk/>
            <pc:sldMk cId="2555927489" sldId="279"/>
            <ac:spMk id="5" creationId="{0F94A86D-9D72-9E39-F3CB-66F628F16F61}"/>
          </ac:spMkLst>
        </pc:spChg>
        <pc:spChg chg="add mod">
          <ac:chgData name="Guest User" userId="" providerId="Windows Live" clId="Web-{56297FF5-37C6-49DA-878D-2ECBA56EDD6D}" dt="2023-03-24T12:07:46.025" v="473" actId="14100"/>
          <ac:spMkLst>
            <pc:docMk/>
            <pc:sldMk cId="2555927489" sldId="279"/>
            <ac:spMk id="6" creationId="{04713A8B-4EAA-3436-C4F6-490394D43932}"/>
          </ac:spMkLst>
        </pc:spChg>
        <pc:spChg chg="add mod">
          <ac:chgData name="Guest User" userId="" providerId="Windows Live" clId="Web-{56297FF5-37C6-49DA-878D-2ECBA56EDD6D}" dt="2023-03-24T12:08:26.151" v="485" actId="14100"/>
          <ac:spMkLst>
            <pc:docMk/>
            <pc:sldMk cId="2555927489" sldId="279"/>
            <ac:spMk id="8" creationId="{35693A1D-4A59-7CE6-8B74-6B0D5002A9AB}"/>
          </ac:spMkLst>
        </pc:spChg>
        <pc:picChg chg="add mod">
          <ac:chgData name="Guest User" userId="" providerId="Windows Live" clId="Web-{56297FF5-37C6-49DA-878D-2ECBA56EDD6D}" dt="2023-03-24T12:08:01.104" v="476" actId="1076"/>
          <ac:picMkLst>
            <pc:docMk/>
            <pc:sldMk cId="2555927489" sldId="279"/>
            <ac:picMk id="7" creationId="{0B715A86-BAAC-6F24-6293-BCB029E847E8}"/>
          </ac:picMkLst>
        </pc:picChg>
        <pc:picChg chg="add mod">
          <ac:chgData name="Guest User" userId="" providerId="Windows Live" clId="Web-{56297FF5-37C6-49DA-878D-2ECBA56EDD6D}" dt="2023-03-24T12:08:44.902" v="488" actId="1076"/>
          <ac:picMkLst>
            <pc:docMk/>
            <pc:sldMk cId="2555927489" sldId="279"/>
            <ac:picMk id="9" creationId="{A4CB98C2-AD87-2917-F3ED-32F1B46C45F0}"/>
          </ac:picMkLst>
        </pc:picChg>
      </pc:sldChg>
      <pc:sldChg chg="addSp delSp modSp new">
        <pc:chgData name="Guest User" userId="" providerId="Windows Live" clId="Web-{56297FF5-37C6-49DA-878D-2ECBA56EDD6D}" dt="2023-03-24T12:10:23.468" v="510" actId="1076"/>
        <pc:sldMkLst>
          <pc:docMk/>
          <pc:sldMk cId="607123174" sldId="281"/>
        </pc:sldMkLst>
        <pc:spChg chg="del">
          <ac:chgData name="Guest User" userId="" providerId="Windows Live" clId="Web-{56297FF5-37C6-49DA-878D-2ECBA56EDD6D}" dt="2023-03-24T12:08:55.090" v="490"/>
          <ac:spMkLst>
            <pc:docMk/>
            <pc:sldMk cId="607123174" sldId="281"/>
            <ac:spMk id="2" creationId="{EF03D3A0-8B66-6ACB-6EE7-6BB77814FB24}"/>
          </ac:spMkLst>
        </pc:spChg>
        <pc:spChg chg="del">
          <ac:chgData name="Guest User" userId="" providerId="Windows Live" clId="Web-{56297FF5-37C6-49DA-878D-2ECBA56EDD6D}" dt="2023-03-24T12:09:03.512" v="491"/>
          <ac:spMkLst>
            <pc:docMk/>
            <pc:sldMk cId="607123174" sldId="281"/>
            <ac:spMk id="3" creationId="{A93D65FD-7406-744C-2121-ED4701A3F1AE}"/>
          </ac:spMkLst>
        </pc:spChg>
        <pc:spChg chg="del">
          <ac:chgData name="Guest User" userId="" providerId="Windows Live" clId="Web-{56297FF5-37C6-49DA-878D-2ECBA56EDD6D}" dt="2023-03-24T12:09:07.106" v="492"/>
          <ac:spMkLst>
            <pc:docMk/>
            <pc:sldMk cId="607123174" sldId="281"/>
            <ac:spMk id="4" creationId="{80695B61-0040-39B9-98B0-197FD5E57CEC}"/>
          </ac:spMkLst>
        </pc:spChg>
        <pc:spChg chg="add mod">
          <ac:chgData name="Guest User" userId="" providerId="Windows Live" clId="Web-{56297FF5-37C6-49DA-878D-2ECBA56EDD6D}" dt="2023-03-24T12:09:33.107" v="501" actId="20577"/>
          <ac:spMkLst>
            <pc:docMk/>
            <pc:sldMk cId="607123174" sldId="281"/>
            <ac:spMk id="5" creationId="{CA64DC85-3AAB-B05E-AA45-CD516CAB3BE7}"/>
          </ac:spMkLst>
        </pc:spChg>
        <pc:spChg chg="add mod">
          <ac:chgData name="Guest User" userId="" providerId="Windows Live" clId="Web-{56297FF5-37C6-49DA-878D-2ECBA56EDD6D}" dt="2023-03-24T12:10:01.014" v="507" actId="20577"/>
          <ac:spMkLst>
            <pc:docMk/>
            <pc:sldMk cId="607123174" sldId="281"/>
            <ac:spMk id="6" creationId="{B5480811-CC64-6582-BAC1-BA77EF974374}"/>
          </ac:spMkLst>
        </pc:spChg>
        <pc:picChg chg="add mod">
          <ac:chgData name="Guest User" userId="" providerId="Windows Live" clId="Web-{56297FF5-37C6-49DA-878D-2ECBA56EDD6D}" dt="2023-03-24T12:10:23.468" v="510" actId="1076"/>
          <ac:picMkLst>
            <pc:docMk/>
            <pc:sldMk cId="607123174" sldId="281"/>
            <ac:picMk id="7" creationId="{82C6D549-BADF-818E-BC9A-A4DC067EF7FC}"/>
          </ac:picMkLst>
        </pc:picChg>
      </pc:sldChg>
      <pc:sldChg chg="addSp delSp modSp new">
        <pc:chgData name="Guest User" userId="" providerId="Windows Live" clId="Web-{56297FF5-37C6-49DA-878D-2ECBA56EDD6D}" dt="2023-03-24T12:13:05.285" v="557" actId="1076"/>
        <pc:sldMkLst>
          <pc:docMk/>
          <pc:sldMk cId="3599659866" sldId="282"/>
        </pc:sldMkLst>
        <pc:spChg chg="del">
          <ac:chgData name="Guest User" userId="" providerId="Windows Live" clId="Web-{56297FF5-37C6-49DA-878D-2ECBA56EDD6D}" dt="2023-03-24T12:10:31.311" v="512"/>
          <ac:spMkLst>
            <pc:docMk/>
            <pc:sldMk cId="3599659866" sldId="282"/>
            <ac:spMk id="2" creationId="{739D1DB4-200E-D013-ACB7-B0FD4892F32C}"/>
          </ac:spMkLst>
        </pc:spChg>
        <pc:spChg chg="del">
          <ac:chgData name="Guest User" userId="" providerId="Windows Live" clId="Web-{56297FF5-37C6-49DA-878D-2ECBA56EDD6D}" dt="2023-03-24T12:10:34.249" v="513"/>
          <ac:spMkLst>
            <pc:docMk/>
            <pc:sldMk cId="3599659866" sldId="282"/>
            <ac:spMk id="3" creationId="{280DCCCF-464D-433C-281D-AC23AA0C249E}"/>
          </ac:spMkLst>
        </pc:spChg>
        <pc:spChg chg="del">
          <ac:chgData name="Guest User" userId="" providerId="Windows Live" clId="Web-{56297FF5-37C6-49DA-878D-2ECBA56EDD6D}" dt="2023-03-24T12:10:37.327" v="514"/>
          <ac:spMkLst>
            <pc:docMk/>
            <pc:sldMk cId="3599659866" sldId="282"/>
            <ac:spMk id="4" creationId="{F421291F-34A7-B181-3AA6-17D51A278FE5}"/>
          </ac:spMkLst>
        </pc:spChg>
        <pc:spChg chg="add mod">
          <ac:chgData name="Guest User" userId="" providerId="Windows Live" clId="Web-{56297FF5-37C6-49DA-878D-2ECBA56EDD6D}" dt="2023-03-24T12:11:32.438" v="535" actId="20577"/>
          <ac:spMkLst>
            <pc:docMk/>
            <pc:sldMk cId="3599659866" sldId="282"/>
            <ac:spMk id="5" creationId="{EA28327A-CC4E-497C-E115-09B4F759B0A5}"/>
          </ac:spMkLst>
        </pc:spChg>
        <pc:spChg chg="add mod">
          <ac:chgData name="Guest User" userId="" providerId="Windows Live" clId="Web-{56297FF5-37C6-49DA-878D-2ECBA56EDD6D}" dt="2023-03-24T12:12:01.424" v="542" actId="20577"/>
          <ac:spMkLst>
            <pc:docMk/>
            <pc:sldMk cId="3599659866" sldId="282"/>
            <ac:spMk id="6" creationId="{EE575CF8-27BF-D59B-A887-572D6BA5E0FF}"/>
          </ac:spMkLst>
        </pc:spChg>
        <pc:spChg chg="add mod">
          <ac:chgData name="Guest User" userId="" providerId="Windows Live" clId="Web-{56297FF5-37C6-49DA-878D-2ECBA56EDD6D}" dt="2023-03-24T12:12:50.988" v="554" actId="14100"/>
          <ac:spMkLst>
            <pc:docMk/>
            <pc:sldMk cId="3599659866" sldId="282"/>
            <ac:spMk id="8" creationId="{BA607703-4224-91E2-7393-F4E2E380858C}"/>
          </ac:spMkLst>
        </pc:spChg>
        <pc:picChg chg="add mod">
          <ac:chgData name="Guest User" userId="" providerId="Windows Live" clId="Web-{56297FF5-37C6-49DA-878D-2ECBA56EDD6D}" dt="2023-03-24T12:12:19.377" v="546" actId="14100"/>
          <ac:picMkLst>
            <pc:docMk/>
            <pc:sldMk cId="3599659866" sldId="282"/>
            <ac:picMk id="7" creationId="{32833633-8AC5-2EF8-5CC2-F1E22DF30375}"/>
          </ac:picMkLst>
        </pc:picChg>
        <pc:picChg chg="add mod">
          <ac:chgData name="Guest User" userId="" providerId="Windows Live" clId="Web-{56297FF5-37C6-49DA-878D-2ECBA56EDD6D}" dt="2023-03-24T12:13:05.285" v="557" actId="1076"/>
          <ac:picMkLst>
            <pc:docMk/>
            <pc:sldMk cId="3599659866" sldId="282"/>
            <ac:picMk id="9" creationId="{B641642C-9EA3-DF3A-36D9-557EC5D07E24}"/>
          </ac:picMkLst>
        </pc:picChg>
      </pc:sldChg>
      <pc:sldChg chg="addSp delSp modSp new">
        <pc:chgData name="Guest User" userId="" providerId="Windows Live" clId="Web-{56297FF5-37C6-49DA-878D-2ECBA56EDD6D}" dt="2023-03-24T12:15:47.790" v="613" actId="1076"/>
        <pc:sldMkLst>
          <pc:docMk/>
          <pc:sldMk cId="3019132140" sldId="283"/>
        </pc:sldMkLst>
        <pc:spChg chg="del">
          <ac:chgData name="Guest User" userId="" providerId="Windows Live" clId="Web-{56297FF5-37C6-49DA-878D-2ECBA56EDD6D}" dt="2023-03-24T12:13:17.067" v="559"/>
          <ac:spMkLst>
            <pc:docMk/>
            <pc:sldMk cId="3019132140" sldId="283"/>
            <ac:spMk id="2" creationId="{37F6C884-4253-BFA7-82C5-F396065ECE93}"/>
          </ac:spMkLst>
        </pc:spChg>
        <pc:spChg chg="del">
          <ac:chgData name="Guest User" userId="" providerId="Windows Live" clId="Web-{56297FF5-37C6-49DA-878D-2ECBA56EDD6D}" dt="2023-03-24T12:13:21.957" v="560"/>
          <ac:spMkLst>
            <pc:docMk/>
            <pc:sldMk cId="3019132140" sldId="283"/>
            <ac:spMk id="3" creationId="{40101862-181F-A866-42E4-FAC1276D3A5C}"/>
          </ac:spMkLst>
        </pc:spChg>
        <pc:spChg chg="del">
          <ac:chgData name="Guest User" userId="" providerId="Windows Live" clId="Web-{56297FF5-37C6-49DA-878D-2ECBA56EDD6D}" dt="2023-03-24T12:13:25.661" v="561"/>
          <ac:spMkLst>
            <pc:docMk/>
            <pc:sldMk cId="3019132140" sldId="283"/>
            <ac:spMk id="4" creationId="{857EF14C-D970-76D1-F5D5-62296159B139}"/>
          </ac:spMkLst>
        </pc:spChg>
        <pc:spChg chg="add mod">
          <ac:chgData name="Guest User" userId="" providerId="Windows Live" clId="Web-{56297FF5-37C6-49DA-878D-2ECBA56EDD6D}" dt="2023-03-24T12:15:12.773" v="605" actId="1076"/>
          <ac:spMkLst>
            <pc:docMk/>
            <pc:sldMk cId="3019132140" sldId="283"/>
            <ac:spMk id="5" creationId="{5D27711D-13C0-29C2-FD5D-0C84A6002B50}"/>
          </ac:spMkLst>
        </pc:spChg>
        <pc:spChg chg="add mod">
          <ac:chgData name="Guest User" userId="" providerId="Windows Live" clId="Web-{56297FF5-37C6-49DA-878D-2ECBA56EDD6D}" dt="2023-03-24T12:15:32.383" v="610" actId="20577"/>
          <ac:spMkLst>
            <pc:docMk/>
            <pc:sldMk cId="3019132140" sldId="283"/>
            <ac:spMk id="6" creationId="{FDDBBF3B-D560-B49F-0C7F-4B1B11F2B11B}"/>
          </ac:spMkLst>
        </pc:spChg>
        <pc:picChg chg="add mod">
          <ac:chgData name="Guest User" userId="" providerId="Windows Live" clId="Web-{56297FF5-37C6-49DA-878D-2ECBA56EDD6D}" dt="2023-03-24T12:15:47.790" v="613" actId="1076"/>
          <ac:picMkLst>
            <pc:docMk/>
            <pc:sldMk cId="3019132140" sldId="283"/>
            <ac:picMk id="7" creationId="{8D9D4508-26D6-6BE1-A18C-D6B49D92D170}"/>
          </ac:picMkLst>
        </pc:picChg>
      </pc:sldChg>
      <pc:sldChg chg="addSp delSp modSp new">
        <pc:chgData name="Guest User" userId="" providerId="Windows Live" clId="Web-{56297FF5-37C6-49DA-878D-2ECBA56EDD6D}" dt="2023-03-24T12:18:35.232" v="655" actId="14100"/>
        <pc:sldMkLst>
          <pc:docMk/>
          <pc:sldMk cId="1326266864" sldId="284"/>
        </pc:sldMkLst>
        <pc:spChg chg="del">
          <ac:chgData name="Guest User" userId="" providerId="Windows Live" clId="Web-{56297FF5-37C6-49DA-878D-2ECBA56EDD6D}" dt="2023-03-24T12:15:57.853" v="615"/>
          <ac:spMkLst>
            <pc:docMk/>
            <pc:sldMk cId="1326266864" sldId="284"/>
            <ac:spMk id="2" creationId="{882C5CDB-9878-431A-F8C8-B6A3E915A90A}"/>
          </ac:spMkLst>
        </pc:spChg>
        <pc:spChg chg="del">
          <ac:chgData name="Guest User" userId="" providerId="Windows Live" clId="Web-{56297FF5-37C6-49DA-878D-2ECBA56EDD6D}" dt="2023-03-24T12:16:01.790" v="616"/>
          <ac:spMkLst>
            <pc:docMk/>
            <pc:sldMk cId="1326266864" sldId="284"/>
            <ac:spMk id="3" creationId="{594BC297-408C-18CB-D296-1D7752AF21C9}"/>
          </ac:spMkLst>
        </pc:spChg>
        <pc:spChg chg="del">
          <ac:chgData name="Guest User" userId="" providerId="Windows Live" clId="Web-{56297FF5-37C6-49DA-878D-2ECBA56EDD6D}" dt="2023-03-24T12:16:05.306" v="617"/>
          <ac:spMkLst>
            <pc:docMk/>
            <pc:sldMk cId="1326266864" sldId="284"/>
            <ac:spMk id="4" creationId="{6B9297A0-15F9-8928-4089-E2AE7009E565}"/>
          </ac:spMkLst>
        </pc:spChg>
        <pc:spChg chg="add mod">
          <ac:chgData name="Guest User" userId="" providerId="Windows Live" clId="Web-{56297FF5-37C6-49DA-878D-2ECBA56EDD6D}" dt="2023-03-24T12:17:00.230" v="633" actId="20577"/>
          <ac:spMkLst>
            <pc:docMk/>
            <pc:sldMk cId="1326266864" sldId="284"/>
            <ac:spMk id="5" creationId="{188C6B1A-BD41-232F-4336-1950B4B5D562}"/>
          </ac:spMkLst>
        </pc:spChg>
        <pc:spChg chg="add mod">
          <ac:chgData name="Guest User" userId="" providerId="Windows Live" clId="Web-{56297FF5-37C6-49DA-878D-2ECBA56EDD6D}" dt="2023-03-24T12:17:32.059" v="640" actId="14100"/>
          <ac:spMkLst>
            <pc:docMk/>
            <pc:sldMk cId="1326266864" sldId="284"/>
            <ac:spMk id="6" creationId="{2AB7404B-FDBD-C6D1-7BDE-2B2E4CD93A92}"/>
          </ac:spMkLst>
        </pc:spChg>
        <pc:spChg chg="add mod">
          <ac:chgData name="Guest User" userId="" providerId="Windows Live" clId="Web-{56297FF5-37C6-49DA-878D-2ECBA56EDD6D}" dt="2023-03-24T12:18:15.076" v="651" actId="14100"/>
          <ac:spMkLst>
            <pc:docMk/>
            <pc:sldMk cId="1326266864" sldId="284"/>
            <ac:spMk id="8" creationId="{0255FD77-A32E-3263-AD80-6C1D298CDEFB}"/>
          </ac:spMkLst>
        </pc:spChg>
        <pc:picChg chg="add mod">
          <ac:chgData name="Guest User" userId="" providerId="Windows Live" clId="Web-{56297FF5-37C6-49DA-878D-2ECBA56EDD6D}" dt="2023-03-24T12:17:46.809" v="643" actId="1076"/>
          <ac:picMkLst>
            <pc:docMk/>
            <pc:sldMk cId="1326266864" sldId="284"/>
            <ac:picMk id="7" creationId="{55CCCCE6-5091-9FED-AA15-DDEBFCCFCA38}"/>
          </ac:picMkLst>
        </pc:picChg>
        <pc:picChg chg="add mod">
          <ac:chgData name="Guest User" userId="" providerId="Windows Live" clId="Web-{56297FF5-37C6-49DA-878D-2ECBA56EDD6D}" dt="2023-03-24T12:18:35.232" v="655" actId="14100"/>
          <ac:picMkLst>
            <pc:docMk/>
            <pc:sldMk cId="1326266864" sldId="284"/>
            <ac:picMk id="9" creationId="{FF81A72C-0A4E-A992-7C3E-FD767DCF4B17}"/>
          </ac:picMkLst>
        </pc:picChg>
      </pc:sldChg>
      <pc:sldChg chg="addSp delSp modSp new">
        <pc:chgData name="Guest User" userId="" providerId="Windows Live" clId="Web-{56297FF5-37C6-49DA-878D-2ECBA56EDD6D}" dt="2023-03-24T12:20:19.236" v="680" actId="14100"/>
        <pc:sldMkLst>
          <pc:docMk/>
          <pc:sldMk cId="2908319683" sldId="285"/>
        </pc:sldMkLst>
        <pc:spChg chg="del">
          <ac:chgData name="Guest User" userId="" providerId="Windows Live" clId="Web-{56297FF5-37C6-49DA-878D-2ECBA56EDD6D}" dt="2023-03-24T12:18:44.670" v="657"/>
          <ac:spMkLst>
            <pc:docMk/>
            <pc:sldMk cId="2908319683" sldId="285"/>
            <ac:spMk id="2" creationId="{98256A6C-3EEC-D7CF-CC14-9D80AAB95A1A}"/>
          </ac:spMkLst>
        </pc:spChg>
        <pc:spChg chg="del">
          <ac:chgData name="Guest User" userId="" providerId="Windows Live" clId="Web-{56297FF5-37C6-49DA-878D-2ECBA56EDD6D}" dt="2023-03-24T12:18:51.874" v="658"/>
          <ac:spMkLst>
            <pc:docMk/>
            <pc:sldMk cId="2908319683" sldId="285"/>
            <ac:spMk id="3" creationId="{C2845557-1558-7615-0054-373C90F46641}"/>
          </ac:spMkLst>
        </pc:spChg>
        <pc:spChg chg="del">
          <ac:chgData name="Guest User" userId="" providerId="Windows Live" clId="Web-{56297FF5-37C6-49DA-878D-2ECBA56EDD6D}" dt="2023-03-24T12:18:55.249" v="659"/>
          <ac:spMkLst>
            <pc:docMk/>
            <pc:sldMk cId="2908319683" sldId="285"/>
            <ac:spMk id="4" creationId="{2DEA454A-56F2-51B6-5855-49100BE733EC}"/>
          </ac:spMkLst>
        </pc:spChg>
        <pc:spChg chg="add mod">
          <ac:chgData name="Guest User" userId="" providerId="Windows Live" clId="Web-{56297FF5-37C6-49DA-878D-2ECBA56EDD6D}" dt="2023-03-24T12:19:25.781" v="670" actId="20577"/>
          <ac:spMkLst>
            <pc:docMk/>
            <pc:sldMk cId="2908319683" sldId="285"/>
            <ac:spMk id="5" creationId="{B1B8B132-C16C-023A-039B-52445048DFFF}"/>
          </ac:spMkLst>
        </pc:spChg>
        <pc:spChg chg="add mod">
          <ac:chgData name="Guest User" userId="" providerId="Windows Live" clId="Web-{56297FF5-37C6-49DA-878D-2ECBA56EDD6D}" dt="2023-03-24T12:20:19.236" v="680" actId="14100"/>
          <ac:spMkLst>
            <pc:docMk/>
            <pc:sldMk cId="2908319683" sldId="285"/>
            <ac:spMk id="6" creationId="{4C114AEC-300E-8128-A470-EAA4278B06E8}"/>
          </ac:spMkLst>
        </pc:spChg>
        <pc:picChg chg="add mod">
          <ac:chgData name="Guest User" userId="" providerId="Windows Live" clId="Web-{56297FF5-37C6-49DA-878D-2ECBA56EDD6D}" dt="2023-03-24T12:20:14.095" v="679" actId="1076"/>
          <ac:picMkLst>
            <pc:docMk/>
            <pc:sldMk cId="2908319683" sldId="285"/>
            <ac:picMk id="7" creationId="{C262A19B-5ACF-6D26-8714-9C730960A38C}"/>
          </ac:picMkLst>
        </pc:picChg>
      </pc:sldChg>
      <pc:sldChg chg="addSp delSp modSp new">
        <pc:chgData name="Guest User" userId="" providerId="Windows Live" clId="Web-{56297FF5-37C6-49DA-878D-2ECBA56EDD6D}" dt="2023-03-24T12:24:03.258" v="735" actId="1076"/>
        <pc:sldMkLst>
          <pc:docMk/>
          <pc:sldMk cId="860298555" sldId="286"/>
        </pc:sldMkLst>
        <pc:spChg chg="del">
          <ac:chgData name="Guest User" userId="" providerId="Windows Live" clId="Web-{56297FF5-37C6-49DA-878D-2ECBA56EDD6D}" dt="2023-03-24T12:20:27.814" v="682"/>
          <ac:spMkLst>
            <pc:docMk/>
            <pc:sldMk cId="860298555" sldId="286"/>
            <ac:spMk id="2" creationId="{A3CFE1A8-9EA8-C0B0-365A-780F2D991375}"/>
          </ac:spMkLst>
        </pc:spChg>
        <pc:spChg chg="del">
          <ac:chgData name="Guest User" userId="" providerId="Windows Live" clId="Web-{56297FF5-37C6-49DA-878D-2ECBA56EDD6D}" dt="2023-03-24T12:20:31.470" v="683"/>
          <ac:spMkLst>
            <pc:docMk/>
            <pc:sldMk cId="860298555" sldId="286"/>
            <ac:spMk id="3" creationId="{9F5C556C-B9C1-E283-FD57-E549B5A1DD32}"/>
          </ac:spMkLst>
        </pc:spChg>
        <pc:spChg chg="del">
          <ac:chgData name="Guest User" userId="" providerId="Windows Live" clId="Web-{56297FF5-37C6-49DA-878D-2ECBA56EDD6D}" dt="2023-03-24T12:20:34.721" v="684"/>
          <ac:spMkLst>
            <pc:docMk/>
            <pc:sldMk cId="860298555" sldId="286"/>
            <ac:spMk id="4" creationId="{7FA75883-EC95-DE54-910E-8F9ECF6CEC1A}"/>
          </ac:spMkLst>
        </pc:spChg>
        <pc:spChg chg="add mod">
          <ac:chgData name="Guest User" userId="" providerId="Windows Live" clId="Web-{56297FF5-37C6-49DA-878D-2ECBA56EDD6D}" dt="2023-03-24T12:21:52.817" v="710" actId="20577"/>
          <ac:spMkLst>
            <pc:docMk/>
            <pc:sldMk cId="860298555" sldId="286"/>
            <ac:spMk id="5" creationId="{02642EF0-2C86-303B-9BF8-ACAF750A695F}"/>
          </ac:spMkLst>
        </pc:spChg>
        <pc:spChg chg="add del mod">
          <ac:chgData name="Guest User" userId="" providerId="Windows Live" clId="Web-{56297FF5-37C6-49DA-878D-2ECBA56EDD6D}" dt="2023-03-24T12:22:20.208" v="715"/>
          <ac:spMkLst>
            <pc:docMk/>
            <pc:sldMk cId="860298555" sldId="286"/>
            <ac:spMk id="6" creationId="{AC3EC6E0-BA47-F5F9-DA24-CAD4B7B0E16C}"/>
          </ac:spMkLst>
        </pc:spChg>
        <pc:spChg chg="add mod">
          <ac:chgData name="Guest User" userId="" providerId="Windows Live" clId="Web-{56297FF5-37C6-49DA-878D-2ECBA56EDD6D}" dt="2023-03-24T12:22:52.881" v="723" actId="14100"/>
          <ac:spMkLst>
            <pc:docMk/>
            <pc:sldMk cId="860298555" sldId="286"/>
            <ac:spMk id="7" creationId="{D80C8C96-CEB8-A812-7115-ADC5C74DD342}"/>
          </ac:spMkLst>
        </pc:spChg>
        <pc:spChg chg="add mod">
          <ac:chgData name="Guest User" userId="" providerId="Windows Live" clId="Web-{56297FF5-37C6-49DA-878D-2ECBA56EDD6D}" dt="2023-03-24T12:23:46.226" v="732" actId="20577"/>
          <ac:spMkLst>
            <pc:docMk/>
            <pc:sldMk cId="860298555" sldId="286"/>
            <ac:spMk id="9" creationId="{942134FF-A2F3-E836-8095-B44DDE0995B4}"/>
          </ac:spMkLst>
        </pc:spChg>
        <pc:picChg chg="add mod">
          <ac:chgData name="Guest User" userId="" providerId="Windows Live" clId="Web-{56297FF5-37C6-49DA-878D-2ECBA56EDD6D}" dt="2023-03-24T12:23:15.179" v="726" actId="1076"/>
          <ac:picMkLst>
            <pc:docMk/>
            <pc:sldMk cId="860298555" sldId="286"/>
            <ac:picMk id="8" creationId="{DA733150-1C77-BECA-2664-8D18B58004F9}"/>
          </ac:picMkLst>
        </pc:picChg>
        <pc:picChg chg="add mod">
          <ac:chgData name="Guest User" userId="" providerId="Windows Live" clId="Web-{56297FF5-37C6-49DA-878D-2ECBA56EDD6D}" dt="2023-03-24T12:24:03.258" v="735" actId="1076"/>
          <ac:picMkLst>
            <pc:docMk/>
            <pc:sldMk cId="860298555" sldId="286"/>
            <ac:picMk id="10" creationId="{A5784F3F-DFDC-FA72-65DD-75F1931BDF20}"/>
          </ac:picMkLst>
        </pc:picChg>
      </pc:sldChg>
      <pc:sldChg chg="addSp delSp modSp new">
        <pc:chgData name="Guest User" userId="" providerId="Windows Live" clId="Web-{56297FF5-37C6-49DA-878D-2ECBA56EDD6D}" dt="2023-03-24T12:25:54.418" v="762" actId="1076"/>
        <pc:sldMkLst>
          <pc:docMk/>
          <pc:sldMk cId="1397731469" sldId="287"/>
        </pc:sldMkLst>
        <pc:spChg chg="del">
          <ac:chgData name="Guest User" userId="" providerId="Windows Live" clId="Web-{56297FF5-37C6-49DA-878D-2ECBA56EDD6D}" dt="2023-03-24T12:24:15.024" v="737"/>
          <ac:spMkLst>
            <pc:docMk/>
            <pc:sldMk cId="1397731469" sldId="287"/>
            <ac:spMk id="2" creationId="{97283B17-18DD-B65B-3470-689106730BFB}"/>
          </ac:spMkLst>
        </pc:spChg>
        <pc:spChg chg="del">
          <ac:chgData name="Guest User" userId="" providerId="Windows Live" clId="Web-{56297FF5-37C6-49DA-878D-2ECBA56EDD6D}" dt="2023-03-24T12:24:18.680" v="738"/>
          <ac:spMkLst>
            <pc:docMk/>
            <pc:sldMk cId="1397731469" sldId="287"/>
            <ac:spMk id="3" creationId="{81313342-7DE2-5931-DA5A-DEBF54F783E8}"/>
          </ac:spMkLst>
        </pc:spChg>
        <pc:spChg chg="del">
          <ac:chgData name="Guest User" userId="" providerId="Windows Live" clId="Web-{56297FF5-37C6-49DA-878D-2ECBA56EDD6D}" dt="2023-03-24T12:24:22.087" v="739"/>
          <ac:spMkLst>
            <pc:docMk/>
            <pc:sldMk cId="1397731469" sldId="287"/>
            <ac:spMk id="4" creationId="{F5EAA06D-50DC-801B-5D4A-CEB9E182DADA}"/>
          </ac:spMkLst>
        </pc:spChg>
        <pc:spChg chg="add mod">
          <ac:chgData name="Guest User" userId="" providerId="Windows Live" clId="Web-{56297FF5-37C6-49DA-878D-2ECBA56EDD6D}" dt="2023-03-24T12:24:54.213" v="750" actId="20577"/>
          <ac:spMkLst>
            <pc:docMk/>
            <pc:sldMk cId="1397731469" sldId="287"/>
            <ac:spMk id="5" creationId="{8E365D61-C467-1542-1238-45E983096E37}"/>
          </ac:spMkLst>
        </pc:spChg>
        <pc:spChg chg="add mod">
          <ac:chgData name="Guest User" userId="" providerId="Windows Live" clId="Web-{56297FF5-37C6-49DA-878D-2ECBA56EDD6D}" dt="2023-03-24T12:25:22.448" v="757" actId="14100"/>
          <ac:spMkLst>
            <pc:docMk/>
            <pc:sldMk cId="1397731469" sldId="287"/>
            <ac:spMk id="6" creationId="{9262D105-C41D-3DAE-0E1C-8C241C4472AD}"/>
          </ac:spMkLst>
        </pc:spChg>
        <pc:picChg chg="add mod">
          <ac:chgData name="Guest User" userId="" providerId="Windows Live" clId="Web-{56297FF5-37C6-49DA-878D-2ECBA56EDD6D}" dt="2023-03-24T12:25:54.418" v="762" actId="1076"/>
          <ac:picMkLst>
            <pc:docMk/>
            <pc:sldMk cId="1397731469" sldId="287"/>
            <ac:picMk id="7" creationId="{95885EFE-1DE4-55C7-74EB-D12A4D208CA7}"/>
          </ac:picMkLst>
        </pc:picChg>
      </pc:sldChg>
      <pc:sldChg chg="add del replId">
        <pc:chgData name="Guest User" userId="" providerId="Windows Live" clId="Web-{56297FF5-37C6-49DA-878D-2ECBA56EDD6D}" dt="2023-03-24T12:25:40.402" v="759"/>
        <pc:sldMkLst>
          <pc:docMk/>
          <pc:sldMk cId="3065110321" sldId="288"/>
        </pc:sldMkLst>
      </pc:sldChg>
      <pc:sldChg chg="addSp delSp modSp new">
        <pc:chgData name="Guest User" userId="" providerId="Windows Live" clId="Web-{56297FF5-37C6-49DA-878D-2ECBA56EDD6D}" dt="2023-03-24T12:29:48.019" v="931" actId="1076"/>
        <pc:sldMkLst>
          <pc:docMk/>
          <pc:sldMk cId="3747190749" sldId="288"/>
        </pc:sldMkLst>
        <pc:spChg chg="del">
          <ac:chgData name="Guest User" userId="" providerId="Windows Live" clId="Web-{56297FF5-37C6-49DA-878D-2ECBA56EDD6D}" dt="2023-03-24T12:26:15.340" v="764"/>
          <ac:spMkLst>
            <pc:docMk/>
            <pc:sldMk cId="3747190749" sldId="288"/>
            <ac:spMk id="2" creationId="{D74C4739-B5E2-5724-AB37-7C2864387C12}"/>
          </ac:spMkLst>
        </pc:spChg>
        <pc:spChg chg="del">
          <ac:chgData name="Guest User" userId="" providerId="Windows Live" clId="Web-{56297FF5-37C6-49DA-878D-2ECBA56EDD6D}" dt="2023-03-24T12:26:18.528" v="765"/>
          <ac:spMkLst>
            <pc:docMk/>
            <pc:sldMk cId="3747190749" sldId="288"/>
            <ac:spMk id="3" creationId="{1FA80F1D-028C-3720-7FFA-5A4528E7E353}"/>
          </ac:spMkLst>
        </pc:spChg>
        <pc:spChg chg="del">
          <ac:chgData name="Guest User" userId="" providerId="Windows Live" clId="Web-{56297FF5-37C6-49DA-878D-2ECBA56EDD6D}" dt="2023-03-24T12:26:21.747" v="766"/>
          <ac:spMkLst>
            <pc:docMk/>
            <pc:sldMk cId="3747190749" sldId="288"/>
            <ac:spMk id="4" creationId="{63916DE4-A6BC-21B2-114B-817F83FAF335}"/>
          </ac:spMkLst>
        </pc:spChg>
        <pc:spChg chg="add mod">
          <ac:chgData name="Guest User" userId="" providerId="Windows Live" clId="Web-{56297FF5-37C6-49DA-878D-2ECBA56EDD6D}" dt="2023-03-24T12:26:50.138" v="772" actId="20577"/>
          <ac:spMkLst>
            <pc:docMk/>
            <pc:sldMk cId="3747190749" sldId="288"/>
            <ac:spMk id="5" creationId="{8025975D-7520-B6B3-0B7B-EEC804D86701}"/>
          </ac:spMkLst>
        </pc:spChg>
        <pc:spChg chg="add mod">
          <ac:chgData name="Guest User" userId="" providerId="Windows Live" clId="Web-{56297FF5-37C6-49DA-878D-2ECBA56EDD6D}" dt="2023-03-24T12:27:21.608" v="780" actId="20577"/>
          <ac:spMkLst>
            <pc:docMk/>
            <pc:sldMk cId="3747190749" sldId="288"/>
            <ac:spMk id="6" creationId="{62822923-41EB-3F06-DB00-0E40AE9A02DA}"/>
          </ac:spMkLst>
        </pc:spChg>
        <pc:spChg chg="add mod">
          <ac:chgData name="Guest User" userId="" providerId="Windows Live" clId="Web-{56297FF5-37C6-49DA-878D-2ECBA56EDD6D}" dt="2023-03-24T12:27:51.343" v="785" actId="20577"/>
          <ac:spMkLst>
            <pc:docMk/>
            <pc:sldMk cId="3747190749" sldId="288"/>
            <ac:spMk id="7" creationId="{45983E4E-95F3-C096-C35C-93E517ECBF24}"/>
          </ac:spMkLst>
        </pc:spChg>
        <pc:graphicFrameChg chg="add mod modGraphic">
          <ac:chgData name="Guest User" userId="" providerId="Windows Live" clId="Web-{56297FF5-37C6-49DA-878D-2ECBA56EDD6D}" dt="2023-03-24T12:29:48.019" v="931" actId="1076"/>
          <ac:graphicFrameMkLst>
            <pc:docMk/>
            <pc:sldMk cId="3747190749" sldId="288"/>
            <ac:graphicFrameMk id="9" creationId="{4D8827D0-7DE4-0431-AE38-BC86CA96322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644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879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108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0756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12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6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2692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7408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6470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628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2249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6033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7185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5149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8040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06735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63358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3812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97514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7809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6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83447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47769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90704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36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561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746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894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769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495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32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07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E8242-6BF9-4218-B91B-12AAFB444E8C}" type="datetimeFigureOut">
              <a:rPr lang="LID4096" smtClean="0"/>
              <a:t>03/25/2023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43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BB64-C17F-58A8-92F2-DC178A0A5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258175" cy="1382712"/>
          </a:xfrm>
        </p:spPr>
        <p:txBody>
          <a:bodyPr/>
          <a:lstStyle/>
          <a:p>
            <a:pPr algn="l"/>
            <a:r>
              <a:rPr lang="en-US" dirty="0" err="1"/>
              <a:t>Eut</a:t>
            </a:r>
            <a:r>
              <a:rPr lang="en-US" dirty="0"/>
              <a:t>+ Project 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D45BC-E328-F456-475D-29902E7F5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52808"/>
          </a:xfrm>
        </p:spPr>
        <p:txBody>
          <a:bodyPr>
            <a:noAutofit/>
          </a:bodyPr>
          <a:lstStyle/>
          <a:p>
            <a:pPr algn="l"/>
            <a:r>
              <a:rPr lang="en-US" sz="1600" i="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Ravindu Buddhila</a:t>
            </a:r>
            <a:r>
              <a:rPr lang="en-US" sz="16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600" i="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Danthasinghe</a:t>
            </a:r>
            <a:r>
              <a:rPr lang="en-US" sz="16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600" i="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Mridul Mukherjee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latin typeface="Calibri"/>
                <a:cs typeface="Calibri"/>
              </a:rPr>
              <a:t>Menelaos</a:t>
            </a:r>
            <a:r>
              <a:rPr lang="en-US" sz="16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en-US" sz="1600" i="0" dirty="0" err="1">
                <a:solidFill>
                  <a:schemeClr val="tx1"/>
                </a:solidFill>
                <a:effectLst/>
                <a:latin typeface="Calibri"/>
                <a:cs typeface="Calibri"/>
              </a:rPr>
              <a:t>Menelaou</a:t>
            </a:r>
            <a:endParaRPr lang="en-US" sz="1600" i="0" dirty="0">
              <a:solidFill>
                <a:schemeClr val="tx1"/>
              </a:solidFill>
              <a:effectLst/>
              <a:latin typeface="Calibri"/>
              <a:cs typeface="Calibri"/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  <a:latin typeface="Calibri"/>
                <a:cs typeface="Calibri"/>
              </a:rPr>
              <a:t>Marios</a:t>
            </a:r>
            <a:r>
              <a:rPr lang="en-US" sz="16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/>
                <a:cs typeface="Calibri"/>
              </a:rPr>
              <a:t>Pirikki</a:t>
            </a:r>
            <a:r>
              <a:rPr lang="en-US" sz="16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endParaRPr lang="LID4096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55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1F98-B8CD-6F81-945F-7A6B8C98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05" y="143709"/>
            <a:ext cx="4446381" cy="58477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Time Series Analysis Without Der</a:t>
            </a:r>
            <a:endParaRPr lang="LID4096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4A1E-3AC6-D50A-2070-CB6DEAA93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79" y="1176448"/>
            <a:ext cx="5052748" cy="504569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Weekday in Summer: Residential Case (H0) (1/2)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E70B9-5D30-8653-BEF4-6CD60DC3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78" y="3083508"/>
            <a:ext cx="4586288" cy="32364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57BB85-5A22-FA8E-A48D-1ED7605C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264" y="3278922"/>
            <a:ext cx="4329081" cy="3018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786B2-B994-B17E-8D1B-AD26565F7299}"/>
              </a:ext>
            </a:extLst>
          </p:cNvPr>
          <p:cNvSpPr txBox="1"/>
          <p:nvPr/>
        </p:nvSpPr>
        <p:spPr>
          <a:xfrm>
            <a:off x="743558" y="2187581"/>
            <a:ext cx="4586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Maximum, mean, and minimum voltage of the buses at MV voltage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97AEA-51A9-0B9A-119E-92C4DFBDD3AA}"/>
              </a:ext>
            </a:extLst>
          </p:cNvPr>
          <p:cNvSpPr txBox="1"/>
          <p:nvPr/>
        </p:nvSpPr>
        <p:spPr>
          <a:xfrm>
            <a:off x="5329846" y="2187582"/>
            <a:ext cx="44399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maximum, mean, and minimum voltage of the buses at LV voltage level</a:t>
            </a:r>
          </a:p>
        </p:txBody>
      </p:sp>
    </p:spTree>
    <p:extLst>
      <p:ext uri="{BB962C8B-B14F-4D97-AF65-F5344CB8AC3E}">
        <p14:creationId xmlns:p14="http://schemas.microsoft.com/office/powerpoint/2010/main" val="425796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4B6F59C9-4C80-B607-3962-E1FDDAB3F2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7970" y="2269107"/>
            <a:ext cx="4184034" cy="3127117"/>
          </a:xfrm>
        </p:spPr>
      </p:pic>
      <p:pic>
        <p:nvPicPr>
          <p:cNvPr id="27" name="Picture 27" descr="Chart, line chart&#10;&#10;Description automatically generated">
            <a:extLst>
              <a:ext uri="{FF2B5EF4-FFF2-40B4-BE49-F238E27FC236}">
                <a16:creationId xmlns:a16="http://schemas.microsoft.com/office/drawing/2014/main" id="{A4D20F82-E769-3515-3800-D8AFFA009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485" y="2263880"/>
            <a:ext cx="4374523" cy="31351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AC2048D-CB92-0FD0-152B-380165D2410A}"/>
              </a:ext>
            </a:extLst>
          </p:cNvPr>
          <p:cNvSpPr txBox="1"/>
          <p:nvPr/>
        </p:nvSpPr>
        <p:spPr>
          <a:xfrm>
            <a:off x="517970" y="1461776"/>
            <a:ext cx="411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Mean and maximum line loading over time</a:t>
            </a:r>
            <a:endParaRPr lang="LID4096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10B5F4-E0E9-D2A2-BAA3-2965C27D769E}"/>
              </a:ext>
            </a:extLst>
          </p:cNvPr>
          <p:cNvSpPr txBox="1"/>
          <p:nvPr/>
        </p:nvSpPr>
        <p:spPr>
          <a:xfrm>
            <a:off x="5117170" y="842666"/>
            <a:ext cx="42400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Sunday  in Winter: Residential Case (HO) (1/2)</a:t>
            </a:r>
            <a:endParaRPr lang="LID4096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9210AA-AEBE-AD2F-C70B-7EA7A78CE514}"/>
              </a:ext>
            </a:extLst>
          </p:cNvPr>
          <p:cNvSpPr txBox="1"/>
          <p:nvPr/>
        </p:nvSpPr>
        <p:spPr>
          <a:xfrm>
            <a:off x="5117170" y="1412045"/>
            <a:ext cx="4302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maximum, mean, and minimum voltage of the buses at MV voltage level</a:t>
            </a:r>
            <a:endParaRPr lang="LID4096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3C6834-FB46-A8A5-37EA-301A3142411A}"/>
              </a:ext>
            </a:extLst>
          </p:cNvPr>
          <p:cNvSpPr txBox="1"/>
          <p:nvPr/>
        </p:nvSpPr>
        <p:spPr>
          <a:xfrm>
            <a:off x="432381" y="842667"/>
            <a:ext cx="3838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Weekday in Summer: Residential Case (H0) (2/2)</a:t>
            </a:r>
          </a:p>
        </p:txBody>
      </p:sp>
    </p:spTree>
    <p:extLst>
      <p:ext uri="{BB962C8B-B14F-4D97-AF65-F5344CB8AC3E}">
        <p14:creationId xmlns:p14="http://schemas.microsoft.com/office/powerpoint/2010/main" val="119963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56B6E4-D805-97FC-C77B-BD80C571077F}"/>
              </a:ext>
            </a:extLst>
          </p:cNvPr>
          <p:cNvSpPr txBox="1"/>
          <p:nvPr/>
        </p:nvSpPr>
        <p:spPr>
          <a:xfrm>
            <a:off x="482601" y="1251635"/>
            <a:ext cx="4055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maximum, mean, and minimum voltage of the buses at LV voltage level</a:t>
            </a:r>
            <a:endParaRPr lang="LID4096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45FC9-6469-9550-3562-B78917122869}"/>
              </a:ext>
            </a:extLst>
          </p:cNvPr>
          <p:cNvSpPr txBox="1"/>
          <p:nvPr/>
        </p:nvSpPr>
        <p:spPr>
          <a:xfrm>
            <a:off x="4943764" y="1251635"/>
            <a:ext cx="6100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mean and maximum line loading over time</a:t>
            </a:r>
            <a:endParaRPr lang="LID4096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D30065-1121-83EE-5A0F-4E837D335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23" y="2063233"/>
            <a:ext cx="4403851" cy="3932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4FB9C3-0B95-929E-B40B-F7181FDBE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274" y="2063233"/>
            <a:ext cx="4958199" cy="39322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A48800-FB3F-5EC3-1837-E238F69E417C}"/>
              </a:ext>
            </a:extLst>
          </p:cNvPr>
          <p:cNvSpPr txBox="1"/>
          <p:nvPr/>
        </p:nvSpPr>
        <p:spPr>
          <a:xfrm>
            <a:off x="648855" y="378482"/>
            <a:ext cx="61006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Sunday in Winter: Residential Case (HO) (2/2)</a:t>
            </a:r>
          </a:p>
        </p:txBody>
      </p:sp>
    </p:spTree>
    <p:extLst>
      <p:ext uri="{BB962C8B-B14F-4D97-AF65-F5344CB8AC3E}">
        <p14:creationId xmlns:p14="http://schemas.microsoft.com/office/powerpoint/2010/main" val="415372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E42C0-7BC8-24C0-996C-9E1F00E2DFE9}"/>
              </a:ext>
            </a:extLst>
          </p:cNvPr>
          <p:cNvSpPr txBox="1"/>
          <p:nvPr/>
        </p:nvSpPr>
        <p:spPr>
          <a:xfrm>
            <a:off x="685800" y="651225"/>
            <a:ext cx="61006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Saturday in Winter: Residential Case (HO) (1/2)</a:t>
            </a:r>
            <a:endParaRPr lang="LID4096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E8DC9-423F-D58E-F01B-B34201A584F4}"/>
              </a:ext>
            </a:extLst>
          </p:cNvPr>
          <p:cNvSpPr txBox="1"/>
          <p:nvPr/>
        </p:nvSpPr>
        <p:spPr>
          <a:xfrm>
            <a:off x="409978" y="1483217"/>
            <a:ext cx="46642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maximum, mean, and minimum voltage of the buses at MV voltage level</a:t>
            </a:r>
            <a:endParaRPr lang="en-US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0262DA3-B5B8-AE3C-0972-68F87D6C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48" y="2357631"/>
            <a:ext cx="4417453" cy="3398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97A54B-F91D-F8DB-C24C-45EFE493419B}"/>
              </a:ext>
            </a:extLst>
          </p:cNvPr>
          <p:cNvSpPr txBox="1"/>
          <p:nvPr/>
        </p:nvSpPr>
        <p:spPr>
          <a:xfrm>
            <a:off x="5572260" y="1483217"/>
            <a:ext cx="43530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maximum, mean, and minimum voltage of the buses at LV voltage level</a:t>
            </a:r>
            <a:endParaRPr lang="en-US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CA9D5AE-4D62-033E-3726-B06DF6A9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921" y="2406219"/>
            <a:ext cx="4310129" cy="322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1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3FE3C6-FD51-9C09-CA5C-06701B673F04}"/>
              </a:ext>
            </a:extLst>
          </p:cNvPr>
          <p:cNvSpPr txBox="1"/>
          <p:nvPr/>
        </p:nvSpPr>
        <p:spPr>
          <a:xfrm>
            <a:off x="639619" y="577334"/>
            <a:ext cx="4569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Saturday in Winter: Residential Case (HO) (2/2)</a:t>
            </a:r>
            <a:endParaRPr lang="LID4096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DB510-1027-A9BE-930C-BB40B7FC28D9}"/>
              </a:ext>
            </a:extLst>
          </p:cNvPr>
          <p:cNvSpPr txBox="1"/>
          <p:nvPr/>
        </p:nvSpPr>
        <p:spPr>
          <a:xfrm>
            <a:off x="639619" y="1787297"/>
            <a:ext cx="44496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mean and maximum line loading over time</a:t>
            </a:r>
            <a:endParaRPr lang="LID4096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F3C0F7-A8DB-7652-317B-7011AB416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75" y="2348405"/>
            <a:ext cx="4893561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05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9A1D5F-0A4C-2B4B-7042-6B2F2C752862}"/>
              </a:ext>
            </a:extLst>
          </p:cNvPr>
          <p:cNvSpPr txBox="1"/>
          <p:nvPr/>
        </p:nvSpPr>
        <p:spPr>
          <a:xfrm>
            <a:off x="538766" y="420710"/>
            <a:ext cx="50077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 sz="1600"/>
              <a:t>Weekday in Summer: Commercial Case (G0) </a:t>
            </a:r>
            <a:endParaRPr lang="en-US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    (1/2)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8C8F8-0AD3-6040-1734-C30C3A3793E2}"/>
              </a:ext>
            </a:extLst>
          </p:cNvPr>
          <p:cNvSpPr txBox="1"/>
          <p:nvPr/>
        </p:nvSpPr>
        <p:spPr>
          <a:xfrm>
            <a:off x="281189" y="1493949"/>
            <a:ext cx="47608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maximum, mean, and minimum voltage of the buses at MV voltage level</a:t>
            </a:r>
            <a:endParaRPr lang="en-US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39476B2-D395-3386-A893-529252E8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6" y="2514197"/>
            <a:ext cx="4803819" cy="3224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826068-E9DB-8B09-F1A2-5FE2C11AFBF4}"/>
              </a:ext>
            </a:extLst>
          </p:cNvPr>
          <p:cNvSpPr txBox="1"/>
          <p:nvPr/>
        </p:nvSpPr>
        <p:spPr>
          <a:xfrm>
            <a:off x="5314682" y="1493949"/>
            <a:ext cx="42350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/>
              <a:t>maximum, mean, and minimum voltage of the buses at LV voltage level</a:t>
            </a:r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157F288-DB4F-667F-B283-71AFDB6E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555" y="2518278"/>
            <a:ext cx="4310129" cy="319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4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0D8698-46EB-AF21-0491-4254F394D1FF}"/>
              </a:ext>
            </a:extLst>
          </p:cNvPr>
          <p:cNvSpPr txBox="1"/>
          <p:nvPr/>
        </p:nvSpPr>
        <p:spPr>
          <a:xfrm>
            <a:off x="442175" y="452907"/>
            <a:ext cx="53726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>
                <a:cs typeface="Arial"/>
              </a:rPr>
              <a:t>Weekday in Summer: Commercial Case (G0) </a:t>
            </a:r>
            <a:r>
              <a:rPr lang="en-US">
                <a:cs typeface="Arial"/>
              </a:rPr>
              <a:t>​</a:t>
            </a:r>
            <a:endParaRPr lang="en-US"/>
          </a:p>
          <a:p>
            <a:r>
              <a:rPr lang="en-US">
                <a:cs typeface="Arial"/>
              </a:rPr>
              <a:t>    (2/2)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28D8F2-84A5-4CBB-DD27-71B9FACB0544}"/>
              </a:ext>
            </a:extLst>
          </p:cNvPr>
          <p:cNvSpPr txBox="1"/>
          <p:nvPr/>
        </p:nvSpPr>
        <p:spPr>
          <a:xfrm>
            <a:off x="613894" y="1955442"/>
            <a:ext cx="38271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mean and maximum line loading over time</a:t>
            </a:r>
            <a:endParaRPr lang="en-US"/>
          </a:p>
        </p:txBody>
      </p:sp>
      <p:pic>
        <p:nvPicPr>
          <p:cNvPr id="7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3FD6099B-8345-5E2D-E5DF-CA79E37B9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07" y="2790242"/>
            <a:ext cx="4159876" cy="311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8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B8B356-CCD9-4CBF-A7E5-53A4F27E988E}"/>
              </a:ext>
            </a:extLst>
          </p:cNvPr>
          <p:cNvSpPr txBox="1"/>
          <p:nvPr/>
        </p:nvSpPr>
        <p:spPr>
          <a:xfrm>
            <a:off x="538767" y="560231"/>
            <a:ext cx="491114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 sz="1600"/>
              <a:t>Sunday in Spring: Commercial Case (G0)</a:t>
            </a:r>
          </a:p>
          <a:p>
            <a:r>
              <a:rPr lang="en-US" sz="1600">
                <a:ea typeface="+mn-lt"/>
                <a:cs typeface="+mn-lt"/>
              </a:rPr>
              <a:t>    (1/2)</a:t>
            </a:r>
            <a:endParaRPr lang="en-IN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42107-1C1F-5F97-FB40-ED2B677F5950}"/>
              </a:ext>
            </a:extLst>
          </p:cNvPr>
          <p:cNvSpPr txBox="1"/>
          <p:nvPr/>
        </p:nvSpPr>
        <p:spPr>
          <a:xfrm>
            <a:off x="356316" y="1794456"/>
            <a:ext cx="46857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IN"/>
              <a:t>maximum, mean, and minimum voltage of the buses at MV voltage level</a:t>
            </a:r>
            <a:endParaRPr lang="en-US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9F6CC88-4D0E-D491-C61D-7C9F39A04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" y="2805234"/>
            <a:ext cx="4868214" cy="3394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77251-9C54-DCF7-4858-963931BEB07F}"/>
              </a:ext>
            </a:extLst>
          </p:cNvPr>
          <p:cNvSpPr txBox="1"/>
          <p:nvPr/>
        </p:nvSpPr>
        <p:spPr>
          <a:xfrm>
            <a:off x="5325414" y="1794456"/>
            <a:ext cx="45033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maximum, mean, and minimum voltage of the buses at LV voltage level</a:t>
            </a:r>
            <a:endParaRPr lang="en-US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B26A575-A47E-AB7B-B75A-5AF315FEB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485" y="2974446"/>
            <a:ext cx="4320862" cy="298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88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CF0AAF-3749-38C6-242C-8F9E44A986C1}"/>
              </a:ext>
            </a:extLst>
          </p:cNvPr>
          <p:cNvSpPr txBox="1"/>
          <p:nvPr/>
        </p:nvSpPr>
        <p:spPr>
          <a:xfrm>
            <a:off x="517302" y="474372"/>
            <a:ext cx="50506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>
                <a:cs typeface="Arial"/>
              </a:rPr>
              <a:t>Sunday in Spring: Commercial Case (G0)</a:t>
            </a:r>
            <a:r>
              <a:rPr lang="en-US">
                <a:cs typeface="Arial"/>
              </a:rPr>
              <a:t>​</a:t>
            </a:r>
            <a:endParaRPr lang="en-US"/>
          </a:p>
          <a:p>
            <a:r>
              <a:rPr lang="en-US">
                <a:cs typeface="Arial"/>
              </a:rPr>
              <a:t>    (2/2)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77A45-16DD-18FA-2A07-500770F4E967}"/>
              </a:ext>
            </a:extLst>
          </p:cNvPr>
          <p:cNvSpPr txBox="1"/>
          <p:nvPr/>
        </p:nvSpPr>
        <p:spPr>
          <a:xfrm>
            <a:off x="624626" y="1783724"/>
            <a:ext cx="38379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mean and maximum line loading over time</a:t>
            </a:r>
            <a:endParaRPr lang="en-US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E1F08C9-1FB5-607A-6F49-BE0E16FD9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96" y="2707715"/>
            <a:ext cx="5050664" cy="336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35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C6E66F-E38D-0017-9085-08CCB0FF303C}"/>
              </a:ext>
            </a:extLst>
          </p:cNvPr>
          <p:cNvSpPr txBox="1"/>
          <p:nvPr/>
        </p:nvSpPr>
        <p:spPr>
          <a:xfrm>
            <a:off x="538766" y="452907"/>
            <a:ext cx="53082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/>
              <a:t>Saturday in Winter: Commercial Case (G0)</a:t>
            </a:r>
          </a:p>
          <a:p>
            <a:r>
              <a:rPr lang="en-US">
                <a:ea typeface="+mn-lt"/>
                <a:cs typeface="+mn-lt"/>
              </a:rPr>
              <a:t>    (1/2)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D47C3-6EDD-25E4-343C-456962055137}"/>
              </a:ext>
            </a:extLst>
          </p:cNvPr>
          <p:cNvSpPr txBox="1"/>
          <p:nvPr/>
        </p:nvSpPr>
        <p:spPr>
          <a:xfrm>
            <a:off x="173865" y="1762259"/>
            <a:ext cx="53082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maximum, mean, and minimum voltage of the buses at MV voltage level</a:t>
            </a:r>
            <a:endParaRPr lang="en-US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BD0A2A6-4C79-EB71-DCB2-7A6B61CF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29" y="2613794"/>
            <a:ext cx="4771623" cy="34489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49D11E-8FDD-2B8B-E865-ADBD92E6F959}"/>
              </a:ext>
            </a:extLst>
          </p:cNvPr>
          <p:cNvSpPr txBox="1"/>
          <p:nvPr/>
        </p:nvSpPr>
        <p:spPr>
          <a:xfrm>
            <a:off x="5540062" y="1762259"/>
            <a:ext cx="47286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maximum, mean, and minimum voltage of the buses at LV voltage level</a:t>
            </a:r>
            <a:endParaRPr lang="en-US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C8FA33FF-5019-4C45-200A-0455D9FA3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921" y="2689996"/>
            <a:ext cx="4181341" cy="30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4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FD16-D231-4DBE-72A5-8F1890B5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609600"/>
            <a:ext cx="5982084" cy="674255"/>
          </a:xfrm>
        </p:spPr>
        <p:txBody>
          <a:bodyPr>
            <a:normAutofit fontScale="90000"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</a:rPr>
              <a:t>Power Systems Planning end-term assignment</a:t>
            </a:r>
            <a:endParaRPr lang="LID4096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C2CB-A998-DD06-9038-5A0A97FC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1" y="1717964"/>
            <a:ext cx="8932257" cy="4757507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Overview: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This project is to investigate the connection of distributed energy resources (DER) into the distribution grid. It is split into three parts: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Scenario-based analysis, separate for the MV and LV level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Time series analysis, combined for MV and LV level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Optimization using innovative planning and operation schemes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55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E9F1BB-B073-F2F0-CD52-350657FCD5AC}"/>
              </a:ext>
            </a:extLst>
          </p:cNvPr>
          <p:cNvSpPr txBox="1"/>
          <p:nvPr/>
        </p:nvSpPr>
        <p:spPr>
          <a:xfrm>
            <a:off x="388513" y="517301"/>
            <a:ext cx="49755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>
                <a:cs typeface="Arial"/>
              </a:rPr>
              <a:t>Saturday in Winter: Commercial Case (G0)</a:t>
            </a:r>
            <a:r>
              <a:rPr lang="en-US">
                <a:cs typeface="Arial"/>
              </a:rPr>
              <a:t>​</a:t>
            </a:r>
            <a:endParaRPr lang="en-US"/>
          </a:p>
          <a:p>
            <a:r>
              <a:rPr lang="en-US">
                <a:cs typeface="Arial"/>
              </a:rPr>
              <a:t>    (2/2)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6198E-5EAB-045A-B2BA-0646E54AE00C}"/>
              </a:ext>
            </a:extLst>
          </p:cNvPr>
          <p:cNvSpPr txBox="1"/>
          <p:nvPr/>
        </p:nvSpPr>
        <p:spPr>
          <a:xfrm>
            <a:off x="399246" y="1955442"/>
            <a:ext cx="49648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mean and maximum line loading over time</a:t>
            </a:r>
            <a:endParaRPr lang="en-US"/>
          </a:p>
        </p:txBody>
      </p:sp>
      <p:pic>
        <p:nvPicPr>
          <p:cNvPr id="7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B51FC5F3-E5AF-90C4-3156-83761A3D7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13" y="2575594"/>
            <a:ext cx="5115059" cy="382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2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A95201-32B8-4B2E-9D89-479E57A41621}"/>
              </a:ext>
            </a:extLst>
          </p:cNvPr>
          <p:cNvSpPr txBox="1"/>
          <p:nvPr/>
        </p:nvSpPr>
        <p:spPr>
          <a:xfrm>
            <a:off x="227527" y="1000259"/>
            <a:ext cx="51472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/>
              <a:t>Workday in Summer: Residential Case (H0)</a:t>
            </a:r>
          </a:p>
          <a:p>
            <a:r>
              <a:rPr lang="en-US">
                <a:ea typeface="+mn-lt"/>
                <a:cs typeface="+mn-lt"/>
              </a:rPr>
              <a:t>    (1/2)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F827A-8A4B-19F1-2C2C-A411E8A34689}"/>
              </a:ext>
            </a:extLst>
          </p:cNvPr>
          <p:cNvSpPr txBox="1"/>
          <p:nvPr/>
        </p:nvSpPr>
        <p:spPr>
          <a:xfrm>
            <a:off x="227528" y="1955442"/>
            <a:ext cx="48145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maximum, mean, and minimum voltage of the buses at MV voltage level</a:t>
            </a:r>
            <a:endParaRPr lang="en-US"/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DB7584C-5A16-6E53-39DF-3E2FD60B8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2" y="2749067"/>
            <a:ext cx="4412055" cy="34849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16B6FE-5922-0F37-389E-754E81834293}"/>
              </a:ext>
            </a:extLst>
          </p:cNvPr>
          <p:cNvSpPr txBox="1"/>
          <p:nvPr/>
        </p:nvSpPr>
        <p:spPr>
          <a:xfrm>
            <a:off x="5089301" y="1955443"/>
            <a:ext cx="45247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maximum, mean, and minimum voltage of the buses at LV voltage level</a:t>
            </a:r>
            <a:endParaRPr lang="en-US"/>
          </a:p>
        </p:txBody>
      </p:sp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F654C2A-59E6-93E0-D836-AAF0EFE57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301" y="2754391"/>
            <a:ext cx="4257899" cy="3484964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E3711C03-C883-78B2-F661-005FAED6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2" y="365210"/>
            <a:ext cx="8596668" cy="390659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Time Series Analysis with DER only active power:-</a:t>
            </a:r>
            <a:br>
              <a:rPr lang="en-US" sz="2200" dirty="0"/>
            </a:b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2479748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B3B307-3B85-DA7A-A2D5-4B45EC24A630}"/>
              </a:ext>
            </a:extLst>
          </p:cNvPr>
          <p:cNvSpPr txBox="1"/>
          <p:nvPr/>
        </p:nvSpPr>
        <p:spPr>
          <a:xfrm>
            <a:off x="442175" y="334851"/>
            <a:ext cx="52009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>
                <a:cs typeface="Arial"/>
              </a:rPr>
              <a:t>Workday in Summer: Residential Case (H0)</a:t>
            </a:r>
            <a:r>
              <a:rPr lang="en-US">
                <a:cs typeface="Arial"/>
              </a:rPr>
              <a:t>​</a:t>
            </a:r>
            <a:endParaRPr lang="en-US"/>
          </a:p>
          <a:p>
            <a:r>
              <a:rPr lang="en-US">
                <a:cs typeface="Arial"/>
              </a:rPr>
              <a:t>    (2/2)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96B86-B492-B8BD-66F4-BD1FB0493FAD}"/>
              </a:ext>
            </a:extLst>
          </p:cNvPr>
          <p:cNvSpPr txBox="1"/>
          <p:nvPr/>
        </p:nvSpPr>
        <p:spPr>
          <a:xfrm>
            <a:off x="281189" y="1676400"/>
            <a:ext cx="5812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the mean and maximum line loading over time</a:t>
            </a:r>
            <a:endParaRPr lang="en-US"/>
          </a:p>
        </p:txBody>
      </p:sp>
      <p:pic>
        <p:nvPicPr>
          <p:cNvPr id="7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1DF6745E-38DB-1E86-A9A4-7647C1CC0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2" y="2321349"/>
            <a:ext cx="4964805" cy="37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94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F42787-CB41-922D-1FCB-DEE741547E93}"/>
              </a:ext>
            </a:extLst>
          </p:cNvPr>
          <p:cNvSpPr txBox="1"/>
          <p:nvPr/>
        </p:nvSpPr>
        <p:spPr>
          <a:xfrm>
            <a:off x="420711" y="442175"/>
            <a:ext cx="51365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/>
              <a:t>Workday in Summer: Commercial Case (G0) </a:t>
            </a:r>
          </a:p>
          <a:p>
            <a:r>
              <a:rPr lang="en-US">
                <a:ea typeface="+mn-lt"/>
                <a:cs typeface="+mn-lt"/>
              </a:rPr>
              <a:t>    (1/2)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A588D-B6D3-BDCD-FF61-61E84ADAEFB5}"/>
              </a:ext>
            </a:extLst>
          </p:cNvPr>
          <p:cNvSpPr txBox="1"/>
          <p:nvPr/>
        </p:nvSpPr>
        <p:spPr>
          <a:xfrm>
            <a:off x="377780" y="1547611"/>
            <a:ext cx="48574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maximum, mean, and minimum voltage of the buses at MV voltage level</a:t>
            </a:r>
            <a:endParaRPr lang="en-US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F58AF33-3D02-1737-0EFB-1E24D4BE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86" y="2249968"/>
            <a:ext cx="4814552" cy="3570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737FD-713B-CC54-35BD-89384D7C5384}"/>
              </a:ext>
            </a:extLst>
          </p:cNvPr>
          <p:cNvSpPr txBox="1"/>
          <p:nvPr/>
        </p:nvSpPr>
        <p:spPr>
          <a:xfrm>
            <a:off x="5486400" y="1547611"/>
            <a:ext cx="45247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maximum, mean, and minimum voltage of the buses at LV voltage level</a:t>
            </a:r>
            <a:endParaRPr lang="en-US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B03296D-CF66-79AA-0FDB-15B3CB20D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555" y="2325095"/>
            <a:ext cx="4632101" cy="34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84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86FEE1-D38F-F350-E069-E55499D00951}"/>
              </a:ext>
            </a:extLst>
          </p:cNvPr>
          <p:cNvSpPr txBox="1"/>
          <p:nvPr/>
        </p:nvSpPr>
        <p:spPr>
          <a:xfrm>
            <a:off x="517302" y="506569"/>
            <a:ext cx="50506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>
                <a:cs typeface="Arial"/>
              </a:rPr>
              <a:t>Workday in Summer: Commercial Case (G0) </a:t>
            </a:r>
            <a:r>
              <a:rPr lang="en-US">
                <a:cs typeface="Arial"/>
              </a:rPr>
              <a:t>​</a:t>
            </a:r>
            <a:endParaRPr lang="en-US"/>
          </a:p>
          <a:p>
            <a:r>
              <a:rPr lang="en-US">
                <a:cs typeface="Arial"/>
              </a:rPr>
              <a:t>    (2/2)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74578-B237-CFD2-E5EB-448AB270ACF6}"/>
              </a:ext>
            </a:extLst>
          </p:cNvPr>
          <p:cNvSpPr txBox="1"/>
          <p:nvPr/>
        </p:nvSpPr>
        <p:spPr>
          <a:xfrm>
            <a:off x="463640" y="1493949"/>
            <a:ext cx="45999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the mean and maximum line loading over time</a:t>
            </a:r>
            <a:endParaRPr lang="en-US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3B4227E-A465-B02D-4E8B-2C10B0D03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48" y="2224757"/>
            <a:ext cx="4599904" cy="351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7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94A86D-9D72-9E39-F3CB-66F628F16F61}"/>
              </a:ext>
            </a:extLst>
          </p:cNvPr>
          <p:cNvSpPr txBox="1"/>
          <p:nvPr/>
        </p:nvSpPr>
        <p:spPr>
          <a:xfrm>
            <a:off x="388513" y="356315"/>
            <a:ext cx="52009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/>
              <a:t>Sunday in Spring: Residential Case (H0)</a:t>
            </a:r>
            <a:r>
              <a:rPr lang="en-IN">
                <a:ea typeface="+mn-lt"/>
                <a:cs typeface="+mn-lt"/>
              </a:rPr>
              <a:t> </a:t>
            </a:r>
          </a:p>
          <a:p>
            <a:r>
              <a:rPr lang="en-US">
                <a:ea typeface="+mn-lt"/>
                <a:cs typeface="+mn-lt"/>
              </a:rPr>
              <a:t>    (1/2)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13A8B-4EAA-3436-C4F6-490394D43932}"/>
              </a:ext>
            </a:extLst>
          </p:cNvPr>
          <p:cNvSpPr txBox="1"/>
          <p:nvPr/>
        </p:nvSpPr>
        <p:spPr>
          <a:xfrm>
            <a:off x="388513" y="1569076"/>
            <a:ext cx="437452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maximum, mean, and minimum voltage of the buses at MV voltage level</a:t>
            </a:r>
            <a:endParaRPr lang="en-US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B715A86-BAAC-6F24-6293-BCB029E84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83" y="2582672"/>
            <a:ext cx="4417453" cy="3281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693A1D-4A59-7CE6-8B74-6B0D5002A9AB}"/>
              </a:ext>
            </a:extLst>
          </p:cNvPr>
          <p:cNvSpPr txBox="1"/>
          <p:nvPr/>
        </p:nvSpPr>
        <p:spPr>
          <a:xfrm>
            <a:off x="5185893" y="1569076"/>
            <a:ext cx="47286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IN"/>
              <a:t>maximum, mean, and minimum voltage of the buses at LV voltage level</a:t>
            </a:r>
            <a:endParaRPr lang="en-US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A4CB98C2-AD87-2917-F3ED-32F1B46C4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893" y="2496813"/>
            <a:ext cx="4471115" cy="329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27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64DC85-3AAB-B05E-AA45-CD516CAB3BE7}"/>
              </a:ext>
            </a:extLst>
          </p:cNvPr>
          <p:cNvSpPr txBox="1"/>
          <p:nvPr/>
        </p:nvSpPr>
        <p:spPr>
          <a:xfrm>
            <a:off x="420710" y="420710"/>
            <a:ext cx="49540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>
                <a:cs typeface="Arial"/>
              </a:rPr>
              <a:t>Sunday in Spring: Residential Case (H0) </a:t>
            </a:r>
            <a:r>
              <a:rPr lang="en-US">
                <a:cs typeface="Arial"/>
              </a:rPr>
              <a:t>​</a:t>
            </a:r>
            <a:endParaRPr lang="en-US"/>
          </a:p>
          <a:p>
            <a:r>
              <a:rPr lang="en-US">
                <a:cs typeface="Arial"/>
              </a:rPr>
              <a:t>    (2/2)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80811-CC64-6582-BAC1-BA77EF974374}"/>
              </a:ext>
            </a:extLst>
          </p:cNvPr>
          <p:cNvSpPr txBox="1"/>
          <p:nvPr/>
        </p:nvSpPr>
        <p:spPr>
          <a:xfrm>
            <a:off x="570964" y="1676400"/>
            <a:ext cx="39774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the mean and maximum line loading over time</a:t>
            </a:r>
            <a:endParaRPr lang="en-US"/>
          </a:p>
        </p:txBody>
      </p:sp>
      <p:pic>
        <p:nvPicPr>
          <p:cNvPr id="7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82C6D549-BADF-818E-BC9A-A4DC067EF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37" y="2500075"/>
            <a:ext cx="4793087" cy="361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23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28327A-CC4E-497C-E115-09B4F759B0A5}"/>
              </a:ext>
            </a:extLst>
          </p:cNvPr>
          <p:cNvSpPr txBox="1"/>
          <p:nvPr/>
        </p:nvSpPr>
        <p:spPr>
          <a:xfrm>
            <a:off x="259725" y="377781"/>
            <a:ext cx="50721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/>
              <a:t>Sunday in Spring: Commercial Case (G0)</a:t>
            </a:r>
            <a:r>
              <a:rPr lang="en-US">
                <a:ea typeface="+mn-lt"/>
                <a:cs typeface="+mn-lt"/>
              </a:rPr>
              <a:t>(1/2)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75CF8-27BF-D59B-A887-572D6BA5E0FF}"/>
              </a:ext>
            </a:extLst>
          </p:cNvPr>
          <p:cNvSpPr txBox="1"/>
          <p:nvPr/>
        </p:nvSpPr>
        <p:spPr>
          <a:xfrm>
            <a:off x="324119" y="1440287"/>
            <a:ext cx="38593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maximum, mean, and minimum voltage of the buses at MV voltage level</a:t>
            </a:r>
            <a:endParaRPr lang="en-US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2833633-8AC5-2EF8-5CC2-F1E22DF30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5" y="2620278"/>
            <a:ext cx="4438918" cy="3656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607703-4224-91E2-7393-F4E2E380858C}"/>
              </a:ext>
            </a:extLst>
          </p:cNvPr>
          <p:cNvSpPr txBox="1"/>
          <p:nvPr/>
        </p:nvSpPr>
        <p:spPr>
          <a:xfrm>
            <a:off x="5293217" y="1440287"/>
            <a:ext cx="45462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maximum, mean, and minimum voltage of the buses at LV voltage level</a:t>
            </a:r>
            <a:endParaRPr lang="en-US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B641642C-9EA3-DF3A-36D9-557EC5D07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231" y="2620278"/>
            <a:ext cx="4750157" cy="34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5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27711D-13C0-29C2-FD5D-0C84A6002B50}"/>
              </a:ext>
            </a:extLst>
          </p:cNvPr>
          <p:cNvSpPr txBox="1"/>
          <p:nvPr/>
        </p:nvSpPr>
        <p:spPr>
          <a:xfrm>
            <a:off x="506570" y="485104"/>
            <a:ext cx="54262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/>
              <a:t>Sunday in Spring: Commercial Case (G0) </a:t>
            </a:r>
            <a:endParaRPr lang="en-US"/>
          </a:p>
          <a:p>
            <a:r>
              <a:rPr lang="en-US"/>
              <a:t>    (2/2)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BBF3B-D560-B49F-0C7F-4B1B11F2B11B}"/>
              </a:ext>
            </a:extLst>
          </p:cNvPr>
          <p:cNvSpPr txBox="1"/>
          <p:nvPr/>
        </p:nvSpPr>
        <p:spPr>
          <a:xfrm>
            <a:off x="624625" y="1665667"/>
            <a:ext cx="41169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the mean and maximum line loading over time</a:t>
            </a:r>
            <a:endParaRPr lang="en-US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D9D4508-26D6-6BE1-A18C-D6B49D92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84" y="2450137"/>
            <a:ext cx="4664298" cy="354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32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8C6B1A-BD41-232F-4336-1950B4B5D562}"/>
              </a:ext>
            </a:extLst>
          </p:cNvPr>
          <p:cNvSpPr txBox="1"/>
          <p:nvPr/>
        </p:nvSpPr>
        <p:spPr>
          <a:xfrm>
            <a:off x="356316" y="442175"/>
            <a:ext cx="48789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/>
              <a:t>Saturday in Winter: Residential Case (H0)</a:t>
            </a:r>
          </a:p>
          <a:p>
            <a:r>
              <a:rPr lang="en-US">
                <a:ea typeface="+mn-lt"/>
                <a:cs typeface="+mn-lt"/>
              </a:rPr>
              <a:t>    (1/2)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7404B-FDBD-C6D1-7BDE-2B2E4CD93A92}"/>
              </a:ext>
            </a:extLst>
          </p:cNvPr>
          <p:cNvSpPr txBox="1"/>
          <p:nvPr/>
        </p:nvSpPr>
        <p:spPr>
          <a:xfrm>
            <a:off x="356315" y="1858851"/>
            <a:ext cx="48789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maximum, mean, and minimum voltage of the buses at MV voltage level</a:t>
            </a:r>
            <a:endParaRPr lang="en-US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5CCCCE6-5091-9FED-AA15-DDEBFCCFC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60" y="2625602"/>
            <a:ext cx="4997002" cy="3699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55FD77-A32E-3263-AD80-6C1D298CDEFB}"/>
              </a:ext>
            </a:extLst>
          </p:cNvPr>
          <p:cNvSpPr txBox="1"/>
          <p:nvPr/>
        </p:nvSpPr>
        <p:spPr>
          <a:xfrm>
            <a:off x="5368344" y="1858851"/>
            <a:ext cx="45569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maximum, mean, and minimum voltage of the buses at LV voltage level</a:t>
            </a:r>
            <a:endParaRPr lang="en-US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F81A72C-0A4E-A992-7C3E-FD767DCF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527" y="2663796"/>
            <a:ext cx="4556974" cy="339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6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22C3-1970-5042-4719-285D61EB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97" y="323272"/>
            <a:ext cx="3848484" cy="563418"/>
          </a:xfrm>
        </p:spPr>
        <p:txBody>
          <a:bodyPr>
            <a:normAutofit/>
          </a:bodyPr>
          <a:lstStyle/>
          <a:p>
            <a:r>
              <a:rPr lang="en-US" sz="2200" dirty="0"/>
              <a:t>Network</a:t>
            </a:r>
            <a:endParaRPr lang="LID4096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CD34-64AF-6BBF-184F-5CE6B930F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97" y="1034473"/>
            <a:ext cx="8596668" cy="32517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MV LEVEL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LV LEVEL 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745D5-3F71-B3BB-5884-D81C6C764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4" y="1343025"/>
            <a:ext cx="6311306" cy="2583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3AB50-04BB-7E65-4101-67609351F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4434033"/>
            <a:ext cx="6097706" cy="222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70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B8B132-C16C-023A-039B-52445048DFFF}"/>
              </a:ext>
            </a:extLst>
          </p:cNvPr>
          <p:cNvSpPr txBox="1"/>
          <p:nvPr/>
        </p:nvSpPr>
        <p:spPr>
          <a:xfrm>
            <a:off x="281189" y="388513"/>
            <a:ext cx="47930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>
                <a:cs typeface="Arial"/>
              </a:rPr>
              <a:t>Saturday in Winter: Residential Case (H0)</a:t>
            </a:r>
            <a:r>
              <a:rPr lang="en-US">
                <a:cs typeface="Arial"/>
              </a:rPr>
              <a:t>​</a:t>
            </a:r>
            <a:endParaRPr lang="en-US"/>
          </a:p>
          <a:p>
            <a:r>
              <a:rPr lang="en-US">
                <a:cs typeface="Arial"/>
              </a:rPr>
              <a:t>    (2/2)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14AEC-300E-8128-A470-EAA4278B06E8}"/>
              </a:ext>
            </a:extLst>
          </p:cNvPr>
          <p:cNvSpPr txBox="1"/>
          <p:nvPr/>
        </p:nvSpPr>
        <p:spPr>
          <a:xfrm>
            <a:off x="281189" y="1805189"/>
            <a:ext cx="47930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the mean and maximum line loading over time</a:t>
            </a:r>
            <a:endParaRPr lang="en-US"/>
          </a:p>
        </p:txBody>
      </p:sp>
      <p:pic>
        <p:nvPicPr>
          <p:cNvPr id="7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C262A19B-5ACF-6D26-8714-9C730960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9" y="2679739"/>
            <a:ext cx="4932608" cy="369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19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642EF0-2C86-303B-9BF8-ACAF750A695F}"/>
              </a:ext>
            </a:extLst>
          </p:cNvPr>
          <p:cNvSpPr txBox="1"/>
          <p:nvPr/>
        </p:nvSpPr>
        <p:spPr>
          <a:xfrm>
            <a:off x="431443" y="334851"/>
            <a:ext cx="55550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/>
              <a:t>Saturday in Winter: Commercial Case (G0)</a:t>
            </a:r>
            <a:r>
              <a:rPr lang="en-IN">
                <a:ea typeface="+mn-lt"/>
                <a:cs typeface="+mn-lt"/>
              </a:rPr>
              <a:t> </a:t>
            </a:r>
          </a:p>
          <a:p>
            <a:r>
              <a:rPr lang="en-US">
                <a:ea typeface="+mn-lt"/>
                <a:cs typeface="+mn-lt"/>
              </a:rPr>
              <a:t>    (1/2)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C8C96-CEB8-A812-7115-ADC5C74DD342}"/>
              </a:ext>
            </a:extLst>
          </p:cNvPr>
          <p:cNvSpPr txBox="1"/>
          <p:nvPr/>
        </p:nvSpPr>
        <p:spPr>
          <a:xfrm>
            <a:off x="431443" y="1762259"/>
            <a:ext cx="47608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maximum, mean, and minimum voltage of the buses at MV voltage level</a:t>
            </a:r>
            <a:endParaRPr lang="en-US"/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A733150-1C77-BECA-2664-8D18B580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9" y="2604137"/>
            <a:ext cx="4578439" cy="3388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2134FF-A2F3-E836-8095-B44DDE0995B4}"/>
              </a:ext>
            </a:extLst>
          </p:cNvPr>
          <p:cNvSpPr txBox="1"/>
          <p:nvPr/>
        </p:nvSpPr>
        <p:spPr>
          <a:xfrm>
            <a:off x="5196625" y="1762259"/>
            <a:ext cx="47501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maximum, mean, and minimum voltage of the buses at LV voltage level</a:t>
            </a:r>
            <a:endParaRPr lang="en-US"/>
          </a:p>
        </p:txBody>
      </p:sp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A5784F3F-DFDC-FA72-65DD-75F1931BD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625" y="2604137"/>
            <a:ext cx="4578439" cy="33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98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365D61-C467-1542-1238-45E983096E37}"/>
              </a:ext>
            </a:extLst>
          </p:cNvPr>
          <p:cNvSpPr txBox="1"/>
          <p:nvPr/>
        </p:nvSpPr>
        <p:spPr>
          <a:xfrm>
            <a:off x="388514" y="528034"/>
            <a:ext cx="49326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>
                <a:cs typeface="Arial"/>
              </a:rPr>
              <a:t>Saturday in Winter: Commercial Case (G0) </a:t>
            </a:r>
            <a:r>
              <a:rPr lang="en-US">
                <a:cs typeface="Arial"/>
              </a:rPr>
              <a:t>​</a:t>
            </a:r>
            <a:endParaRPr lang="en-US"/>
          </a:p>
          <a:p>
            <a:r>
              <a:rPr lang="en-US">
                <a:cs typeface="Arial"/>
              </a:rPr>
              <a:t>    (2/2)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2D105-C41D-3DAE-0E1C-8C241C4472AD}"/>
              </a:ext>
            </a:extLst>
          </p:cNvPr>
          <p:cNvSpPr txBox="1"/>
          <p:nvPr/>
        </p:nvSpPr>
        <p:spPr>
          <a:xfrm>
            <a:off x="442175" y="1751527"/>
            <a:ext cx="47716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/>
              <a:t>the mean and maximum line loading over time</a:t>
            </a:r>
            <a:endParaRPr lang="en-US"/>
          </a:p>
        </p:txBody>
      </p:sp>
      <p:pic>
        <p:nvPicPr>
          <p:cNvPr id="7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95885EFE-1DE4-55C7-74EB-D12A4D20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75" y="2540218"/>
            <a:ext cx="4932608" cy="370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31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25975D-7520-B6B3-0B7B-EEC804D86701}"/>
              </a:ext>
            </a:extLst>
          </p:cNvPr>
          <p:cNvSpPr txBox="1"/>
          <p:nvPr/>
        </p:nvSpPr>
        <p:spPr>
          <a:xfrm>
            <a:off x="152401" y="248992"/>
            <a:ext cx="95046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 b="1"/>
              <a:t>Compare the maximum voltage drop/rise in the MV and LV network as well as the maximum line loading to the results from section 3. Which approach (scenario-based or time series) yields more onerous results?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22923-41EB-3F06-DB00-0E40AE9A02DA}"/>
              </a:ext>
            </a:extLst>
          </p:cNvPr>
          <p:cNvSpPr txBox="1"/>
          <p:nvPr/>
        </p:nvSpPr>
        <p:spPr>
          <a:xfrm>
            <a:off x="109471" y="1375893"/>
            <a:ext cx="95046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IN"/>
              <a:t>Since we did not use the time series analysis more onerous is scenario-based analysis. We found out that the values for bus voltages are exceeding the permissible limits in Scenario based analysis.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83E4E-95F3-C096-C35C-93E517ECBF24}"/>
              </a:ext>
            </a:extLst>
          </p:cNvPr>
          <p:cNvSpPr txBox="1"/>
          <p:nvPr/>
        </p:nvSpPr>
        <p:spPr>
          <a:xfrm>
            <a:off x="420710" y="22988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b="1" u="sng"/>
              <a:t>Exercise 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D8827D0-7DE4-0431-AE38-BC86CA96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8633"/>
              </p:ext>
            </p:extLst>
          </p:nvPr>
        </p:nvGraphicFramePr>
        <p:xfrm>
          <a:off x="420710" y="2851897"/>
          <a:ext cx="10160201" cy="347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545">
                  <a:extLst>
                    <a:ext uri="{9D8B030D-6E8A-4147-A177-3AD203B41FA5}">
                      <a16:colId xmlns:a16="http://schemas.microsoft.com/office/drawing/2014/main" val="2918755466"/>
                    </a:ext>
                  </a:extLst>
                </a:gridCol>
                <a:gridCol w="883097">
                  <a:extLst>
                    <a:ext uri="{9D8B030D-6E8A-4147-A177-3AD203B41FA5}">
                      <a16:colId xmlns:a16="http://schemas.microsoft.com/office/drawing/2014/main" val="2368230185"/>
                    </a:ext>
                  </a:extLst>
                </a:gridCol>
                <a:gridCol w="697027">
                  <a:extLst>
                    <a:ext uri="{9D8B030D-6E8A-4147-A177-3AD203B41FA5}">
                      <a16:colId xmlns:a16="http://schemas.microsoft.com/office/drawing/2014/main" val="3680604568"/>
                    </a:ext>
                  </a:extLst>
                </a:gridCol>
                <a:gridCol w="692211">
                  <a:extLst>
                    <a:ext uri="{9D8B030D-6E8A-4147-A177-3AD203B41FA5}">
                      <a16:colId xmlns:a16="http://schemas.microsoft.com/office/drawing/2014/main" val="2627091153"/>
                    </a:ext>
                  </a:extLst>
                </a:gridCol>
                <a:gridCol w="702815">
                  <a:extLst>
                    <a:ext uri="{9D8B030D-6E8A-4147-A177-3AD203B41FA5}">
                      <a16:colId xmlns:a16="http://schemas.microsoft.com/office/drawing/2014/main" val="996512630"/>
                    </a:ext>
                  </a:extLst>
                </a:gridCol>
                <a:gridCol w="692211">
                  <a:extLst>
                    <a:ext uri="{9D8B030D-6E8A-4147-A177-3AD203B41FA5}">
                      <a16:colId xmlns:a16="http://schemas.microsoft.com/office/drawing/2014/main" val="2253612128"/>
                    </a:ext>
                  </a:extLst>
                </a:gridCol>
                <a:gridCol w="702815">
                  <a:extLst>
                    <a:ext uri="{9D8B030D-6E8A-4147-A177-3AD203B41FA5}">
                      <a16:colId xmlns:a16="http://schemas.microsoft.com/office/drawing/2014/main" val="2946482930"/>
                    </a:ext>
                  </a:extLst>
                </a:gridCol>
                <a:gridCol w="702815">
                  <a:extLst>
                    <a:ext uri="{9D8B030D-6E8A-4147-A177-3AD203B41FA5}">
                      <a16:colId xmlns:a16="http://schemas.microsoft.com/office/drawing/2014/main" val="1249865711"/>
                    </a:ext>
                  </a:extLst>
                </a:gridCol>
                <a:gridCol w="683532">
                  <a:extLst>
                    <a:ext uri="{9D8B030D-6E8A-4147-A177-3AD203B41FA5}">
                      <a16:colId xmlns:a16="http://schemas.microsoft.com/office/drawing/2014/main" val="1148763361"/>
                    </a:ext>
                  </a:extLst>
                </a:gridCol>
                <a:gridCol w="683532">
                  <a:extLst>
                    <a:ext uri="{9D8B030D-6E8A-4147-A177-3AD203B41FA5}">
                      <a16:colId xmlns:a16="http://schemas.microsoft.com/office/drawing/2014/main" val="158855775"/>
                    </a:ext>
                  </a:extLst>
                </a:gridCol>
                <a:gridCol w="683532">
                  <a:extLst>
                    <a:ext uri="{9D8B030D-6E8A-4147-A177-3AD203B41FA5}">
                      <a16:colId xmlns:a16="http://schemas.microsoft.com/office/drawing/2014/main" val="2288814414"/>
                    </a:ext>
                  </a:extLst>
                </a:gridCol>
                <a:gridCol w="644005">
                  <a:extLst>
                    <a:ext uri="{9D8B030D-6E8A-4147-A177-3AD203B41FA5}">
                      <a16:colId xmlns:a16="http://schemas.microsoft.com/office/drawing/2014/main" val="1118211142"/>
                    </a:ext>
                  </a:extLst>
                </a:gridCol>
                <a:gridCol w="683532">
                  <a:extLst>
                    <a:ext uri="{9D8B030D-6E8A-4147-A177-3AD203B41FA5}">
                      <a16:colId xmlns:a16="http://schemas.microsoft.com/office/drawing/2014/main" val="3413954639"/>
                    </a:ext>
                  </a:extLst>
                </a:gridCol>
                <a:gridCol w="683532">
                  <a:extLst>
                    <a:ext uri="{9D8B030D-6E8A-4147-A177-3AD203B41FA5}">
                      <a16:colId xmlns:a16="http://schemas.microsoft.com/office/drawing/2014/main" val="3613665443"/>
                    </a:ext>
                  </a:extLst>
                </a:gridCol>
              </a:tblGrid>
              <a:tr h="217141">
                <a:tc rowSpan="3"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Network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gridSpan="2"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Measurements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Scenario MV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Scenario LV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Scenario Combined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Time Series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1500"/>
                  </a:ext>
                </a:extLst>
              </a:tr>
              <a:tr h="2887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High load, low DER gen.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Low load high DER gen.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High load, low DER gen.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Low load high DER gen.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H0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G0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35895"/>
                  </a:ext>
                </a:extLst>
              </a:tr>
              <a:tr h="7969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Sum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Win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Spr</a:t>
                      </a:r>
                      <a:endParaRPr lang="en-IN" sz="1400" err="1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Sum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Win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Spr</a:t>
                      </a:r>
                      <a:endParaRPr lang="en-IN" sz="1400" err="1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89076"/>
                  </a:ext>
                </a:extLst>
              </a:tr>
              <a:tr h="217141">
                <a:tc rowSpan="5"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MV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Bus </a:t>
                      </a:r>
                    </a:p>
                    <a:p>
                      <a:r>
                        <a:rPr lang="en-IN" sz="1400" dirty="0">
                          <a:effectLst/>
                        </a:rPr>
                        <a:t>Voltage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algn="ctr"/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868744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89934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mean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61098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Line</a:t>
                      </a:r>
                    </a:p>
                    <a:p>
                      <a:r>
                        <a:rPr lang="en-IN" sz="1400">
                          <a:effectLst/>
                        </a:rPr>
                        <a:t>Loading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99.88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64.30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99.98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89.4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94.2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738701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27.44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17.58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22.51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17.3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20.8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20.1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18.8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19.4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12.2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803546"/>
                  </a:ext>
                </a:extLst>
              </a:tr>
              <a:tr h="217141">
                <a:tc rowSpan="5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Bus </a:t>
                      </a:r>
                    </a:p>
                    <a:p>
                      <a:r>
                        <a:rPr lang="en-IN" sz="1400">
                          <a:effectLst/>
                        </a:rPr>
                        <a:t>Voltage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0.91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06235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1.04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1.02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4991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0.98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670211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Line</a:t>
                      </a:r>
                    </a:p>
                    <a:p>
                      <a:r>
                        <a:rPr lang="en-IN" sz="1400">
                          <a:effectLst/>
                        </a:rPr>
                        <a:t>Loading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32.52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22.53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32.52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23.6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27.3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30.8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12.8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54592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18.83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18.83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18.83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5.06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7.6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6.7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5.2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7.13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3.5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911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19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D66896-870B-8E73-6EB4-B2684E1D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514350"/>
            <a:ext cx="4733926" cy="582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54971F-86A3-153E-38BD-49A75C987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6" y="828675"/>
            <a:ext cx="4419600" cy="5553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1FB206-724C-6441-E8AE-B5B6FFCB8C45}"/>
              </a:ext>
            </a:extLst>
          </p:cNvPr>
          <p:cNvSpPr txBox="1"/>
          <p:nvPr/>
        </p:nvSpPr>
        <p:spPr>
          <a:xfrm>
            <a:off x="485775" y="268492"/>
            <a:ext cx="441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Figure 1: Single-Line Diagram of the MV network [1].</a:t>
            </a:r>
            <a:endParaRPr lang="LID4096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F2D8-4C19-6945-80C0-F1A76B7F259A}"/>
              </a:ext>
            </a:extLst>
          </p:cNvPr>
          <p:cNvSpPr txBox="1"/>
          <p:nvPr/>
        </p:nvSpPr>
        <p:spPr>
          <a:xfrm>
            <a:off x="4962526" y="282028"/>
            <a:ext cx="6100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Figure 2: Single-Line Diagram of the LV network [1].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25945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7905-CA2E-E929-F063-4BE10055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73293"/>
            <a:ext cx="5160048" cy="443345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</a:rPr>
              <a:t>Scenario-based analysis</a:t>
            </a:r>
            <a:endParaRPr lang="LID4096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B456-3A70-A5F5-7811-8826013AE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96" y="1042989"/>
            <a:ext cx="8821360" cy="5244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effectLst/>
                <a:latin typeface="Calibri"/>
                <a:ea typeface="Calibri" panose="020F0502020204030204" pitchFamily="34" charset="0"/>
                <a:cs typeface="Calibri"/>
              </a:rPr>
              <a:t>What extreme scenarios must be </a:t>
            </a:r>
            <a:r>
              <a:rPr lang="en-US" sz="1800" b="1" dirty="0" err="1">
                <a:effectLst/>
                <a:latin typeface="Calibri"/>
                <a:ea typeface="Calibri" panose="020F0502020204030204" pitchFamily="34" charset="0"/>
                <a:cs typeface="Calibri"/>
              </a:rPr>
              <a:t>analysed</a:t>
            </a:r>
            <a:r>
              <a:rPr lang="en-US" sz="1800" b="1" dirty="0">
                <a:effectLst/>
                <a:latin typeface="Calibri"/>
                <a:ea typeface="Calibri" panose="020F0502020204030204" pitchFamily="34" charset="0"/>
                <a:cs typeface="Calibri"/>
              </a:rPr>
              <a:t> before deciding if the connection of DER is permissible?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according to DIN EN 50160: −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/>
                <a:ea typeface="Calibri" panose="020F0502020204030204" pitchFamily="34" charset="0"/>
                <a:cs typeface="Calibri"/>
              </a:rPr>
              <a:t>	Maximum load &amp; minimum generation at all voltage levels</a:t>
            </a:r>
            <a:r>
              <a:rPr lang="en-IN" sz="1600" dirty="0">
                <a:latin typeface="Calibri"/>
                <a:ea typeface="Calibri" panose="020F0502020204030204" pitchFamily="34" charset="0"/>
                <a:cs typeface="Calibri"/>
              </a:rPr>
              <a:t>.</a:t>
            </a:r>
            <a:endParaRPr lang="en-IN" sz="16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/>
                <a:ea typeface="Calibri" panose="020F0502020204030204" pitchFamily="34" charset="0"/>
                <a:cs typeface="Calibri"/>
              </a:rPr>
              <a:t>	Minimum load </a:t>
            </a:r>
            <a:r>
              <a:rPr lang="en-IN" sz="1600" baseline="30000" dirty="0">
                <a:effectLst/>
                <a:latin typeface="Calibri"/>
                <a:ea typeface="Calibri" panose="020F0502020204030204" pitchFamily="34" charset="0"/>
                <a:cs typeface="Calibri"/>
              </a:rPr>
              <a:t>1)</a:t>
            </a:r>
            <a:r>
              <a:rPr lang="en-IN" sz="1600" dirty="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r>
              <a:rPr lang="en-IN" sz="1600" dirty="0">
                <a:effectLst/>
                <a:latin typeface="Calibri"/>
                <a:ea typeface="Calibri" panose="020F0502020204030204" pitchFamily="34" charset="0"/>
                <a:cs typeface="Calibri"/>
              </a:rPr>
              <a:t> &amp; maximum generation at all voltage levels</a:t>
            </a:r>
            <a:r>
              <a:rPr lang="en-IN" sz="1600" dirty="0">
                <a:latin typeface="Calibri"/>
                <a:ea typeface="Calibri" panose="020F0502020204030204" pitchFamily="34" charset="0"/>
                <a:cs typeface="Calibri"/>
              </a:rPr>
              <a:t>. </a:t>
            </a:r>
            <a:endParaRPr lang="en-IN" sz="16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0" indent="0">
              <a:buNone/>
            </a:pPr>
            <a:r>
              <a:rPr lang="en-IN" sz="1600" baseline="30000" dirty="0">
                <a:effectLst/>
                <a:latin typeface="Calibri"/>
                <a:ea typeface="Calibri" panose="020F0502020204030204" pitchFamily="34" charset="0"/>
                <a:cs typeface="Calibri"/>
              </a:rPr>
              <a:t>1)</a:t>
            </a:r>
            <a:r>
              <a:rPr lang="en-IN" sz="1600" dirty="0">
                <a:effectLst/>
                <a:latin typeface="Calibri"/>
                <a:ea typeface="Calibri" panose="020F0502020204030204" pitchFamily="34" charset="0"/>
                <a:cs typeface="Calibri"/>
              </a:rPr>
              <a:t> Value for the load depends on the times, when maximum DER feed-in occurs (e.g. for PV between 10 am and 4 pm)</a:t>
            </a:r>
          </a:p>
          <a:p>
            <a:pPr marL="0" indent="0">
              <a:buNone/>
            </a:pPr>
            <a:endParaRPr lang="en-IN" sz="16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r>
              <a:rPr lang="en-IN" sz="1600" b="1" dirty="0">
                <a:ea typeface="+mn-lt"/>
                <a:cs typeface="+mn-lt"/>
              </a:rPr>
              <a:t> What tap-changer position (set-point value for voltage regulation on MV side) should be assumed for the HV/MV transformer depending on the scenario?</a:t>
            </a:r>
            <a:endParaRPr lang="en-IN" dirty="0"/>
          </a:p>
          <a:p>
            <a:pPr>
              <a:buNone/>
            </a:pPr>
            <a:r>
              <a:rPr lang="en-IN" sz="1600" dirty="0">
                <a:latin typeface="Calibri"/>
                <a:ea typeface="+mn-lt"/>
                <a:cs typeface="+mn-lt"/>
              </a:rPr>
              <a:t>	Maximum load &amp; minimum generation at all voltage levels</a:t>
            </a:r>
            <a:r>
              <a:rPr lang="en-IN" sz="1600" b="1" dirty="0">
                <a:latin typeface="Calibri"/>
                <a:ea typeface="+mn-lt"/>
                <a:cs typeface="+mn-lt"/>
              </a:rPr>
              <a:t>, minimum tapping</a:t>
            </a:r>
            <a:r>
              <a:rPr lang="en-IN" sz="1600" dirty="0">
                <a:latin typeface="Calibri"/>
                <a:ea typeface="+mn-lt"/>
                <a:cs typeface="+mn-lt"/>
              </a:rPr>
              <a:t> (within control range) at HV / MV transformer.</a:t>
            </a:r>
            <a:endParaRPr lang="en-IN" dirty="0">
              <a:latin typeface="Calibri"/>
              <a:cs typeface="Calibri"/>
            </a:endParaRPr>
          </a:p>
          <a:p>
            <a:pPr>
              <a:buNone/>
            </a:pPr>
            <a:r>
              <a:rPr lang="en-IN" sz="1600" dirty="0">
                <a:latin typeface="Calibri"/>
                <a:ea typeface="+mn-lt"/>
                <a:cs typeface="+mn-lt"/>
              </a:rPr>
              <a:t>	Minimum load 1) &amp; maximum generation at all voltage levels, </a:t>
            </a:r>
            <a:r>
              <a:rPr lang="en-IN" sz="1600" b="1" dirty="0">
                <a:latin typeface="Calibri"/>
                <a:ea typeface="+mn-lt"/>
                <a:cs typeface="+mn-lt"/>
              </a:rPr>
              <a:t>maximum tapping</a:t>
            </a:r>
            <a:r>
              <a:rPr lang="en-IN" sz="1600" dirty="0">
                <a:latin typeface="Calibri"/>
                <a:ea typeface="+mn-lt"/>
                <a:cs typeface="+mn-lt"/>
              </a:rPr>
              <a:t> (within control range) at HV/MV transformer. </a:t>
            </a:r>
            <a:endParaRPr lang="en-IN" dirty="0"/>
          </a:p>
          <a:p>
            <a:pPr>
              <a:buNone/>
            </a:pPr>
            <a:endParaRPr lang="en-IN" sz="16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>
              <a:buNone/>
            </a:pPr>
            <a:endParaRPr lang="en-IN" sz="1600" dirty="0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IN" sz="1600" dirty="0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IN" sz="1600" dirty="0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IN" sz="1600" dirty="0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IN" sz="1600" dirty="0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IN" sz="1600" b="1" dirty="0">
              <a:latin typeface="Trebuchet MS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0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B5CDD-3D6C-4F63-49EF-033C6AFE0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60743"/>
            <a:ext cx="8596668" cy="55806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b="1" dirty="0">
                <a:ea typeface="+mn-lt"/>
                <a:cs typeface="+mn-lt"/>
              </a:rPr>
              <a:t>What is the maximum permissible voltage rise (in % of nominal voltage) for the MV and LV level during normal operation? How does this threshold change during n-1 contingency conditions?</a:t>
            </a:r>
            <a:endParaRPr lang="en-US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Testing according to technical connection rules during normal conditions: − 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>
                <a:ea typeface="+mn-lt"/>
                <a:cs typeface="+mn-lt"/>
              </a:rPr>
              <a:t>MV level (</a:t>
            </a:r>
            <a:r>
              <a:rPr lang="en-IN" sz="1600" dirty="0" err="1">
                <a:ea typeface="+mn-lt"/>
                <a:cs typeface="+mn-lt"/>
              </a:rPr>
              <a:t>bdew</a:t>
            </a:r>
            <a:r>
              <a:rPr lang="en-IN" sz="1600" dirty="0">
                <a:ea typeface="+mn-lt"/>
                <a:cs typeface="+mn-lt"/>
              </a:rPr>
              <a:t>): voltage change when all DER are connected (compared to the case 	without any DER)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>
                <a:ea typeface="+mn-lt"/>
                <a:cs typeface="+mn-lt"/>
              </a:rPr>
              <a:t>LV level (VDE AR 4100 and 4105): voltage change when all DER are connected</a:t>
            </a:r>
            <a:endParaRPr lang="en-US" sz="1600" dirty="0"/>
          </a:p>
          <a:p>
            <a:pPr marL="0" indent="0">
              <a:buNone/>
            </a:pPr>
            <a:endParaRPr lang="en-IN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During normal operation (continuous voltage fluctuation)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Maximum voltage deviation at PCC (Point of Common Coupling) 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− LV: -5% to +10% 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− MV: -5% to +5% Defined for 95% of the time, measured over one week 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During fault conditions (n-1 case, single outage): 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− LV: -8% to +10% 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− MV: -10% to +10% 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After reactive actions (e.g., stepping of on-load tap-changer): 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− MV: -8% to +8%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5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5111-FC5E-F4AF-FBF3-359372952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6435"/>
            <a:ext cx="8596668" cy="46818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b="1" dirty="0">
                <a:ea typeface="+mn-lt"/>
                <a:cs typeface="+mn-lt"/>
              </a:rPr>
              <a:t>What is the maximum permissible line loading under normal conditions for the MV and LV level?</a:t>
            </a:r>
            <a:endParaRPr lang="LID4096" dirty="0"/>
          </a:p>
          <a:p>
            <a:pPr marL="0" indent="0">
              <a:buNone/>
            </a:pPr>
            <a:endParaRPr lang="en-IN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Testing according to technical connection rules: </a:t>
            </a:r>
            <a:endParaRPr lang="LID4096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	− Maximum load &amp; minimum generation at all voltage levels, minimum tapping 			(within 	control range) at HV / MV transformer </a:t>
            </a:r>
            <a:endParaRPr lang="LID4096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	− Minimum load </a:t>
            </a:r>
            <a:r>
              <a:rPr lang="en-IN" sz="1600" baseline="30000" dirty="0">
                <a:ea typeface="+mn-lt"/>
                <a:cs typeface="+mn-lt"/>
              </a:rPr>
              <a:t>1)</a:t>
            </a:r>
            <a:r>
              <a:rPr lang="en-IN" sz="1600" dirty="0">
                <a:ea typeface="+mn-lt"/>
                <a:cs typeface="+mn-lt"/>
              </a:rPr>
              <a:t> &amp; maximum generation at all voltage levels In both cases, 			minimum tapping at HV / MV transformer</a:t>
            </a:r>
            <a:endParaRPr lang="LID4096" sz="1600" dirty="0"/>
          </a:p>
          <a:p>
            <a:pPr marL="0" indent="0">
              <a:buNone/>
            </a:pPr>
            <a:r>
              <a:rPr lang="en-IN" sz="1600" baseline="30000" dirty="0">
                <a:ea typeface="+mn-lt"/>
                <a:cs typeface="+mn-lt"/>
              </a:rPr>
              <a:t>1)</a:t>
            </a:r>
            <a:r>
              <a:rPr lang="en-IN" sz="1600" dirty="0">
                <a:ea typeface="+mn-lt"/>
                <a:cs typeface="+mn-lt"/>
              </a:rPr>
              <a:t> Value for the load depends on the times, when maximum DER feed-in occurs (e.g. for PV between 10 am and 4 pm).</a:t>
            </a:r>
            <a:endParaRPr lang="LID4096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For the current limits, the maximum steady-state loading is limited to 100 % of the long-term assets capacity. Some DSOs make exceptions, e.g., allowing a temporarily loading of 130 % of maximum steady-state loading for MV/LV stations.</a:t>
            </a:r>
            <a:endParaRPr lang="LID4096" sz="1600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6492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2A0D8-0B4E-B7A3-FAB8-35FDF4360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513"/>
            <a:ext cx="8596668" cy="621561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IN" b="1" dirty="0">
                <a:ea typeface="+mn-lt"/>
                <a:cs typeface="+mn-lt"/>
              </a:rPr>
              <a:t>Based on the results for high load conditions, is the network n-1 secure? Which measures would you recommend for ensuring n-1 security?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For LV high load, low DER condition, it is not n-1 secure. We got line </a:t>
            </a:r>
            <a:r>
              <a:rPr lang="en-IN" b="1" dirty="0">
                <a:ea typeface="+mn-lt"/>
                <a:cs typeface="+mn-lt"/>
              </a:rPr>
              <a:t>9</a:t>
            </a:r>
            <a:r>
              <a:rPr lang="en-IN" dirty="0">
                <a:ea typeface="+mn-lt"/>
                <a:cs typeface="+mn-lt"/>
              </a:rPr>
              <a:t> as critical 	node. 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Measures: Add a parallel line || Add parallel source feed in the system</a:t>
            </a:r>
            <a:endParaRPr lang="LID4096" dirty="0"/>
          </a:p>
          <a:p>
            <a:r>
              <a:rPr lang="en-IN" b="1" dirty="0">
                <a:ea typeface="+mn-lt"/>
                <a:cs typeface="+mn-lt"/>
              </a:rPr>
              <a:t>Repeat the power flow calculation for light load, very high PV conditions. What difference do you notice?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More bus voltage increment because we have light load but more DER gen. 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Extra DER gen. is feed to all grid systems (HV, MV, LV).</a:t>
            </a:r>
            <a:endParaRPr lang="LID4096" dirty="0"/>
          </a:p>
          <a:p>
            <a:r>
              <a:rPr lang="en-IN" b="1" dirty="0">
                <a:ea typeface="+mn-lt"/>
                <a:cs typeface="+mn-lt"/>
              </a:rPr>
              <a:t>Compare the voltage drop / voltage rise with the permissible bandwidth. Is the network well designed? 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During normal operation (continuous voltage fluctuation)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 	Maximum voltage deviation at PCC (Point of Common Coupling) 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	− LV: -5% to +10% 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	− MV: -5% to +5% Defined for 95% of the time, measured over one week . 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The MV network is not well-defined while for high load low DER gen. we have 	from (Bus 3 – Bus 11)  – min bus voltage &lt; 0.95 </a:t>
            </a:r>
            <a:r>
              <a:rPr lang="en-IN" dirty="0" err="1">
                <a:ea typeface="+mn-lt"/>
                <a:cs typeface="+mn-lt"/>
              </a:rPr>
              <a:t>p.u</a:t>
            </a:r>
            <a:r>
              <a:rPr lang="en-IN" dirty="0">
                <a:ea typeface="+mn-lt"/>
                <a:cs typeface="+mn-lt"/>
              </a:rPr>
              <a:t>. and for low load high DER 	gen. we have from (Bus 3 – Bus 11) – max bus voltage &gt; 1.05 </a:t>
            </a:r>
            <a:r>
              <a:rPr lang="en-IN" dirty="0" err="1">
                <a:ea typeface="+mn-lt"/>
                <a:cs typeface="+mn-lt"/>
              </a:rPr>
              <a:t>p.u</a:t>
            </a:r>
            <a:r>
              <a:rPr lang="en-IN" dirty="0">
                <a:ea typeface="+mn-lt"/>
                <a:cs typeface="+mn-lt"/>
              </a:rPr>
              <a:t>.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The LV network is not well-defined while for high load low DER gen. we have 	from (Bus 6 – Bus 19)  – min bus voltage &lt; 0.95 </a:t>
            </a:r>
            <a:r>
              <a:rPr lang="en-IN" dirty="0" err="1">
                <a:ea typeface="+mn-lt"/>
                <a:cs typeface="+mn-lt"/>
              </a:rPr>
              <a:t>p.u</a:t>
            </a:r>
            <a:r>
              <a:rPr lang="en-IN" dirty="0">
                <a:ea typeface="+mn-lt"/>
                <a:cs typeface="+mn-lt"/>
              </a:rPr>
              <a:t>.</a:t>
            </a:r>
            <a:endParaRPr 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4985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789C-F5C0-AE2C-4522-6C02C0AA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2282"/>
            <a:ext cx="8596668" cy="4701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b="1" dirty="0">
                <a:ea typeface="+mn-lt"/>
                <a:cs typeface="+mn-lt"/>
              </a:rPr>
              <a:t>Which annual consumptions is assumed for the H0 load profile? How do you scale the profile for different levels of consumption?</a:t>
            </a:r>
            <a:endParaRPr lang="en-US" dirty="0"/>
          </a:p>
          <a:p>
            <a:pPr marL="0" indent="0">
              <a:buNone/>
            </a:pPr>
            <a:r>
              <a:rPr lang="en-IN" b="1" dirty="0">
                <a:ea typeface="+mn-lt"/>
                <a:cs typeface="+mn-lt"/>
              </a:rPr>
              <a:t>	Scaling </a:t>
            </a:r>
            <a:r>
              <a:rPr lang="en-IN" dirty="0">
                <a:ea typeface="+mn-lt"/>
                <a:cs typeface="+mn-lt"/>
              </a:rPr>
              <a:t> - We divide all the load with the max load of all time.</a:t>
            </a:r>
            <a:endParaRPr lang="en-US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Annual Consumption was assumed to be 1000KWh.</a:t>
            </a:r>
            <a:endParaRPr lang="en-US" dirty="0"/>
          </a:p>
          <a:p>
            <a:r>
              <a:rPr lang="en-IN" b="1" dirty="0">
                <a:ea typeface="+mn-lt"/>
                <a:cs typeface="+mn-lt"/>
              </a:rPr>
              <a:t>What is the morning and evening peak in consumption?</a:t>
            </a:r>
            <a:endParaRPr lang="en-IN" dirty="0"/>
          </a:p>
          <a:p>
            <a:pPr>
              <a:buNone/>
            </a:pPr>
            <a:r>
              <a:rPr lang="en-IN" dirty="0">
                <a:ea typeface="+mn-lt"/>
                <a:cs typeface="+mn-lt"/>
              </a:rPr>
              <a:t>	H0 load profile --- Morning peak --- &gt; 173.1 W      Evening peak --- &gt; 213.2</a:t>
            </a:r>
            <a:endParaRPr lang="en-IN" dirty="0"/>
          </a:p>
          <a:p>
            <a:pPr>
              <a:buNone/>
            </a:pPr>
            <a:r>
              <a:rPr lang="en-IN" dirty="0">
                <a:ea typeface="+mn-lt"/>
                <a:cs typeface="+mn-lt"/>
              </a:rPr>
              <a:t>	G0 load profile --- Morning peak --- &gt; 200 W      Evening peak --- &gt; 178.5</a:t>
            </a:r>
            <a:endParaRPr lang="en-IN" dirty="0"/>
          </a:p>
          <a:p>
            <a:r>
              <a:rPr lang="en-IN" b="1" dirty="0">
                <a:ea typeface="+mn-lt"/>
                <a:cs typeface="+mn-lt"/>
              </a:rPr>
              <a:t>In which time of the year do you expect the peak household consumption? Is this the same for all countries, or rather specific to Germany?</a:t>
            </a:r>
            <a:endParaRPr lang="en-IN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- Winter. During the winter due to the heavy electrical usage (like heaters) it 	shows the maximum peak household consumption</a:t>
            </a:r>
          </a:p>
          <a:p>
            <a:pPr marL="0" indent="0">
              <a:buNone/>
            </a:pPr>
            <a:r>
              <a:rPr lang="en-IN" b="1" dirty="0">
                <a:ea typeface="+mn-lt"/>
                <a:cs typeface="+mn-lt"/>
              </a:rPr>
              <a:t>	- </a:t>
            </a:r>
            <a:r>
              <a:rPr lang="en-IN" dirty="0">
                <a:ea typeface="+mn-lt"/>
                <a:cs typeface="+mn-lt"/>
              </a:rPr>
              <a:t>Depend on the climate</a:t>
            </a:r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391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5B9D5D4C6EB442BCCB1CAFE8493758" ma:contentTypeVersion="5" ma:contentTypeDescription="Create a new document." ma:contentTypeScope="" ma:versionID="ae2fe30fe6e0fdaac3c6258fbaff2147">
  <xsd:schema xmlns:xsd="http://www.w3.org/2001/XMLSchema" xmlns:xs="http://www.w3.org/2001/XMLSchema" xmlns:p="http://schemas.microsoft.com/office/2006/metadata/properties" xmlns:ns3="ea10f733-1a43-4103-8b8f-b2acc38b8858" xmlns:ns4="ff1b2759-d740-47c8-91be-ff63e689bb64" targetNamespace="http://schemas.microsoft.com/office/2006/metadata/properties" ma:root="true" ma:fieldsID="e36ec7172af2e0a0c352ead3c221e3fc" ns3:_="" ns4:_="">
    <xsd:import namespace="ea10f733-1a43-4103-8b8f-b2acc38b8858"/>
    <xsd:import namespace="ff1b2759-d740-47c8-91be-ff63e689bb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10f733-1a43-4103-8b8f-b2acc38b88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1b2759-d740-47c8-91be-ff63e689bb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7A0CDB-AC63-4EAF-99A3-63445ED78B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CBC-9BDE-4EF7-89F2-11A9997CAC05}">
  <ds:schemaRefs>
    <ds:schemaRef ds:uri="ea10f733-1a43-4103-8b8f-b2acc38b8858"/>
    <ds:schemaRef ds:uri="ff1b2759-d740-47c8-91be-ff63e689bb6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23AC215-6E0A-49ED-841C-0D0737041DD6}">
  <ds:schemaRefs>
    <ds:schemaRef ds:uri="ea10f733-1a43-4103-8b8f-b2acc38b8858"/>
    <ds:schemaRef ds:uri="ff1b2759-d740-47c8-91be-ff63e689bb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2043</Words>
  <Application>Microsoft Office PowerPoint</Application>
  <PresentationFormat>Widescreen</PresentationFormat>
  <Paragraphs>302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Trebuchet MS</vt:lpstr>
      <vt:lpstr>Wingdings</vt:lpstr>
      <vt:lpstr>Wingdings 3</vt:lpstr>
      <vt:lpstr>Facet</vt:lpstr>
      <vt:lpstr>Facet</vt:lpstr>
      <vt:lpstr>Eut+ Project </vt:lpstr>
      <vt:lpstr>Power Systems Planning end-term assignment</vt:lpstr>
      <vt:lpstr>Network</vt:lpstr>
      <vt:lpstr>PowerPoint Presentation</vt:lpstr>
      <vt:lpstr>Scenario-based analysis</vt:lpstr>
      <vt:lpstr>PowerPoint Presentation</vt:lpstr>
      <vt:lpstr>PowerPoint Presentation</vt:lpstr>
      <vt:lpstr>PowerPoint Presentation</vt:lpstr>
      <vt:lpstr>PowerPoint Presentation</vt:lpstr>
      <vt:lpstr>Time Series Analysis Without 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Series Analysis with DER only active power:-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Eut+ Project </dc:title>
  <dc:creator>Marios K. Pirikki</dc:creator>
  <cp:lastModifiedBy>Ravindu Buddhila Danthasinghe</cp:lastModifiedBy>
  <cp:revision>1</cp:revision>
  <dcterms:created xsi:type="dcterms:W3CDTF">2023-03-23T20:02:08Z</dcterms:created>
  <dcterms:modified xsi:type="dcterms:W3CDTF">2023-03-25T11:27:45Z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0x010100395B9D5D4C6EB442BCCB1CAFE8493758</vt:lpwstr>
  </property>
</Properties>
</file>