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ontserrat SemiBold"/>
      <p:regular r:id="rId21"/>
      <p:bold r:id="rId22"/>
      <p:italic r:id="rId23"/>
      <p:boldItalic r:id="rId24"/>
    </p:embeddedFont>
    <p:embeddedFont>
      <p:font typeface="Poppins"/>
      <p:regular r:id="rId25"/>
      <p:bold r:id="rId26"/>
      <p:italic r:id="rId27"/>
      <p:boldItalic r:id="rId28"/>
    </p:embeddedFont>
    <p:embeddedFont>
      <p:font typeface="Montserrat Medium"/>
      <p:regular r:id="rId29"/>
      <p:bold r:id="rId30"/>
      <p:italic r:id="rId31"/>
      <p:boldItalic r:id="rId32"/>
    </p:embeddedFont>
    <p:embeddedFont>
      <p:font typeface="Poppins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7.xml"/><Relationship Id="rId33" Type="http://schemas.openxmlformats.org/officeDocument/2006/relationships/font" Target="fonts/PoppinsLight-regular.fntdata"/><Relationship Id="rId10" Type="http://schemas.openxmlformats.org/officeDocument/2006/relationships/slide" Target="slides/slide6.xml"/><Relationship Id="rId32" Type="http://schemas.openxmlformats.org/officeDocument/2006/relationships/font" Target="fonts/MontserratMedium-boldItalic.fntdata"/><Relationship Id="rId13" Type="http://schemas.openxmlformats.org/officeDocument/2006/relationships/slide" Target="slides/slide9.xml"/><Relationship Id="rId35" Type="http://schemas.openxmlformats.org/officeDocument/2006/relationships/font" Target="fonts/PoppinsLight-italic.fntdata"/><Relationship Id="rId12" Type="http://schemas.openxmlformats.org/officeDocument/2006/relationships/slide" Target="slides/slide8.xml"/><Relationship Id="rId34" Type="http://schemas.openxmlformats.org/officeDocument/2006/relationships/font" Target="fonts/PoppinsLight-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PoppinsLight-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a20bcc907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a20bcc9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a20bcc907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a20bcc9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a20bcc907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a20bcc9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a20bcc907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a20bcc90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a20bcc907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a20bcc9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a20bcc907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a20bcc9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a20bcc907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a20bcc90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a20bcc907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a20bcc9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a20bcc90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a20bcc90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680825" y="2549350"/>
              <a:ext cx="1539600" cy="1539600"/>
            </a:xfrm>
            <a:prstGeom prst="donut">
              <a:avLst>
                <a:gd fmla="val 49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2211600" y="1991850"/>
            <a:ext cx="4720800" cy="1159800"/>
          </a:xfrm>
          <a:prstGeom prst="rect">
            <a:avLst/>
          </a:prstGeom>
          <a:effectLst>
            <a:outerShdw blurRad="85725" rotWithShape="0" algn="bl" dir="5400000" dist="19050">
              <a:srgbClr val="000000">
                <a:alpha val="10000"/>
              </a:srgbClr>
            </a:outerShdw>
          </a:effectLst>
        </p:spPr>
        <p:txBody>
          <a:bodyPr anchorCtr="0" anchor="ctr" bIns="91425" lIns="91425" spcFirstLastPara="1" rIns="91425" wrap="square" tIns="91425">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A" type="blank">
  <p:cSld name="BLANK">
    <p:spTree>
      <p:nvGrpSpPr>
        <p:cNvPr id="114"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1198300" y="-801975"/>
            <a:ext cx="6747000" cy="67470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2267900" y="267625"/>
            <a:ext cx="4608300" cy="46083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04850" y="-2705100"/>
            <a:ext cx="10553700" cy="10553700"/>
          </a:xfrm>
          <a:prstGeom prst="donut">
            <a:avLst>
              <a:gd fmla="val 10467"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B">
  <p:cSld name="BLANK_2">
    <p:spTree>
      <p:nvGrpSpPr>
        <p:cNvPr id="12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rgbClr val="000000"/>
        </a:solidFill>
      </p:bgPr>
    </p:bg>
    <p:spTree>
      <p:nvGrpSpPr>
        <p:cNvPr id="130"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000000"/>
        </a:solidFill>
      </p:bgPr>
    </p:bg>
    <p:spTree>
      <p:nvGrpSpPr>
        <p:cNvPr id="2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3"/>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Clr>
                <a:srgbClr val="000000"/>
              </a:buClr>
              <a:buSzPts val="5200"/>
              <a:buNone/>
              <a:defRPr sz="5200">
                <a:solidFill>
                  <a:srgbClr val="000000"/>
                </a:solidFill>
              </a:defRPr>
            </a:lvl2pPr>
            <a:lvl3pPr lvl="2" rtl="0" algn="ctr">
              <a:spcBef>
                <a:spcPts val="0"/>
              </a:spcBef>
              <a:spcAft>
                <a:spcPts val="0"/>
              </a:spcAft>
              <a:buClr>
                <a:srgbClr val="000000"/>
              </a:buClr>
              <a:buSzPts val="5200"/>
              <a:buNone/>
              <a:defRPr sz="5200">
                <a:solidFill>
                  <a:srgbClr val="000000"/>
                </a:solidFill>
              </a:defRPr>
            </a:lvl3pPr>
            <a:lvl4pPr lvl="3" rtl="0" algn="ctr">
              <a:spcBef>
                <a:spcPts val="0"/>
              </a:spcBef>
              <a:spcAft>
                <a:spcPts val="0"/>
              </a:spcAft>
              <a:buClr>
                <a:srgbClr val="000000"/>
              </a:buClr>
              <a:buSzPts val="5200"/>
              <a:buNone/>
              <a:defRPr sz="5200">
                <a:solidFill>
                  <a:srgbClr val="000000"/>
                </a:solidFill>
              </a:defRPr>
            </a:lvl4pPr>
            <a:lvl5pPr lvl="4" rtl="0" algn="ctr">
              <a:spcBef>
                <a:spcPts val="0"/>
              </a:spcBef>
              <a:spcAft>
                <a:spcPts val="0"/>
              </a:spcAft>
              <a:buClr>
                <a:srgbClr val="000000"/>
              </a:buClr>
              <a:buSzPts val="5200"/>
              <a:buNone/>
              <a:defRPr sz="5200">
                <a:solidFill>
                  <a:srgbClr val="000000"/>
                </a:solidFill>
              </a:defRPr>
            </a:lvl5pPr>
            <a:lvl6pPr lvl="5" rtl="0" algn="ctr">
              <a:spcBef>
                <a:spcPts val="0"/>
              </a:spcBef>
              <a:spcAft>
                <a:spcPts val="0"/>
              </a:spcAft>
              <a:buClr>
                <a:srgbClr val="000000"/>
              </a:buClr>
              <a:buSzPts val="5200"/>
              <a:buNone/>
              <a:defRPr sz="5200">
                <a:solidFill>
                  <a:srgbClr val="000000"/>
                </a:solidFill>
              </a:defRPr>
            </a:lvl6pPr>
            <a:lvl7pPr lvl="6" rtl="0" algn="ctr">
              <a:spcBef>
                <a:spcPts val="0"/>
              </a:spcBef>
              <a:spcAft>
                <a:spcPts val="0"/>
              </a:spcAft>
              <a:buClr>
                <a:srgbClr val="000000"/>
              </a:buClr>
              <a:buSzPts val="5200"/>
              <a:buNone/>
              <a:defRPr sz="5200">
                <a:solidFill>
                  <a:srgbClr val="000000"/>
                </a:solidFill>
              </a:defRPr>
            </a:lvl7pPr>
            <a:lvl8pPr lvl="7" rtl="0" algn="ctr">
              <a:spcBef>
                <a:spcPts val="0"/>
              </a:spcBef>
              <a:spcAft>
                <a:spcPts val="0"/>
              </a:spcAft>
              <a:buClr>
                <a:srgbClr val="000000"/>
              </a:buClr>
              <a:buSzPts val="5200"/>
              <a:buNone/>
              <a:defRPr sz="5200">
                <a:solidFill>
                  <a:srgbClr val="000000"/>
                </a:solidFill>
              </a:defRPr>
            </a:lvl8pPr>
            <a:lvl9pPr lvl="8" rtl="0" algn="ctr">
              <a:spcBef>
                <a:spcPts val="0"/>
              </a:spcBef>
              <a:spcAft>
                <a:spcPts val="0"/>
              </a:spcAft>
              <a:buClr>
                <a:srgbClr val="000000"/>
              </a:buClr>
              <a:buSzPts val="5200"/>
              <a:buNone/>
              <a:defRPr sz="5200">
                <a:solidFill>
                  <a:srgbClr val="000000"/>
                </a:solidFill>
              </a:defRPr>
            </a:lvl9pPr>
          </a:lstStyle>
          <a:p/>
        </p:txBody>
      </p:sp>
      <p:sp>
        <p:nvSpPr>
          <p:cNvPr id="29" name="Google Shape;29;p3"/>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None/>
              <a:defRPr sz="1400">
                <a:solidFill>
                  <a:srgbClr val="000000"/>
                </a:solidFill>
              </a:defRPr>
            </a:lvl1pPr>
            <a:lvl2pPr lvl="1" rtl="0" algn="ctr">
              <a:spcBef>
                <a:spcPts val="0"/>
              </a:spcBef>
              <a:spcAft>
                <a:spcPts val="0"/>
              </a:spcAft>
              <a:buClr>
                <a:srgbClr val="000000"/>
              </a:buClr>
              <a:buSzPts val="1400"/>
              <a:buNone/>
              <a:defRPr sz="1400">
                <a:solidFill>
                  <a:srgbClr val="000000"/>
                </a:solidFill>
              </a:defRPr>
            </a:lvl2pPr>
            <a:lvl3pPr lvl="2" rtl="0" algn="ctr">
              <a:spcBef>
                <a:spcPts val="0"/>
              </a:spcBef>
              <a:spcAft>
                <a:spcPts val="0"/>
              </a:spcAft>
              <a:buClr>
                <a:srgbClr val="000000"/>
              </a:buClr>
              <a:buSzPts val="1400"/>
              <a:buNone/>
              <a:defRPr sz="1400">
                <a:solidFill>
                  <a:srgbClr val="000000"/>
                </a:solidFill>
              </a:defRPr>
            </a:lvl3pPr>
            <a:lvl4pPr lvl="3" rtl="0" algn="ctr">
              <a:spcBef>
                <a:spcPts val="0"/>
              </a:spcBef>
              <a:spcAft>
                <a:spcPts val="0"/>
              </a:spcAft>
              <a:buClr>
                <a:srgbClr val="000000"/>
              </a:buClr>
              <a:buSzPts val="1400"/>
              <a:buNone/>
              <a:defRPr sz="1400">
                <a:solidFill>
                  <a:srgbClr val="000000"/>
                </a:solidFill>
              </a:defRPr>
            </a:lvl4pPr>
            <a:lvl5pPr lvl="4" rtl="0" algn="ctr">
              <a:spcBef>
                <a:spcPts val="0"/>
              </a:spcBef>
              <a:spcAft>
                <a:spcPts val="0"/>
              </a:spcAft>
              <a:buClr>
                <a:srgbClr val="000000"/>
              </a:buClr>
              <a:buSzPts val="1400"/>
              <a:buNone/>
              <a:defRPr sz="1400">
                <a:solidFill>
                  <a:srgbClr val="000000"/>
                </a:solidFill>
              </a:defRPr>
            </a:lvl5pPr>
            <a:lvl6pPr lvl="5" rtl="0" algn="ctr">
              <a:spcBef>
                <a:spcPts val="0"/>
              </a:spcBef>
              <a:spcAft>
                <a:spcPts val="0"/>
              </a:spcAft>
              <a:buClr>
                <a:srgbClr val="000000"/>
              </a:buClr>
              <a:buSzPts val="1400"/>
              <a:buNone/>
              <a:defRPr sz="1400">
                <a:solidFill>
                  <a:srgbClr val="000000"/>
                </a:solidFill>
              </a:defRPr>
            </a:lvl6pPr>
            <a:lvl7pPr lvl="6" rtl="0" algn="ctr">
              <a:spcBef>
                <a:spcPts val="0"/>
              </a:spcBef>
              <a:spcAft>
                <a:spcPts val="0"/>
              </a:spcAft>
              <a:buClr>
                <a:srgbClr val="000000"/>
              </a:buClr>
              <a:buSzPts val="1400"/>
              <a:buNone/>
              <a:defRPr sz="1400">
                <a:solidFill>
                  <a:srgbClr val="000000"/>
                </a:solidFill>
              </a:defRPr>
            </a:lvl7pPr>
            <a:lvl8pPr lvl="7" rtl="0" algn="ctr">
              <a:spcBef>
                <a:spcPts val="0"/>
              </a:spcBef>
              <a:spcAft>
                <a:spcPts val="0"/>
              </a:spcAft>
              <a:buClr>
                <a:srgbClr val="000000"/>
              </a:buClr>
              <a:buSzPts val="1400"/>
              <a:buNone/>
              <a:defRPr sz="1400">
                <a:solidFill>
                  <a:srgbClr val="000000"/>
                </a:solidFill>
              </a:defRPr>
            </a:lvl8pPr>
            <a:lvl9pPr lvl="8" rtl="0" algn="ctr">
              <a:spcBef>
                <a:spcPts val="0"/>
              </a:spcBef>
              <a:spcAft>
                <a:spcPts val="0"/>
              </a:spcAft>
              <a:buClr>
                <a:srgbClr val="000000"/>
              </a:buClr>
              <a:buSzPts val="1400"/>
              <a:buNone/>
              <a:defRPr sz="1400">
                <a:solidFill>
                  <a:srgbClr val="000000"/>
                </a:solidFill>
              </a:defRPr>
            </a:lvl9pPr>
          </a:lstStyle>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6680825" y="2549350"/>
              <a:ext cx="1539600" cy="1539600"/>
            </a:xfrm>
            <a:prstGeom prst="donut">
              <a:avLst>
                <a:gd fmla="val 495" name="adj"/>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4"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ph idx="1" type="body"/>
          </p:nvPr>
        </p:nvSpPr>
        <p:spPr>
          <a:xfrm>
            <a:off x="2385525" y="1310550"/>
            <a:ext cx="4777200" cy="32658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Font typeface="Poppins"/>
              <a:buChar char="￮"/>
              <a:defRPr b="1" sz="2600">
                <a:latin typeface="Poppins"/>
                <a:ea typeface="Poppins"/>
                <a:cs typeface="Poppins"/>
                <a:sym typeface="Poppins"/>
              </a:defRPr>
            </a:lvl1pPr>
            <a:lvl2pPr indent="-393700" lvl="1" marL="914400" rtl="0">
              <a:spcBef>
                <a:spcPts val="0"/>
              </a:spcBef>
              <a:spcAft>
                <a:spcPts val="0"/>
              </a:spcAft>
              <a:buSzPts val="2600"/>
              <a:buFont typeface="Poppins"/>
              <a:buChar char="￮"/>
              <a:defRPr b="1" sz="2600">
                <a:latin typeface="Poppins"/>
                <a:ea typeface="Poppins"/>
                <a:cs typeface="Poppins"/>
                <a:sym typeface="Poppins"/>
              </a:defRPr>
            </a:lvl2pPr>
            <a:lvl3pPr indent="-393700" lvl="2" marL="1371600" rtl="0">
              <a:spcBef>
                <a:spcPts val="0"/>
              </a:spcBef>
              <a:spcAft>
                <a:spcPts val="0"/>
              </a:spcAft>
              <a:buSzPts val="2600"/>
              <a:buFont typeface="Poppins"/>
              <a:buChar char="￮"/>
              <a:defRPr b="1" sz="2600">
                <a:latin typeface="Poppins"/>
                <a:ea typeface="Poppins"/>
                <a:cs typeface="Poppins"/>
                <a:sym typeface="Poppins"/>
              </a:defRPr>
            </a:lvl3pPr>
            <a:lvl4pPr indent="-393700" lvl="3" marL="1828800" rtl="0">
              <a:spcBef>
                <a:spcPts val="0"/>
              </a:spcBef>
              <a:spcAft>
                <a:spcPts val="0"/>
              </a:spcAft>
              <a:buSzPts val="2600"/>
              <a:buFont typeface="Poppins"/>
              <a:buChar char="●"/>
              <a:defRPr b="1" sz="2600">
                <a:latin typeface="Poppins"/>
                <a:ea typeface="Poppins"/>
                <a:cs typeface="Poppins"/>
                <a:sym typeface="Poppins"/>
              </a:defRPr>
            </a:lvl4pPr>
            <a:lvl5pPr indent="-393700" lvl="4" marL="2286000" rtl="0">
              <a:spcBef>
                <a:spcPts val="0"/>
              </a:spcBef>
              <a:spcAft>
                <a:spcPts val="0"/>
              </a:spcAft>
              <a:buSzPts val="2600"/>
              <a:buFont typeface="Poppins"/>
              <a:buChar char="○"/>
              <a:defRPr b="1" sz="2600">
                <a:latin typeface="Poppins"/>
                <a:ea typeface="Poppins"/>
                <a:cs typeface="Poppins"/>
                <a:sym typeface="Poppins"/>
              </a:defRPr>
            </a:lvl5pPr>
            <a:lvl6pPr indent="-393700" lvl="5" marL="2743200" rtl="0">
              <a:spcBef>
                <a:spcPts val="0"/>
              </a:spcBef>
              <a:spcAft>
                <a:spcPts val="0"/>
              </a:spcAft>
              <a:buSzPts val="2600"/>
              <a:buFont typeface="Poppins"/>
              <a:buChar char="■"/>
              <a:defRPr b="1" sz="2600">
                <a:latin typeface="Poppins"/>
                <a:ea typeface="Poppins"/>
                <a:cs typeface="Poppins"/>
                <a:sym typeface="Poppins"/>
              </a:defRPr>
            </a:lvl6pPr>
            <a:lvl7pPr indent="-393700" lvl="6" marL="3200400" rtl="0">
              <a:spcBef>
                <a:spcPts val="0"/>
              </a:spcBef>
              <a:spcAft>
                <a:spcPts val="0"/>
              </a:spcAft>
              <a:buSzPts val="2600"/>
              <a:buFont typeface="Poppins"/>
              <a:buChar char="●"/>
              <a:defRPr b="1" sz="2600">
                <a:latin typeface="Poppins"/>
                <a:ea typeface="Poppins"/>
                <a:cs typeface="Poppins"/>
                <a:sym typeface="Poppins"/>
              </a:defRPr>
            </a:lvl7pPr>
            <a:lvl8pPr indent="-393700" lvl="7" marL="3657600" rtl="0">
              <a:spcBef>
                <a:spcPts val="0"/>
              </a:spcBef>
              <a:spcAft>
                <a:spcPts val="0"/>
              </a:spcAft>
              <a:buSzPts val="2600"/>
              <a:buFont typeface="Poppins"/>
              <a:buChar char="○"/>
              <a:defRPr b="1" sz="2600">
                <a:latin typeface="Poppins"/>
                <a:ea typeface="Poppins"/>
                <a:cs typeface="Poppins"/>
                <a:sym typeface="Poppins"/>
              </a:defRPr>
            </a:lvl8pPr>
            <a:lvl9pPr indent="-393700" lvl="8" marL="4114800">
              <a:spcBef>
                <a:spcPts val="0"/>
              </a:spcBef>
              <a:spcAft>
                <a:spcPts val="0"/>
              </a:spcAft>
              <a:buSzPts val="2600"/>
              <a:buFont typeface="Poppins"/>
              <a:buChar char="■"/>
              <a:defRPr b="1" sz="2600">
                <a:latin typeface="Poppins"/>
                <a:ea typeface="Poppins"/>
                <a:cs typeface="Poppins"/>
                <a:sym typeface="Poppins"/>
              </a:defRPr>
            </a:lvl9pPr>
          </a:lstStyle>
          <a:p/>
        </p:txBody>
      </p:sp>
      <p:sp>
        <p:nvSpPr>
          <p:cNvPr id="43" name="Google Shape;43;p4"/>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Poppins"/>
                <a:ea typeface="Poppins"/>
                <a:cs typeface="Poppins"/>
                <a:sym typeface="Poppins"/>
              </a:rPr>
              <a:t>“</a:t>
            </a:r>
            <a:endParaRPr b="1" sz="7200">
              <a:latin typeface="Poppins"/>
              <a:ea typeface="Poppins"/>
              <a:cs typeface="Poppins"/>
              <a:sym typeface="Poppins"/>
            </a:endParaRPr>
          </a:p>
        </p:txBody>
      </p:sp>
      <p:sp>
        <p:nvSpPr>
          <p:cNvPr id="44" name="Google Shape;44;p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5"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4" name="Google Shape;54;p5"/>
          <p:cNvSpPr txBox="1"/>
          <p:nvPr>
            <p:ph idx="1" type="body"/>
          </p:nvPr>
        </p:nvSpPr>
        <p:spPr>
          <a:xfrm>
            <a:off x="1069625" y="1958050"/>
            <a:ext cx="4608000" cy="26184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55" name="Google Shape;55;p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big image">
  <p:cSld name="TITLE_AND_BODY_1">
    <p:spTree>
      <p:nvGrpSpPr>
        <p:cNvPr id="57"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txBox="1"/>
          <p:nvPr>
            <p:ph type="title"/>
          </p:nvPr>
        </p:nvSpPr>
        <p:spPr>
          <a:xfrm>
            <a:off x="457200" y="1166125"/>
            <a:ext cx="4504800" cy="683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6"/>
          <p:cNvSpPr txBox="1"/>
          <p:nvPr>
            <p:ph idx="1" type="body"/>
          </p:nvPr>
        </p:nvSpPr>
        <p:spPr>
          <a:xfrm>
            <a:off x="985679" y="1958050"/>
            <a:ext cx="3976500" cy="2618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68" name="Google Shape;68;p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9"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7" name="Google Shape;77;p7"/>
          <p:cNvSpPr txBox="1"/>
          <p:nvPr>
            <p:ph idx="1" type="body"/>
          </p:nvPr>
        </p:nvSpPr>
        <p:spPr>
          <a:xfrm>
            <a:off x="1069625" y="1958050"/>
            <a:ext cx="2236800" cy="26184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78" name="Google Shape;78;p7"/>
          <p:cNvSpPr txBox="1"/>
          <p:nvPr>
            <p:ph idx="2" type="body"/>
          </p:nvPr>
        </p:nvSpPr>
        <p:spPr>
          <a:xfrm>
            <a:off x="3440857" y="1958050"/>
            <a:ext cx="2236800" cy="26184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79" name="Google Shape;79;p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2"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0" name="Google Shape;90;p8"/>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1" name="Google Shape;91;p8"/>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2" name="Google Shape;92;p8"/>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3" name="Google Shape;93;p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txBox="1"/>
          <p:nvPr>
            <p:ph type="title"/>
          </p:nvPr>
        </p:nvSpPr>
        <p:spPr>
          <a:xfrm>
            <a:off x="457200" y="1166125"/>
            <a:ext cx="5220300" cy="683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4" name="Google Shape;104;p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txBox="1"/>
          <p:nvPr>
            <p:ph idx="1" type="body"/>
          </p:nvPr>
        </p:nvSpPr>
        <p:spPr>
          <a:xfrm>
            <a:off x="1069625" y="4406300"/>
            <a:ext cx="46080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400"/>
              <a:buNone/>
              <a:defRPr sz="1400"/>
            </a:lvl1pPr>
          </a:lstStyle>
          <a:p/>
        </p:txBody>
      </p:sp>
      <p:sp>
        <p:nvSpPr>
          <p:cNvPr id="113" name="Google Shape;113;p1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lvl="0" algn="ctr">
              <a:buNone/>
              <a:defRPr b="1" sz="1000">
                <a:solidFill>
                  <a:srgbClr val="FFFFFF"/>
                </a:solidFill>
                <a:latin typeface="Poppins"/>
                <a:ea typeface="Poppins"/>
                <a:cs typeface="Poppins"/>
                <a:sym typeface="Poppins"/>
              </a:defRPr>
            </a:lvl1pPr>
            <a:lvl2pPr lvl="1" algn="ctr">
              <a:buNone/>
              <a:defRPr b="1" sz="1000">
                <a:solidFill>
                  <a:srgbClr val="FFFFFF"/>
                </a:solidFill>
                <a:latin typeface="Poppins"/>
                <a:ea typeface="Poppins"/>
                <a:cs typeface="Poppins"/>
                <a:sym typeface="Poppins"/>
              </a:defRPr>
            </a:lvl2pPr>
            <a:lvl3pPr lvl="2" algn="ctr">
              <a:buNone/>
              <a:defRPr b="1" sz="1000">
                <a:solidFill>
                  <a:srgbClr val="FFFFFF"/>
                </a:solidFill>
                <a:latin typeface="Poppins"/>
                <a:ea typeface="Poppins"/>
                <a:cs typeface="Poppins"/>
                <a:sym typeface="Poppins"/>
              </a:defRPr>
            </a:lvl3pPr>
            <a:lvl4pPr lvl="3" algn="ctr">
              <a:buNone/>
              <a:defRPr b="1" sz="1000">
                <a:solidFill>
                  <a:srgbClr val="FFFFFF"/>
                </a:solidFill>
                <a:latin typeface="Poppins"/>
                <a:ea typeface="Poppins"/>
                <a:cs typeface="Poppins"/>
                <a:sym typeface="Poppins"/>
              </a:defRPr>
            </a:lvl4pPr>
            <a:lvl5pPr lvl="4" algn="ctr">
              <a:buNone/>
              <a:defRPr b="1" sz="1000">
                <a:solidFill>
                  <a:srgbClr val="FFFFFF"/>
                </a:solidFill>
                <a:latin typeface="Poppins"/>
                <a:ea typeface="Poppins"/>
                <a:cs typeface="Poppins"/>
                <a:sym typeface="Poppins"/>
              </a:defRPr>
            </a:lvl5pPr>
            <a:lvl6pPr lvl="5" algn="ctr">
              <a:buNone/>
              <a:defRPr b="1" sz="1000">
                <a:solidFill>
                  <a:srgbClr val="FFFFFF"/>
                </a:solidFill>
                <a:latin typeface="Poppins"/>
                <a:ea typeface="Poppins"/>
                <a:cs typeface="Poppins"/>
                <a:sym typeface="Poppins"/>
              </a:defRPr>
            </a:lvl6pPr>
            <a:lvl7pPr lvl="6" algn="ctr">
              <a:buNone/>
              <a:defRPr b="1" sz="1000">
                <a:solidFill>
                  <a:srgbClr val="FFFFFF"/>
                </a:solidFill>
                <a:latin typeface="Poppins"/>
                <a:ea typeface="Poppins"/>
                <a:cs typeface="Poppins"/>
                <a:sym typeface="Poppins"/>
              </a:defRPr>
            </a:lvl7pPr>
            <a:lvl8pPr lvl="7" algn="ctr">
              <a:buNone/>
              <a:defRPr b="1" sz="1000">
                <a:solidFill>
                  <a:srgbClr val="FFFFFF"/>
                </a:solidFill>
                <a:latin typeface="Poppins"/>
                <a:ea typeface="Poppins"/>
                <a:cs typeface="Poppins"/>
                <a:sym typeface="Poppins"/>
              </a:defRPr>
            </a:lvl8pPr>
            <a:lvl9pPr lvl="8" algn="ctr">
              <a:buNone/>
              <a:defRPr b="1" sz="1000">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9pPr>
          </a:lstStyle>
          <a:p/>
        </p:txBody>
      </p:sp>
      <p:sp>
        <p:nvSpPr>
          <p:cNvPr id="8" name="Google Shape;8;p1"/>
          <p:cNvSpPr txBox="1"/>
          <p:nvPr>
            <p:ph idx="1" type="body"/>
          </p:nvPr>
        </p:nvSpPr>
        <p:spPr>
          <a:xfrm>
            <a:off x="1069625" y="1958050"/>
            <a:ext cx="4608300" cy="26184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indent="-330200" lvl="1" marL="9144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indent="-330200" lvl="2" marL="13716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indent="-330200" lvl="3" marL="18288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indent="-330200" lvl="4" marL="22860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indent="-330200" lvl="5" marL="2743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indent="-330200" lvl="6" marL="32004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indent="-330200" lvl="7" marL="36576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indent="-330200" lvl="8" marL="41148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2211600" y="1991850"/>
            <a:ext cx="47208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OOP Methods</a:t>
            </a:r>
            <a:endParaRPr/>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299850" y="820150"/>
            <a:ext cx="61008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of the code in RHS</a:t>
            </a:r>
            <a:endParaRPr/>
          </a:p>
        </p:txBody>
      </p:sp>
      <p:sp>
        <p:nvSpPr>
          <p:cNvPr id="214" name="Google Shape;214;p2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5" name="Google Shape;215;p23"/>
          <p:cNvPicPr preferRelativeResize="0"/>
          <p:nvPr/>
        </p:nvPicPr>
        <p:blipFill rotWithShape="1">
          <a:blip r:embed="rId3">
            <a:alphaModFix/>
          </a:blip>
          <a:srcRect b="6363" l="0" r="0" t="4390"/>
          <a:stretch/>
        </p:blipFill>
        <p:spPr>
          <a:xfrm>
            <a:off x="736325" y="1722375"/>
            <a:ext cx="3554200" cy="2689375"/>
          </a:xfrm>
          <a:prstGeom prst="rect">
            <a:avLst/>
          </a:prstGeom>
          <a:noFill/>
          <a:ln>
            <a:noFill/>
          </a:ln>
        </p:spPr>
      </p:pic>
      <p:pic>
        <p:nvPicPr>
          <p:cNvPr id="216" name="Google Shape;216;p23"/>
          <p:cNvPicPr preferRelativeResize="0"/>
          <p:nvPr/>
        </p:nvPicPr>
        <p:blipFill rotWithShape="1">
          <a:blip r:embed="rId4">
            <a:alphaModFix/>
          </a:blip>
          <a:srcRect b="28086" l="8044" r="4991" t="24858"/>
          <a:stretch/>
        </p:blipFill>
        <p:spPr>
          <a:xfrm>
            <a:off x="5167100" y="1828525"/>
            <a:ext cx="3554200" cy="19231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idx="1" type="body"/>
          </p:nvPr>
        </p:nvSpPr>
        <p:spPr>
          <a:xfrm>
            <a:off x="2156575" y="1252975"/>
            <a:ext cx="5339700" cy="3265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0" lang="en">
                <a:latin typeface="Montserrat SemiBold"/>
                <a:ea typeface="Montserrat SemiBold"/>
                <a:cs typeface="Montserrat SemiBold"/>
                <a:sym typeface="Montserrat SemiBold"/>
              </a:rPr>
              <a:t>We can see that objects are initialized with certain values.</a:t>
            </a:r>
            <a:endParaRPr b="0">
              <a:latin typeface="Montserrat SemiBold"/>
              <a:ea typeface="Montserrat SemiBold"/>
              <a:cs typeface="Montserrat SemiBold"/>
              <a:sym typeface="Montserrat SemiBold"/>
            </a:endParaRPr>
          </a:p>
          <a:p>
            <a:pPr indent="0" lvl="0" marL="0" rtl="0" algn="ctr">
              <a:spcBef>
                <a:spcPts val="600"/>
              </a:spcBef>
              <a:spcAft>
                <a:spcPts val="0"/>
              </a:spcAft>
              <a:buNone/>
            </a:pPr>
            <a:r>
              <a:t/>
            </a:r>
            <a:endParaRPr b="0">
              <a:latin typeface="Montserrat SemiBold"/>
              <a:ea typeface="Montserrat SemiBold"/>
              <a:cs typeface="Montserrat SemiBold"/>
              <a:sym typeface="Montserrat SemiBold"/>
            </a:endParaRPr>
          </a:p>
          <a:p>
            <a:pPr indent="0" lvl="0" marL="0" rtl="0" algn="ctr">
              <a:spcBef>
                <a:spcPts val="600"/>
              </a:spcBef>
              <a:spcAft>
                <a:spcPts val="0"/>
              </a:spcAft>
              <a:buNone/>
            </a:pPr>
            <a:r>
              <a:rPr b="0" lang="en">
                <a:latin typeface="Montserrat SemiBold"/>
                <a:ea typeface="Montserrat SemiBold"/>
                <a:cs typeface="Montserrat SemiBold"/>
                <a:sym typeface="Montserrat SemiBold"/>
              </a:rPr>
              <a:t>Assume that user_1 followed user_2. Now, the follower and following needs to be updated. But how can we achieve that?</a:t>
            </a:r>
            <a:endParaRPr b="0">
              <a:latin typeface="Montserrat SemiBold"/>
              <a:ea typeface="Montserrat SemiBold"/>
              <a:cs typeface="Montserrat SemiBold"/>
              <a:sym typeface="Montserrat SemiBold"/>
            </a:endParaRPr>
          </a:p>
        </p:txBody>
      </p:sp>
      <p:sp>
        <p:nvSpPr>
          <p:cNvPr id="222" name="Google Shape;222;p2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23" name="Google Shape;223;p24"/>
          <p:cNvPicPr preferRelativeResize="0"/>
          <p:nvPr/>
        </p:nvPicPr>
        <p:blipFill>
          <a:blip r:embed="rId3">
            <a:alphaModFix/>
          </a:blip>
          <a:stretch>
            <a:fillRect/>
          </a:stretch>
        </p:blipFill>
        <p:spPr>
          <a:xfrm>
            <a:off x="1593950" y="1252975"/>
            <a:ext cx="781724" cy="781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371550" y="70550"/>
            <a:ext cx="58815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 of example</a:t>
            </a:r>
            <a:endParaRPr/>
          </a:p>
        </p:txBody>
      </p:sp>
      <p:sp>
        <p:nvSpPr>
          <p:cNvPr id="229" name="Google Shape;229;p25"/>
          <p:cNvSpPr txBox="1"/>
          <p:nvPr>
            <p:ph idx="1" type="body"/>
          </p:nvPr>
        </p:nvSpPr>
        <p:spPr>
          <a:xfrm>
            <a:off x="270400" y="610750"/>
            <a:ext cx="5717400" cy="440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latin typeface="Montserrat Medium"/>
                <a:ea typeface="Montserrat Medium"/>
                <a:cs typeface="Montserrat Medium"/>
                <a:sym typeface="Montserrat Medium"/>
              </a:rPr>
              <a:t>For that, we have created a method called “follow”.</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Medium"/>
              <a:ea typeface="Montserrat Medium"/>
              <a:cs typeface="Montserrat Medium"/>
              <a:sym typeface="Montserrat Medium"/>
            </a:endParaRPr>
          </a:p>
          <a:p>
            <a:pPr indent="0" lvl="0" marL="0" rtl="0" algn="l">
              <a:spcBef>
                <a:spcPts val="600"/>
              </a:spcBef>
              <a:spcAft>
                <a:spcPts val="0"/>
              </a:spcAft>
              <a:buNone/>
            </a:pPr>
            <a:r>
              <a:rPr lang="en" sz="2100">
                <a:latin typeface="Montserrat Medium"/>
                <a:ea typeface="Montserrat Medium"/>
                <a:cs typeface="Montserrat Medium"/>
                <a:sym typeface="Montserrat Medium"/>
              </a:rPr>
              <a:t>We can see that the method “follow” have two parameters: “self” and “user” where self is the object that calls the method “follow”and user is another object passed as parameter.</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Medium"/>
              <a:ea typeface="Montserrat Medium"/>
              <a:cs typeface="Montserrat Medium"/>
              <a:sym typeface="Montserrat Medium"/>
            </a:endParaRPr>
          </a:p>
          <a:p>
            <a:pPr indent="0" lvl="0" marL="0" rtl="0" algn="l">
              <a:spcBef>
                <a:spcPts val="600"/>
              </a:spcBef>
              <a:spcAft>
                <a:spcPts val="0"/>
              </a:spcAft>
              <a:buNone/>
            </a:pPr>
            <a:r>
              <a:rPr lang="en" sz="2100">
                <a:latin typeface="Montserrat Medium"/>
                <a:ea typeface="Montserrat Medium"/>
                <a:cs typeface="Montserrat Medium"/>
                <a:sym typeface="Montserrat Medium"/>
              </a:rPr>
              <a:t>Let’s say that w</a:t>
            </a:r>
            <a:r>
              <a:rPr lang="en" sz="2100">
                <a:latin typeface="Montserrat Medium"/>
                <a:ea typeface="Montserrat Medium"/>
                <a:cs typeface="Montserrat Medium"/>
                <a:sym typeface="Montserrat Medium"/>
              </a:rPr>
              <a:t>hen an object follows another object, “follow”method is called by following object.</a:t>
            </a:r>
            <a:endParaRPr sz="2100">
              <a:latin typeface="Montserrat Medium"/>
              <a:ea typeface="Montserrat Medium"/>
              <a:cs typeface="Montserrat Medium"/>
              <a:sym typeface="Montserrat Medium"/>
            </a:endParaRPr>
          </a:p>
        </p:txBody>
      </p:sp>
      <p:sp>
        <p:nvSpPr>
          <p:cNvPr id="230" name="Google Shape;230;p2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1" name="Google Shape;231;p25"/>
          <p:cNvPicPr preferRelativeResize="0"/>
          <p:nvPr/>
        </p:nvPicPr>
        <p:blipFill rotWithShape="1">
          <a:blip r:embed="rId3">
            <a:alphaModFix/>
          </a:blip>
          <a:srcRect b="0" l="4020" r="7035" t="0"/>
          <a:stretch/>
        </p:blipFill>
        <p:spPr>
          <a:xfrm>
            <a:off x="5453525" y="2434050"/>
            <a:ext cx="3631500" cy="132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468750" y="151275"/>
            <a:ext cx="58815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 of example</a:t>
            </a:r>
            <a:endParaRPr/>
          </a:p>
        </p:txBody>
      </p:sp>
      <p:sp>
        <p:nvSpPr>
          <p:cNvPr id="237" name="Google Shape;237;p26"/>
          <p:cNvSpPr txBox="1"/>
          <p:nvPr>
            <p:ph idx="1" type="body"/>
          </p:nvPr>
        </p:nvSpPr>
        <p:spPr>
          <a:xfrm>
            <a:off x="219125" y="959150"/>
            <a:ext cx="58815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latin typeface="Montserrat Medium"/>
                <a:ea typeface="Montserrat Medium"/>
                <a:cs typeface="Montserrat Medium"/>
                <a:sym typeface="Montserrat Medium"/>
              </a:rPr>
              <a:t>In the code, we can see the line “self.following += 1 &amp; user.follower +=1”. </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Medium"/>
              <a:ea typeface="Montserrat Medium"/>
              <a:cs typeface="Montserrat Medium"/>
              <a:sym typeface="Montserrat Medium"/>
            </a:endParaRPr>
          </a:p>
          <a:p>
            <a:pPr indent="0" lvl="0" marL="0" rtl="0" algn="l">
              <a:spcBef>
                <a:spcPts val="600"/>
              </a:spcBef>
              <a:spcAft>
                <a:spcPts val="0"/>
              </a:spcAft>
              <a:buNone/>
            </a:pPr>
            <a:r>
              <a:rPr lang="en" sz="2100">
                <a:latin typeface="Montserrat Medium"/>
                <a:ea typeface="Montserrat Medium"/>
                <a:cs typeface="Montserrat Medium"/>
                <a:sym typeface="Montserrat Medium"/>
              </a:rPr>
              <a:t>It means that one object followed another object represented by “user”. Now, the method is called by the follower object so, self.following is updated by 1. Similarly, object represented by “user” is being followed. So, user.follower is updated by 1.</a:t>
            </a:r>
            <a:endParaRPr sz="2100">
              <a:latin typeface="Montserrat Medium"/>
              <a:ea typeface="Montserrat Medium"/>
              <a:cs typeface="Montserrat Medium"/>
              <a:sym typeface="Montserrat Medium"/>
            </a:endParaRPr>
          </a:p>
        </p:txBody>
      </p:sp>
      <p:sp>
        <p:nvSpPr>
          <p:cNvPr id="238" name="Google Shape;238;p2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9" name="Google Shape;239;p26"/>
          <p:cNvPicPr preferRelativeResize="0"/>
          <p:nvPr/>
        </p:nvPicPr>
        <p:blipFill>
          <a:blip r:embed="rId3">
            <a:alphaModFix/>
          </a:blip>
          <a:stretch>
            <a:fillRect/>
          </a:stretch>
        </p:blipFill>
        <p:spPr>
          <a:xfrm>
            <a:off x="5995575" y="1984100"/>
            <a:ext cx="3097050" cy="114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404375" y="554900"/>
            <a:ext cx="58815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 of example</a:t>
            </a:r>
            <a:endParaRPr/>
          </a:p>
        </p:txBody>
      </p:sp>
      <p:sp>
        <p:nvSpPr>
          <p:cNvPr id="245" name="Google Shape;245;p27"/>
          <p:cNvSpPr txBox="1"/>
          <p:nvPr>
            <p:ph idx="1" type="body"/>
          </p:nvPr>
        </p:nvSpPr>
        <p:spPr>
          <a:xfrm>
            <a:off x="299850" y="1397375"/>
            <a:ext cx="58815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latin typeface="Montserrat Medium"/>
                <a:ea typeface="Montserrat Medium"/>
                <a:cs typeface="Montserrat Medium"/>
                <a:sym typeface="Montserrat Medium"/>
              </a:rPr>
              <a:t>Let’s look at line  “user_1.follow(user_2)”.</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Medium"/>
              <a:ea typeface="Montserrat Medium"/>
              <a:cs typeface="Montserrat Medium"/>
              <a:sym typeface="Montserrat Medium"/>
            </a:endParaRPr>
          </a:p>
          <a:p>
            <a:pPr indent="0" lvl="0" marL="0" rtl="0" algn="l">
              <a:spcBef>
                <a:spcPts val="600"/>
              </a:spcBef>
              <a:spcAft>
                <a:spcPts val="0"/>
              </a:spcAft>
              <a:buNone/>
            </a:pPr>
            <a:r>
              <a:rPr lang="en" sz="2100">
                <a:latin typeface="Montserrat Medium"/>
                <a:ea typeface="Montserrat Medium"/>
                <a:cs typeface="Montserrat Medium"/>
                <a:sym typeface="Montserrat Medium"/>
              </a:rPr>
              <a:t>This line means that the “user_1” has called method “follow” with “user_2” as parameter. </a:t>
            </a:r>
            <a:r>
              <a:rPr lang="en" sz="2100">
                <a:latin typeface="Montserrat Medium"/>
                <a:ea typeface="Montserrat Medium"/>
                <a:cs typeface="Montserrat Medium"/>
                <a:sym typeface="Montserrat Medium"/>
              </a:rPr>
              <a:t>i</a:t>
            </a:r>
            <a:r>
              <a:rPr lang="en" sz="2100">
                <a:latin typeface="Montserrat Medium"/>
                <a:ea typeface="Montserrat Medium"/>
                <a:cs typeface="Montserrat Medium"/>
                <a:sym typeface="Montserrat Medium"/>
              </a:rPr>
              <a:t>.e. “user_1.following” &amp; “user_2.follower” both should increase respectively by 1.</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Medium"/>
              <a:ea typeface="Montserrat Medium"/>
              <a:cs typeface="Montserrat Medium"/>
              <a:sym typeface="Montserrat Medium"/>
            </a:endParaRPr>
          </a:p>
          <a:p>
            <a:pPr indent="0" lvl="0" marL="0" rtl="0" algn="l">
              <a:spcBef>
                <a:spcPts val="600"/>
              </a:spcBef>
              <a:spcAft>
                <a:spcPts val="0"/>
              </a:spcAft>
              <a:buNone/>
            </a:pPr>
            <a:r>
              <a:rPr lang="en" sz="2100">
                <a:latin typeface="Montserrat Medium"/>
                <a:ea typeface="Montserrat Medium"/>
                <a:cs typeface="Montserrat Medium"/>
                <a:sym typeface="Montserrat Medium"/>
              </a:rPr>
              <a:t>Let’s look at output!</a:t>
            </a:r>
            <a:endParaRPr sz="2100">
              <a:latin typeface="Montserrat Medium"/>
              <a:ea typeface="Montserrat Medium"/>
              <a:cs typeface="Montserrat Medium"/>
              <a:sym typeface="Montserrat Medium"/>
            </a:endParaRPr>
          </a:p>
        </p:txBody>
      </p:sp>
      <p:sp>
        <p:nvSpPr>
          <p:cNvPr id="246" name="Google Shape;246;p2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7" name="Google Shape;247;p27"/>
          <p:cNvPicPr preferRelativeResize="0"/>
          <p:nvPr/>
        </p:nvPicPr>
        <p:blipFill rotWithShape="1">
          <a:blip r:embed="rId3">
            <a:alphaModFix/>
          </a:blip>
          <a:srcRect b="41197" l="0" r="0" t="43033"/>
          <a:stretch/>
        </p:blipFill>
        <p:spPr>
          <a:xfrm>
            <a:off x="5856300" y="2382975"/>
            <a:ext cx="3216900" cy="50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299850" y="820150"/>
            <a:ext cx="61008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of the code in RHS</a:t>
            </a:r>
            <a:endParaRPr/>
          </a:p>
        </p:txBody>
      </p:sp>
      <p:sp>
        <p:nvSpPr>
          <p:cNvPr id="253" name="Google Shape;253;p2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4" name="Google Shape;254;p28"/>
          <p:cNvPicPr preferRelativeResize="0"/>
          <p:nvPr/>
        </p:nvPicPr>
        <p:blipFill>
          <a:blip r:embed="rId3">
            <a:alphaModFix/>
          </a:blip>
          <a:stretch>
            <a:fillRect/>
          </a:stretch>
        </p:blipFill>
        <p:spPr>
          <a:xfrm>
            <a:off x="70800" y="1896500"/>
            <a:ext cx="5334625" cy="1715075"/>
          </a:xfrm>
          <a:prstGeom prst="rect">
            <a:avLst/>
          </a:prstGeom>
          <a:noFill/>
          <a:ln>
            <a:noFill/>
          </a:ln>
        </p:spPr>
      </p:pic>
      <p:pic>
        <p:nvPicPr>
          <p:cNvPr id="255" name="Google Shape;255;p28"/>
          <p:cNvPicPr preferRelativeResize="0"/>
          <p:nvPr/>
        </p:nvPicPr>
        <p:blipFill>
          <a:blip r:embed="rId4">
            <a:alphaModFix/>
          </a:blip>
          <a:stretch>
            <a:fillRect/>
          </a:stretch>
        </p:blipFill>
        <p:spPr>
          <a:xfrm>
            <a:off x="5668275" y="1985913"/>
            <a:ext cx="3083501" cy="153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1" name="Google Shape;261;p29"/>
          <p:cNvSpPr txBox="1"/>
          <p:nvPr/>
        </p:nvSpPr>
        <p:spPr>
          <a:xfrm>
            <a:off x="3072000" y="2029725"/>
            <a:ext cx="30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rPr>
              <a:t>Thank You!!!</a:t>
            </a:r>
            <a:endParaRPr b="1" sz="2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90875" y="304875"/>
            <a:ext cx="60315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Adding Methods to Class</a:t>
            </a:r>
            <a:endParaRPr/>
          </a:p>
        </p:txBody>
      </p:sp>
      <p:sp>
        <p:nvSpPr>
          <p:cNvPr id="154" name="Google Shape;154;p15"/>
          <p:cNvSpPr txBox="1"/>
          <p:nvPr>
            <p:ph idx="1" type="body"/>
          </p:nvPr>
        </p:nvSpPr>
        <p:spPr>
          <a:xfrm>
            <a:off x="380600" y="1271625"/>
            <a:ext cx="4935900" cy="343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000000"/>
                </a:solidFill>
              </a:rPr>
              <a:t>Previously we talked about attributes. Now, Let’s talk about methods.</a:t>
            </a:r>
            <a:endParaRPr b="1" sz="2000">
              <a:solidFill>
                <a:srgbClr val="000000"/>
              </a:solidFill>
            </a:endParaRPr>
          </a:p>
          <a:p>
            <a:pPr indent="0" lvl="0" marL="0" rtl="0" algn="l">
              <a:spcBef>
                <a:spcPts val="600"/>
              </a:spcBef>
              <a:spcAft>
                <a:spcPts val="0"/>
              </a:spcAft>
              <a:buClr>
                <a:schemeClr val="dk1"/>
              </a:buClr>
              <a:buSzPts val="1100"/>
              <a:buFont typeface="Arial"/>
              <a:buNone/>
            </a:pPr>
            <a:r>
              <a:t/>
            </a:r>
            <a:endParaRPr b="1" sz="2000">
              <a:solidFill>
                <a:srgbClr val="000000"/>
              </a:solidFill>
            </a:endParaRPr>
          </a:p>
          <a:p>
            <a:pPr indent="0" lvl="0" marL="0" rtl="0" algn="l">
              <a:spcBef>
                <a:spcPts val="600"/>
              </a:spcBef>
              <a:spcAft>
                <a:spcPts val="0"/>
              </a:spcAft>
              <a:buClr>
                <a:schemeClr val="dk1"/>
              </a:buClr>
              <a:buSzPts val="1100"/>
              <a:buFont typeface="Arial"/>
              <a:buNone/>
            </a:pPr>
            <a:r>
              <a:rPr b="1" lang="en" sz="2000">
                <a:solidFill>
                  <a:srgbClr val="000000"/>
                </a:solidFill>
              </a:rPr>
              <a:t>Attributes are the entity that an object has i.e. It represents the </a:t>
            </a:r>
            <a:r>
              <a:rPr b="1" lang="en" sz="2000">
                <a:solidFill>
                  <a:srgbClr val="000000"/>
                </a:solidFill>
              </a:rPr>
              <a:t>characteristics</a:t>
            </a:r>
            <a:r>
              <a:rPr b="1" lang="en" sz="2000">
                <a:solidFill>
                  <a:srgbClr val="000000"/>
                </a:solidFill>
              </a:rPr>
              <a:t> of an object.</a:t>
            </a:r>
            <a:endParaRPr b="1" sz="2000">
              <a:solidFill>
                <a:srgbClr val="000000"/>
              </a:solidFill>
            </a:endParaRPr>
          </a:p>
          <a:p>
            <a:pPr indent="0" lvl="0" marL="0" rtl="0" algn="l">
              <a:spcBef>
                <a:spcPts val="600"/>
              </a:spcBef>
              <a:spcAft>
                <a:spcPts val="0"/>
              </a:spcAft>
              <a:buClr>
                <a:schemeClr val="dk1"/>
              </a:buClr>
              <a:buSzPts val="1100"/>
              <a:buFont typeface="Arial"/>
              <a:buNone/>
            </a:pPr>
            <a:r>
              <a:t/>
            </a:r>
            <a:endParaRPr b="1" sz="2000">
              <a:solidFill>
                <a:srgbClr val="000000"/>
              </a:solidFill>
            </a:endParaRPr>
          </a:p>
          <a:p>
            <a:pPr indent="0" lvl="0" marL="0" rtl="0" algn="l">
              <a:spcBef>
                <a:spcPts val="600"/>
              </a:spcBef>
              <a:spcAft>
                <a:spcPts val="0"/>
              </a:spcAft>
              <a:buClr>
                <a:schemeClr val="dk1"/>
              </a:buClr>
              <a:buSzPts val="1100"/>
              <a:buFont typeface="Arial"/>
              <a:buNone/>
            </a:pPr>
            <a:r>
              <a:rPr b="1" lang="en" sz="2000">
                <a:solidFill>
                  <a:srgbClr val="000000"/>
                </a:solidFill>
              </a:rPr>
              <a:t>Methods are the entity that tells what work an object can do. </a:t>
            </a:r>
            <a:r>
              <a:rPr b="1" lang="en" sz="2000">
                <a:solidFill>
                  <a:srgbClr val="000000"/>
                </a:solidFill>
              </a:rPr>
              <a:t>i</a:t>
            </a:r>
            <a:r>
              <a:rPr b="1" lang="en" sz="2000">
                <a:solidFill>
                  <a:srgbClr val="000000"/>
                </a:solidFill>
              </a:rPr>
              <a:t>.e. The things that an object can perform.</a:t>
            </a:r>
            <a:endParaRPr b="1" sz="2000">
              <a:solidFill>
                <a:srgbClr val="000000"/>
              </a:solidFill>
            </a:endParaRPr>
          </a:p>
        </p:txBody>
      </p:sp>
      <p:sp>
        <p:nvSpPr>
          <p:cNvPr id="155" name="Google Shape;155;p1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6" name="Google Shape;156;p15"/>
          <p:cNvPicPr preferRelativeResize="0"/>
          <p:nvPr/>
        </p:nvPicPr>
        <p:blipFill>
          <a:blip r:embed="rId3">
            <a:alphaModFix/>
          </a:blip>
          <a:stretch>
            <a:fillRect/>
          </a:stretch>
        </p:blipFill>
        <p:spPr>
          <a:xfrm>
            <a:off x="5415025" y="2017650"/>
            <a:ext cx="3576449" cy="1278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idx="4294967295" type="ctrTitle"/>
          </p:nvPr>
        </p:nvSpPr>
        <p:spPr>
          <a:xfrm>
            <a:off x="1193000" y="188675"/>
            <a:ext cx="7161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TALKING OF METHODS</a:t>
            </a:r>
            <a:endParaRPr sz="5000"/>
          </a:p>
        </p:txBody>
      </p:sp>
      <p:sp>
        <p:nvSpPr>
          <p:cNvPr id="162" name="Google Shape;162;p16"/>
          <p:cNvSpPr txBox="1"/>
          <p:nvPr>
            <p:ph idx="4294967295" type="subTitle"/>
          </p:nvPr>
        </p:nvSpPr>
        <p:spPr>
          <a:xfrm>
            <a:off x="2063450" y="1559700"/>
            <a:ext cx="5421000" cy="20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2500">
                <a:latin typeface="Montserrat SemiBold"/>
                <a:ea typeface="Montserrat SemiBold"/>
                <a:cs typeface="Montserrat SemiBold"/>
                <a:sym typeface="Montserrat SemiBold"/>
              </a:rPr>
              <a:t>Unlike functions, methods always needs to have a “self” parameter as the first parameter. This basically means that whenever that particular method is called, it knows the object that called it.</a:t>
            </a:r>
            <a:endParaRPr sz="2500">
              <a:latin typeface="Montserrat SemiBold"/>
              <a:ea typeface="Montserrat SemiBold"/>
              <a:cs typeface="Montserrat SemiBold"/>
              <a:sym typeface="Montserrat SemiBold"/>
            </a:endParaRPr>
          </a:p>
        </p:txBody>
      </p:sp>
      <p:sp>
        <p:nvSpPr>
          <p:cNvPr id="163" name="Google Shape;163;p1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4" name="Google Shape;164;p16"/>
          <p:cNvSpPr/>
          <p:nvPr/>
        </p:nvSpPr>
        <p:spPr>
          <a:xfrm>
            <a:off x="1804239" y="1506373"/>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Methods</a:t>
            </a:r>
            <a:endParaRPr/>
          </a:p>
          <a:p>
            <a:pPr indent="0" lvl="0" marL="0" rtl="0" algn="ctr">
              <a:spcBef>
                <a:spcPts val="0"/>
              </a:spcBef>
              <a:spcAft>
                <a:spcPts val="0"/>
              </a:spcAft>
              <a:buNone/>
            </a:pPr>
            <a:r>
              <a:rPr lang="en"/>
              <a:t>In Python</a:t>
            </a:r>
            <a:endParaRPr/>
          </a:p>
        </p:txBody>
      </p:sp>
      <p:sp>
        <p:nvSpPr>
          <p:cNvPr id="170" name="Google Shape;170;p17"/>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Let’s start with an example</a:t>
            </a:r>
            <a:endParaRPr sz="1900"/>
          </a:p>
        </p:txBody>
      </p:sp>
      <p:sp>
        <p:nvSpPr>
          <p:cNvPr id="171" name="Google Shape;171;p17"/>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6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D1B"/>
        </a:solidFill>
      </p:bgPr>
    </p:bg>
    <p:spTree>
      <p:nvGrpSpPr>
        <p:cNvPr id="175" name="Shape 175"/>
        <p:cNvGrpSpPr/>
        <p:nvPr/>
      </p:nvGrpSpPr>
      <p:grpSpPr>
        <a:xfrm>
          <a:off x="0" y="0"/>
          <a:ext cx="0" cy="0"/>
          <a:chOff x="0" y="0"/>
          <a:chExt cx="0" cy="0"/>
        </a:xfrm>
      </p:grpSpPr>
      <p:sp>
        <p:nvSpPr>
          <p:cNvPr id="176" name="Google Shape;176;p1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7" name="Google Shape;177;p18"/>
          <p:cNvPicPr preferRelativeResize="0"/>
          <p:nvPr/>
        </p:nvPicPr>
        <p:blipFill>
          <a:blip r:embed="rId3">
            <a:alphaModFix/>
          </a:blip>
          <a:stretch>
            <a:fillRect/>
          </a:stretch>
        </p:blipFill>
        <p:spPr>
          <a:xfrm>
            <a:off x="0" y="0"/>
            <a:ext cx="846118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457200" y="820150"/>
            <a:ext cx="58455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 of example</a:t>
            </a:r>
            <a:endParaRPr/>
          </a:p>
        </p:txBody>
      </p:sp>
      <p:sp>
        <p:nvSpPr>
          <p:cNvPr id="183" name="Google Shape;183;p19"/>
          <p:cNvSpPr txBox="1"/>
          <p:nvPr>
            <p:ph idx="1" type="body"/>
          </p:nvPr>
        </p:nvSpPr>
        <p:spPr>
          <a:xfrm>
            <a:off x="398225" y="1669750"/>
            <a:ext cx="44556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latin typeface="Montserrat Medium"/>
                <a:ea typeface="Montserrat Medium"/>
                <a:cs typeface="Montserrat Medium"/>
                <a:sym typeface="Montserrat Medium"/>
              </a:rPr>
              <a:t>First, we created a class and called it “User”.</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SemiBold"/>
              <a:ea typeface="Montserrat SemiBold"/>
              <a:cs typeface="Montserrat SemiBold"/>
              <a:sym typeface="Montserrat SemiBold"/>
            </a:endParaRPr>
          </a:p>
          <a:p>
            <a:pPr indent="0" lvl="0" marL="0" rtl="0" algn="l">
              <a:spcBef>
                <a:spcPts val="600"/>
              </a:spcBef>
              <a:spcAft>
                <a:spcPts val="0"/>
              </a:spcAft>
              <a:buNone/>
            </a:pPr>
            <a:r>
              <a:rPr lang="en" sz="2100">
                <a:latin typeface="Montserrat Medium"/>
                <a:ea typeface="Montserrat Medium"/>
                <a:cs typeface="Montserrat Medium"/>
                <a:sym typeface="Montserrat Medium"/>
              </a:rPr>
              <a:t>We used constructor function to initialize variables.</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Medium"/>
              <a:ea typeface="Montserrat Medium"/>
              <a:cs typeface="Montserrat Medium"/>
              <a:sym typeface="Montserrat Medium"/>
            </a:endParaRPr>
          </a:p>
          <a:p>
            <a:pPr indent="0" lvl="0" marL="0" rtl="0" algn="l">
              <a:spcBef>
                <a:spcPts val="600"/>
              </a:spcBef>
              <a:spcAft>
                <a:spcPts val="0"/>
              </a:spcAft>
              <a:buNone/>
            </a:pPr>
            <a:r>
              <a:rPr lang="en" sz="2100">
                <a:latin typeface="Montserrat Medium"/>
                <a:ea typeface="Montserrat Medium"/>
                <a:cs typeface="Montserrat Medium"/>
                <a:sym typeface="Montserrat Medium"/>
              </a:rPr>
              <a:t>We also defined a method called “follow”.</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Medium"/>
              <a:ea typeface="Montserrat Medium"/>
              <a:cs typeface="Montserrat Medium"/>
              <a:sym typeface="Montserrat Medium"/>
            </a:endParaRPr>
          </a:p>
        </p:txBody>
      </p:sp>
      <p:sp>
        <p:nvSpPr>
          <p:cNvPr id="184" name="Google Shape;184;p1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5" name="Google Shape;185;p19"/>
          <p:cNvPicPr preferRelativeResize="0"/>
          <p:nvPr/>
        </p:nvPicPr>
        <p:blipFill rotWithShape="1">
          <a:blip r:embed="rId3">
            <a:alphaModFix/>
          </a:blip>
          <a:srcRect b="18193" l="0" r="15447" t="0"/>
          <a:stretch/>
        </p:blipFill>
        <p:spPr>
          <a:xfrm>
            <a:off x="4853825" y="1730800"/>
            <a:ext cx="4078024" cy="235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idx="1" type="body"/>
          </p:nvPr>
        </p:nvSpPr>
        <p:spPr>
          <a:xfrm>
            <a:off x="2156575" y="1310650"/>
            <a:ext cx="5339700" cy="3265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0" lang="en">
                <a:latin typeface="Montserrat SemiBold"/>
                <a:ea typeface="Montserrat SemiBold"/>
                <a:cs typeface="Montserrat SemiBold"/>
                <a:sym typeface="Montserrat SemiBold"/>
              </a:rPr>
              <a:t>While creating objects, Our class will take two arguments. First one is user_id and the second one is username. Also,  when the object is created, the followers and following of object is initialized at 0.</a:t>
            </a:r>
            <a:endParaRPr b="0">
              <a:latin typeface="Montserrat SemiBold"/>
              <a:ea typeface="Montserrat SemiBold"/>
              <a:cs typeface="Montserrat SemiBold"/>
              <a:sym typeface="Montserrat SemiBold"/>
            </a:endParaRPr>
          </a:p>
        </p:txBody>
      </p:sp>
      <p:sp>
        <p:nvSpPr>
          <p:cNvPr id="191" name="Google Shape;191;p2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2" name="Google Shape;192;p20"/>
          <p:cNvPicPr preferRelativeResize="0"/>
          <p:nvPr/>
        </p:nvPicPr>
        <p:blipFill>
          <a:blip r:embed="rId3">
            <a:alphaModFix/>
          </a:blip>
          <a:stretch>
            <a:fillRect/>
          </a:stretch>
        </p:blipFill>
        <p:spPr>
          <a:xfrm>
            <a:off x="1593950" y="1252975"/>
            <a:ext cx="781724" cy="781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457200" y="820150"/>
            <a:ext cx="58815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 of example</a:t>
            </a:r>
            <a:endParaRPr/>
          </a:p>
        </p:txBody>
      </p:sp>
      <p:sp>
        <p:nvSpPr>
          <p:cNvPr id="198" name="Google Shape;198;p21"/>
          <p:cNvSpPr txBox="1"/>
          <p:nvPr>
            <p:ph idx="1" type="body"/>
          </p:nvPr>
        </p:nvSpPr>
        <p:spPr>
          <a:xfrm>
            <a:off x="457200" y="1669750"/>
            <a:ext cx="5228400" cy="261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latin typeface="Montserrat Medium"/>
                <a:ea typeface="Montserrat Medium"/>
                <a:cs typeface="Montserrat Medium"/>
                <a:sym typeface="Montserrat Medium"/>
              </a:rPr>
              <a:t>Now, we created two objects called “user_1” and “user_2” from class “User” with some parameters.</a:t>
            </a:r>
            <a:endParaRPr sz="2100">
              <a:latin typeface="Montserrat Medium"/>
              <a:ea typeface="Montserrat Medium"/>
              <a:cs typeface="Montserrat Medium"/>
              <a:sym typeface="Montserrat Medium"/>
            </a:endParaRPr>
          </a:p>
          <a:p>
            <a:pPr indent="0" lvl="0" marL="0" rtl="0" algn="l">
              <a:spcBef>
                <a:spcPts val="600"/>
              </a:spcBef>
              <a:spcAft>
                <a:spcPts val="0"/>
              </a:spcAft>
              <a:buNone/>
            </a:pPr>
            <a:r>
              <a:t/>
            </a:r>
            <a:endParaRPr sz="2100">
              <a:latin typeface="Montserrat Medium"/>
              <a:ea typeface="Montserrat Medium"/>
              <a:cs typeface="Montserrat Medium"/>
              <a:sym typeface="Montserrat Medium"/>
            </a:endParaRPr>
          </a:p>
          <a:p>
            <a:pPr indent="0" lvl="0" marL="0" rtl="0" algn="l">
              <a:spcBef>
                <a:spcPts val="600"/>
              </a:spcBef>
              <a:spcAft>
                <a:spcPts val="0"/>
              </a:spcAft>
              <a:buNone/>
            </a:pPr>
            <a:r>
              <a:rPr lang="en" sz="2100">
                <a:latin typeface="Montserrat Medium"/>
                <a:ea typeface="Montserrat Medium"/>
                <a:cs typeface="Montserrat Medium"/>
                <a:sym typeface="Montserrat Medium"/>
              </a:rPr>
              <a:t>We already know that “follower” and “following” attributes of both “user_1” and “user_2” are initialized at zero.</a:t>
            </a:r>
            <a:endParaRPr sz="2100">
              <a:latin typeface="Montserrat Medium"/>
              <a:ea typeface="Montserrat Medium"/>
              <a:cs typeface="Montserrat Medium"/>
              <a:sym typeface="Montserrat Medium"/>
            </a:endParaRPr>
          </a:p>
        </p:txBody>
      </p:sp>
      <p:sp>
        <p:nvSpPr>
          <p:cNvPr id="199" name="Google Shape;199;p2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0" name="Google Shape;200;p21"/>
          <p:cNvPicPr preferRelativeResize="0"/>
          <p:nvPr/>
        </p:nvPicPr>
        <p:blipFill rotWithShape="1">
          <a:blip r:embed="rId3">
            <a:alphaModFix/>
          </a:blip>
          <a:srcRect b="67363" l="0" r="0" t="0"/>
          <a:stretch/>
        </p:blipFill>
        <p:spPr>
          <a:xfrm>
            <a:off x="5025800" y="2291200"/>
            <a:ext cx="3965675" cy="7557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299850" y="820150"/>
            <a:ext cx="6100800" cy="6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of the code in RHS</a:t>
            </a:r>
            <a:endParaRPr/>
          </a:p>
        </p:txBody>
      </p:sp>
      <p:sp>
        <p:nvSpPr>
          <p:cNvPr id="206" name="Google Shape;206;p2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7" name="Google Shape;207;p22"/>
          <p:cNvPicPr preferRelativeResize="0"/>
          <p:nvPr/>
        </p:nvPicPr>
        <p:blipFill rotWithShape="1">
          <a:blip r:embed="rId3">
            <a:alphaModFix/>
          </a:blip>
          <a:srcRect b="24267" l="8630" r="5921" t="28555"/>
          <a:stretch/>
        </p:blipFill>
        <p:spPr>
          <a:xfrm>
            <a:off x="5190700" y="1883650"/>
            <a:ext cx="3574475" cy="1941175"/>
          </a:xfrm>
          <a:prstGeom prst="rect">
            <a:avLst/>
          </a:prstGeom>
          <a:noFill/>
          <a:ln>
            <a:noFill/>
          </a:ln>
        </p:spPr>
      </p:pic>
      <p:pic>
        <p:nvPicPr>
          <p:cNvPr id="208" name="Google Shape;208;p22"/>
          <p:cNvPicPr preferRelativeResize="0"/>
          <p:nvPr/>
        </p:nvPicPr>
        <p:blipFill rotWithShape="1">
          <a:blip r:embed="rId4">
            <a:alphaModFix/>
          </a:blip>
          <a:srcRect b="0" l="0" r="0" t="5258"/>
          <a:stretch/>
        </p:blipFill>
        <p:spPr>
          <a:xfrm>
            <a:off x="802113" y="1671700"/>
            <a:ext cx="3491875" cy="258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