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etrophobic"/>
      <p:regular r:id="rId29"/>
    </p:embeddedFont>
    <p:embeddedFont>
      <p:font typeface="Asap SemiBold"/>
      <p:regular r:id="rId30"/>
      <p:bold r:id="rId31"/>
      <p:italic r:id="rId32"/>
      <p:boldItalic r:id="rId33"/>
    </p:embeddedFont>
    <p:embeddedFont>
      <p:font typeface="Asap"/>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trophob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sapSemiBold-bold.fntdata"/><Relationship Id="rId30" Type="http://schemas.openxmlformats.org/officeDocument/2006/relationships/font" Target="fonts/AsapSemiBold-regular.fntdata"/><Relationship Id="rId11" Type="http://schemas.openxmlformats.org/officeDocument/2006/relationships/slide" Target="slides/slide7.xml"/><Relationship Id="rId33" Type="http://schemas.openxmlformats.org/officeDocument/2006/relationships/font" Target="fonts/AsapSemiBold-boldItalic.fntdata"/><Relationship Id="rId10" Type="http://schemas.openxmlformats.org/officeDocument/2006/relationships/slide" Target="slides/slide6.xml"/><Relationship Id="rId32" Type="http://schemas.openxmlformats.org/officeDocument/2006/relationships/font" Target="fonts/AsapSemiBold-italic.fntdata"/><Relationship Id="rId13" Type="http://schemas.openxmlformats.org/officeDocument/2006/relationships/slide" Target="slides/slide9.xml"/><Relationship Id="rId35" Type="http://schemas.openxmlformats.org/officeDocument/2006/relationships/font" Target="fonts/Asap-bold.fntdata"/><Relationship Id="rId12" Type="http://schemas.openxmlformats.org/officeDocument/2006/relationships/slide" Target="slides/slide8.xml"/><Relationship Id="rId34" Type="http://schemas.openxmlformats.org/officeDocument/2006/relationships/font" Target="fonts/Asap-regular.fntdata"/><Relationship Id="rId15" Type="http://schemas.openxmlformats.org/officeDocument/2006/relationships/slide" Target="slides/slide11.xml"/><Relationship Id="rId37" Type="http://schemas.openxmlformats.org/officeDocument/2006/relationships/font" Target="fonts/Asap-boldItalic.fntdata"/><Relationship Id="rId14" Type="http://schemas.openxmlformats.org/officeDocument/2006/relationships/slide" Target="slides/slide10.xml"/><Relationship Id="rId36" Type="http://schemas.openxmlformats.org/officeDocument/2006/relationships/font" Target="fonts/Asap-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04950" y="1185771"/>
            <a:ext cx="6134100" cy="1656600"/>
          </a:xfrm>
          <a:prstGeom prst="rect">
            <a:avLst/>
          </a:prstGeom>
          <a:noFill/>
          <a:ln>
            <a:noFill/>
          </a:ln>
          <a:effectLst>
            <a:outerShdw rotWithShape="0" algn="bl" dir="2820000" dist="47625">
              <a:schemeClr val="accent2"/>
            </a:outerShdw>
          </a:effectLst>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solidFill>
                  <a:schemeClr val="dk2"/>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87000" y="2822433"/>
            <a:ext cx="4370100" cy="70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3300">
                <a:solidFill>
                  <a:schemeClr val="dk1"/>
                </a:solidFill>
                <a:latin typeface="Asap"/>
                <a:ea typeface="Asap"/>
                <a:cs typeface="Asap"/>
                <a:sym typeface="Asap"/>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195725" y="234600"/>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158175" y="250215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496950" y="23218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idx="2" type="subTitle"/>
          </p:nvPr>
        </p:nvSpPr>
        <p:spPr>
          <a:xfrm>
            <a:off x="2387000" y="3475929"/>
            <a:ext cx="4370100" cy="4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5" name="Google Shape;15;p2"/>
          <p:cNvSpPr txBox="1"/>
          <p:nvPr>
            <p:ph idx="3" type="ctrTitle"/>
          </p:nvPr>
        </p:nvSpPr>
        <p:spPr>
          <a:xfrm>
            <a:off x="1504950" y="1185771"/>
            <a:ext cx="6134100" cy="1656600"/>
          </a:xfrm>
          <a:prstGeom prst="rect">
            <a:avLst/>
          </a:prstGeom>
          <a:noFill/>
          <a:ln>
            <a:noFill/>
          </a:ln>
          <a:effectLst>
            <a:outerShdw rotWithShape="0" algn="bl" dir="11580000" dist="47625">
              <a:schemeClr val="accent1"/>
            </a:outerShdw>
          </a:effectLst>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solidFill>
                  <a:schemeClr val="dk2"/>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 name="Shape 139"/>
        <p:cNvGrpSpPr/>
        <p:nvPr/>
      </p:nvGrpSpPr>
      <p:grpSpPr>
        <a:xfrm>
          <a:off x="0" y="0"/>
          <a:ext cx="0" cy="0"/>
          <a:chOff x="0" y="0"/>
          <a:chExt cx="0" cy="0"/>
        </a:xfrm>
      </p:grpSpPr>
      <p:sp>
        <p:nvSpPr>
          <p:cNvPr id="140" name="Google Shape;140;p11"/>
          <p:cNvSpPr txBox="1"/>
          <p:nvPr>
            <p:ph idx="1" type="body"/>
          </p:nvPr>
        </p:nvSpPr>
        <p:spPr>
          <a:xfrm>
            <a:off x="1077300" y="1788000"/>
            <a:ext cx="4117800" cy="22707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solidFill>
                  <a:schemeClr val="dk1"/>
                </a:solidFill>
              </a:defRPr>
            </a:lvl1pPr>
            <a:lvl2pPr indent="-317500" lvl="1" marL="914400" algn="l">
              <a:lnSpc>
                <a:spcPct val="115000"/>
              </a:lnSpc>
              <a:spcBef>
                <a:spcPts val="0"/>
              </a:spcBef>
              <a:spcAft>
                <a:spcPts val="0"/>
              </a:spcAft>
              <a:buSzPts val="1400"/>
              <a:buChar char="○"/>
              <a:defRPr>
                <a:solidFill>
                  <a:srgbClr val="434343"/>
                </a:solidFill>
              </a:defRPr>
            </a:lvl2pPr>
            <a:lvl3pPr indent="-317500" lvl="2" marL="1371600" algn="l">
              <a:lnSpc>
                <a:spcPct val="115000"/>
              </a:lnSpc>
              <a:spcBef>
                <a:spcPts val="1600"/>
              </a:spcBef>
              <a:spcAft>
                <a:spcPts val="0"/>
              </a:spcAft>
              <a:buSzPts val="1400"/>
              <a:buChar char="■"/>
              <a:defRPr>
                <a:solidFill>
                  <a:srgbClr val="434343"/>
                </a:solidFill>
              </a:defRPr>
            </a:lvl3pPr>
            <a:lvl4pPr indent="-317500" lvl="3" marL="1828800" algn="l">
              <a:lnSpc>
                <a:spcPct val="115000"/>
              </a:lnSpc>
              <a:spcBef>
                <a:spcPts val="1600"/>
              </a:spcBef>
              <a:spcAft>
                <a:spcPts val="0"/>
              </a:spcAft>
              <a:buSzPts val="1400"/>
              <a:buChar char="●"/>
              <a:defRPr>
                <a:solidFill>
                  <a:srgbClr val="434343"/>
                </a:solidFill>
              </a:defRPr>
            </a:lvl4pPr>
            <a:lvl5pPr indent="-317500" lvl="4" marL="2286000" algn="l">
              <a:lnSpc>
                <a:spcPct val="115000"/>
              </a:lnSpc>
              <a:spcBef>
                <a:spcPts val="1600"/>
              </a:spcBef>
              <a:spcAft>
                <a:spcPts val="0"/>
              </a:spcAft>
              <a:buSzPts val="1400"/>
              <a:buChar char="○"/>
              <a:defRPr>
                <a:solidFill>
                  <a:srgbClr val="434343"/>
                </a:solidFill>
              </a:defRPr>
            </a:lvl5pPr>
            <a:lvl6pPr indent="-317500" lvl="5" marL="2743200" algn="l">
              <a:lnSpc>
                <a:spcPct val="115000"/>
              </a:lnSpc>
              <a:spcBef>
                <a:spcPts val="1600"/>
              </a:spcBef>
              <a:spcAft>
                <a:spcPts val="0"/>
              </a:spcAft>
              <a:buSzPts val="1400"/>
              <a:buChar char="■"/>
              <a:defRPr>
                <a:solidFill>
                  <a:srgbClr val="434343"/>
                </a:solidFill>
              </a:defRPr>
            </a:lvl6pPr>
            <a:lvl7pPr indent="-317500" lvl="6" marL="3200400" algn="l">
              <a:lnSpc>
                <a:spcPct val="115000"/>
              </a:lnSpc>
              <a:spcBef>
                <a:spcPts val="1600"/>
              </a:spcBef>
              <a:spcAft>
                <a:spcPts val="0"/>
              </a:spcAft>
              <a:buSzPts val="1400"/>
              <a:buChar char="●"/>
              <a:defRPr>
                <a:solidFill>
                  <a:srgbClr val="434343"/>
                </a:solidFill>
              </a:defRPr>
            </a:lvl7pPr>
            <a:lvl8pPr indent="-317500" lvl="7" marL="3657600" algn="l">
              <a:lnSpc>
                <a:spcPct val="115000"/>
              </a:lnSpc>
              <a:spcBef>
                <a:spcPts val="1600"/>
              </a:spcBef>
              <a:spcAft>
                <a:spcPts val="0"/>
              </a:spcAft>
              <a:buSzPts val="1400"/>
              <a:buChar char="○"/>
              <a:defRPr>
                <a:solidFill>
                  <a:srgbClr val="434343"/>
                </a:solidFill>
              </a:defRPr>
            </a:lvl8pPr>
            <a:lvl9pPr indent="-317500" lvl="8" marL="4114800" algn="l">
              <a:lnSpc>
                <a:spcPct val="115000"/>
              </a:lnSpc>
              <a:spcBef>
                <a:spcPts val="1600"/>
              </a:spcBef>
              <a:spcAft>
                <a:spcPts val="1600"/>
              </a:spcAft>
              <a:buSzPts val="1400"/>
              <a:buChar char="■"/>
              <a:defRPr>
                <a:solidFill>
                  <a:srgbClr val="434343"/>
                </a:solidFill>
              </a:defRPr>
            </a:lvl9pPr>
          </a:lstStyle>
          <a:p/>
        </p:txBody>
      </p:sp>
      <p:sp>
        <p:nvSpPr>
          <p:cNvPr id="141" name="Google Shape;141;p11"/>
          <p:cNvSpPr txBox="1"/>
          <p:nvPr>
            <p:ph type="title"/>
          </p:nvPr>
        </p:nvSpPr>
        <p:spPr>
          <a:xfrm>
            <a:off x="713100" y="539400"/>
            <a:ext cx="7717800" cy="781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2" name="Google Shape;142;p11"/>
          <p:cNvSpPr/>
          <p:nvPr/>
        </p:nvSpPr>
        <p:spPr>
          <a:xfrm>
            <a:off x="1659150" y="324000"/>
            <a:ext cx="49446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rot="5400000">
            <a:off x="7767025" y="111757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11"/>
          <p:cNvGrpSpPr/>
          <p:nvPr/>
        </p:nvGrpSpPr>
        <p:grpSpPr>
          <a:xfrm rot="5958126">
            <a:off x="4771425" y="4056986"/>
            <a:ext cx="1401416" cy="1336763"/>
            <a:chOff x="388966" y="999821"/>
            <a:chExt cx="1499173" cy="1430011"/>
          </a:xfrm>
        </p:grpSpPr>
        <p:sp>
          <p:nvSpPr>
            <p:cNvPr id="145" name="Google Shape;145;p11"/>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1"/>
          <p:cNvSpPr txBox="1"/>
          <p:nvPr>
            <p:ph idx="2" type="title"/>
          </p:nvPr>
        </p:nvSpPr>
        <p:spPr>
          <a:xfrm>
            <a:off x="713100" y="541143"/>
            <a:ext cx="7717800" cy="781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12"/>
          <p:cNvSpPr txBox="1"/>
          <p:nvPr>
            <p:ph type="title"/>
          </p:nvPr>
        </p:nvSpPr>
        <p:spPr>
          <a:xfrm>
            <a:off x="1123950" y="1307100"/>
            <a:ext cx="6896100" cy="25293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6" name="Google Shape;156;p12"/>
          <p:cNvSpPr/>
          <p:nvPr/>
        </p:nvSpPr>
        <p:spPr>
          <a:xfrm rot="707">
            <a:off x="1899895" y="4829600"/>
            <a:ext cx="43770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2"/>
          <p:cNvSpPr/>
          <p:nvPr/>
        </p:nvSpPr>
        <p:spPr>
          <a:xfrm>
            <a:off x="284775" y="12481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7161825" y="460410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12"/>
          <p:cNvGrpSpPr/>
          <p:nvPr/>
        </p:nvGrpSpPr>
        <p:grpSpPr>
          <a:xfrm flipH="1">
            <a:off x="-136250" y="3141175"/>
            <a:ext cx="1244672" cy="1146854"/>
            <a:chOff x="7487975" y="3200500"/>
            <a:chExt cx="1244672" cy="1146854"/>
          </a:xfrm>
        </p:grpSpPr>
        <p:sp>
          <p:nvSpPr>
            <p:cNvPr id="160" name="Google Shape;160;p12"/>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12"/>
          <p:cNvSpPr txBox="1"/>
          <p:nvPr>
            <p:ph idx="2" type="title"/>
          </p:nvPr>
        </p:nvSpPr>
        <p:spPr>
          <a:xfrm>
            <a:off x="1123950" y="1307100"/>
            <a:ext cx="6896100" cy="25293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9" name="Shape 169"/>
        <p:cNvGrpSpPr/>
        <p:nvPr/>
      </p:nvGrpSpPr>
      <p:grpSpPr>
        <a:xfrm>
          <a:off x="0" y="0"/>
          <a:ext cx="0" cy="0"/>
          <a:chOff x="0" y="0"/>
          <a:chExt cx="0" cy="0"/>
        </a:xfrm>
      </p:grpSpPr>
      <p:sp>
        <p:nvSpPr>
          <p:cNvPr id="170" name="Google Shape;170;p13"/>
          <p:cNvSpPr txBox="1"/>
          <p:nvPr>
            <p:ph type="title"/>
          </p:nvPr>
        </p:nvSpPr>
        <p:spPr>
          <a:xfrm>
            <a:off x="704981" y="3541225"/>
            <a:ext cx="4905000" cy="9996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1" name="Google Shape;171;p13"/>
          <p:cNvSpPr txBox="1"/>
          <p:nvPr>
            <p:ph idx="2" type="title"/>
          </p:nvPr>
        </p:nvSpPr>
        <p:spPr>
          <a:xfrm>
            <a:off x="704981" y="3541225"/>
            <a:ext cx="4905000" cy="9996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2" name="Shape 172"/>
        <p:cNvGrpSpPr/>
        <p:nvPr/>
      </p:nvGrpSpPr>
      <p:grpSpPr>
        <a:xfrm>
          <a:off x="0" y="0"/>
          <a:ext cx="0" cy="0"/>
          <a:chOff x="0" y="0"/>
          <a:chExt cx="0" cy="0"/>
        </a:xfrm>
      </p:grpSpPr>
      <p:sp>
        <p:nvSpPr>
          <p:cNvPr id="173" name="Google Shape;173;p14"/>
          <p:cNvSpPr txBox="1"/>
          <p:nvPr>
            <p:ph hasCustomPrompt="1" type="title"/>
          </p:nvPr>
        </p:nvSpPr>
        <p:spPr>
          <a:xfrm>
            <a:off x="1283995" y="1234900"/>
            <a:ext cx="6576000" cy="21003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12000">
                <a:solidFill>
                  <a:schemeClr val="accent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4" name="Google Shape;174;p14"/>
          <p:cNvSpPr txBox="1"/>
          <p:nvPr>
            <p:ph idx="1" type="subTitle"/>
          </p:nvPr>
        </p:nvSpPr>
        <p:spPr>
          <a:xfrm>
            <a:off x="1283995" y="3663925"/>
            <a:ext cx="6576000" cy="32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175" name="Google Shape;175;p14"/>
          <p:cNvSpPr/>
          <p:nvPr/>
        </p:nvSpPr>
        <p:spPr>
          <a:xfrm>
            <a:off x="851250" y="225725"/>
            <a:ext cx="2847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rot="753">
            <a:off x="1852270" y="4829600"/>
            <a:ext cx="41103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7984575" y="28932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7474200" y="46041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14"/>
          <p:cNvGrpSpPr/>
          <p:nvPr/>
        </p:nvGrpSpPr>
        <p:grpSpPr>
          <a:xfrm>
            <a:off x="8473134" y="1070849"/>
            <a:ext cx="1001339" cy="922644"/>
            <a:chOff x="7487975" y="3200500"/>
            <a:chExt cx="1244672" cy="1146854"/>
          </a:xfrm>
        </p:grpSpPr>
        <p:sp>
          <p:nvSpPr>
            <p:cNvPr id="180" name="Google Shape;180;p14"/>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14"/>
          <p:cNvGrpSpPr/>
          <p:nvPr/>
        </p:nvGrpSpPr>
        <p:grpSpPr>
          <a:xfrm rot="2700000">
            <a:off x="-285925" y="2796493"/>
            <a:ext cx="1396544" cy="1332116"/>
            <a:chOff x="388966" y="999821"/>
            <a:chExt cx="1499173" cy="1430011"/>
          </a:xfrm>
        </p:grpSpPr>
        <p:sp>
          <p:nvSpPr>
            <p:cNvPr id="189" name="Google Shape;189;p14"/>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97" name="Shape 19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8" name="Shape 198"/>
        <p:cNvGrpSpPr/>
        <p:nvPr/>
      </p:nvGrpSpPr>
      <p:grpSpPr>
        <a:xfrm>
          <a:off x="0" y="0"/>
          <a:ext cx="0" cy="0"/>
          <a:chOff x="0" y="0"/>
          <a:chExt cx="0" cy="0"/>
        </a:xfrm>
      </p:grpSpPr>
      <p:sp>
        <p:nvSpPr>
          <p:cNvPr id="199" name="Google Shape;199;p16"/>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0" name="Google Shape;200;p16"/>
          <p:cNvSpPr txBox="1"/>
          <p:nvPr>
            <p:ph idx="2" type="title"/>
          </p:nvPr>
        </p:nvSpPr>
        <p:spPr>
          <a:xfrm>
            <a:off x="3717938" y="1595400"/>
            <a:ext cx="4062900" cy="4341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1" name="Google Shape;201;p16"/>
          <p:cNvSpPr txBox="1"/>
          <p:nvPr>
            <p:ph idx="1" type="subTitle"/>
          </p:nvPr>
        </p:nvSpPr>
        <p:spPr>
          <a:xfrm>
            <a:off x="3717938" y="2061150"/>
            <a:ext cx="4062900" cy="2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02" name="Google Shape;202;p16"/>
          <p:cNvSpPr txBox="1"/>
          <p:nvPr>
            <p:ph idx="3" type="title"/>
          </p:nvPr>
        </p:nvSpPr>
        <p:spPr>
          <a:xfrm>
            <a:off x="3717938" y="2590525"/>
            <a:ext cx="4062900" cy="4341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3" name="Google Shape;203;p16"/>
          <p:cNvSpPr txBox="1"/>
          <p:nvPr>
            <p:ph idx="4" type="subTitle"/>
          </p:nvPr>
        </p:nvSpPr>
        <p:spPr>
          <a:xfrm>
            <a:off x="3717938" y="3056275"/>
            <a:ext cx="4062900" cy="2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04" name="Google Shape;204;p16"/>
          <p:cNvSpPr txBox="1"/>
          <p:nvPr>
            <p:ph idx="5" type="title"/>
          </p:nvPr>
        </p:nvSpPr>
        <p:spPr>
          <a:xfrm>
            <a:off x="3717938" y="3585650"/>
            <a:ext cx="4062900" cy="4341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5" name="Google Shape;205;p16"/>
          <p:cNvSpPr txBox="1"/>
          <p:nvPr>
            <p:ph idx="6" type="subTitle"/>
          </p:nvPr>
        </p:nvSpPr>
        <p:spPr>
          <a:xfrm>
            <a:off x="3717938" y="4051400"/>
            <a:ext cx="4062900" cy="2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06" name="Google Shape;206;p16"/>
          <p:cNvSpPr txBox="1"/>
          <p:nvPr>
            <p:ph idx="7" type="title"/>
          </p:nvPr>
        </p:nvSpPr>
        <p:spPr>
          <a:xfrm>
            <a:off x="1234325" y="1595400"/>
            <a:ext cx="904500" cy="7602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4000">
                <a:solidFill>
                  <a:schemeClr val="accent2"/>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207" name="Google Shape;207;p16"/>
          <p:cNvSpPr txBox="1"/>
          <p:nvPr>
            <p:ph idx="8" type="title"/>
          </p:nvPr>
        </p:nvSpPr>
        <p:spPr>
          <a:xfrm>
            <a:off x="1234325" y="2590525"/>
            <a:ext cx="904500" cy="7602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4000">
                <a:solidFill>
                  <a:schemeClr val="accent2"/>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208" name="Google Shape;208;p16"/>
          <p:cNvSpPr txBox="1"/>
          <p:nvPr>
            <p:ph idx="9" type="title"/>
          </p:nvPr>
        </p:nvSpPr>
        <p:spPr>
          <a:xfrm>
            <a:off x="1234325" y="3585650"/>
            <a:ext cx="904500" cy="7602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4000">
                <a:solidFill>
                  <a:schemeClr val="accent2"/>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209" name="Google Shape;209;p16"/>
          <p:cNvSpPr/>
          <p:nvPr/>
        </p:nvSpPr>
        <p:spPr>
          <a:xfrm>
            <a:off x="2897575" y="4829150"/>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a:off x="265725" y="29845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
          <p:cNvSpPr/>
          <p:nvPr/>
        </p:nvSpPr>
        <p:spPr>
          <a:xfrm>
            <a:off x="7693075" y="1686875"/>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p:nvPr/>
        </p:nvSpPr>
        <p:spPr>
          <a:xfrm>
            <a:off x="265725" y="14487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892125" y="46548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a:off x="8501275" y="31998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txBox="1"/>
          <p:nvPr>
            <p:ph idx="13"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16" name="Shape 216"/>
        <p:cNvGrpSpPr/>
        <p:nvPr/>
      </p:nvGrpSpPr>
      <p:grpSpPr>
        <a:xfrm>
          <a:off x="0" y="0"/>
          <a:ext cx="0" cy="0"/>
          <a:chOff x="0" y="0"/>
          <a:chExt cx="0" cy="0"/>
        </a:xfrm>
      </p:grpSpPr>
      <p:sp>
        <p:nvSpPr>
          <p:cNvPr id="217" name="Google Shape;217;p17"/>
          <p:cNvSpPr txBox="1"/>
          <p:nvPr>
            <p:ph type="title"/>
          </p:nvPr>
        </p:nvSpPr>
        <p:spPr>
          <a:xfrm>
            <a:off x="1321950" y="2701863"/>
            <a:ext cx="6500100" cy="713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8" name="Google Shape;218;p17"/>
          <p:cNvSpPr txBox="1"/>
          <p:nvPr>
            <p:ph idx="2" type="title"/>
          </p:nvPr>
        </p:nvSpPr>
        <p:spPr>
          <a:xfrm>
            <a:off x="3246600" y="1760663"/>
            <a:ext cx="2650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9" name="Google Shape;219;p17"/>
          <p:cNvSpPr txBox="1"/>
          <p:nvPr>
            <p:ph idx="1" type="subTitle"/>
          </p:nvPr>
        </p:nvSpPr>
        <p:spPr>
          <a:xfrm>
            <a:off x="1321950" y="3534088"/>
            <a:ext cx="6500100" cy="2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0" name="Google Shape;220;p17"/>
          <p:cNvSpPr/>
          <p:nvPr/>
        </p:nvSpPr>
        <p:spPr>
          <a:xfrm>
            <a:off x="134925" y="1058225"/>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a:off x="7256600" y="876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txBox="1"/>
          <p:nvPr>
            <p:ph idx="3" type="title"/>
          </p:nvPr>
        </p:nvSpPr>
        <p:spPr>
          <a:xfrm>
            <a:off x="1321950" y="2701863"/>
            <a:ext cx="6500100" cy="713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23" name="Shape 223"/>
        <p:cNvGrpSpPr/>
        <p:nvPr/>
      </p:nvGrpSpPr>
      <p:grpSpPr>
        <a:xfrm>
          <a:off x="0" y="0"/>
          <a:ext cx="0" cy="0"/>
          <a:chOff x="0" y="0"/>
          <a:chExt cx="0" cy="0"/>
        </a:xfrm>
      </p:grpSpPr>
      <p:sp>
        <p:nvSpPr>
          <p:cNvPr id="224" name="Google Shape;224;p18"/>
          <p:cNvSpPr txBox="1"/>
          <p:nvPr>
            <p:ph type="title"/>
          </p:nvPr>
        </p:nvSpPr>
        <p:spPr>
          <a:xfrm>
            <a:off x="766300" y="1965638"/>
            <a:ext cx="4270200" cy="1561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5" name="Google Shape;225;p18"/>
          <p:cNvSpPr txBox="1"/>
          <p:nvPr>
            <p:ph idx="2" type="title"/>
          </p:nvPr>
        </p:nvSpPr>
        <p:spPr>
          <a:xfrm>
            <a:off x="3294700" y="1000213"/>
            <a:ext cx="1741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6" name="Google Shape;226;p18"/>
          <p:cNvSpPr txBox="1"/>
          <p:nvPr>
            <p:ph idx="1" type="subTitle"/>
          </p:nvPr>
        </p:nvSpPr>
        <p:spPr>
          <a:xfrm>
            <a:off x="1601200" y="3591938"/>
            <a:ext cx="3435300" cy="695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solidFill>
                  <a:schemeClr val="dk1"/>
                </a:solidFil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27" name="Google Shape;227;p18"/>
          <p:cNvSpPr/>
          <p:nvPr/>
        </p:nvSpPr>
        <p:spPr>
          <a:xfrm>
            <a:off x="5889975" y="4654850"/>
            <a:ext cx="2847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rot="5400629">
            <a:off x="-483822" y="2676651"/>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18"/>
          <p:cNvGrpSpPr/>
          <p:nvPr/>
        </p:nvGrpSpPr>
        <p:grpSpPr>
          <a:xfrm>
            <a:off x="1543559" y="4446997"/>
            <a:ext cx="1173690" cy="1081197"/>
            <a:chOff x="3565844" y="812433"/>
            <a:chExt cx="472538" cy="435317"/>
          </a:xfrm>
        </p:grpSpPr>
        <p:sp>
          <p:nvSpPr>
            <p:cNvPr id="230" name="Google Shape;230;p18"/>
            <p:cNvSpPr/>
            <p:nvPr/>
          </p:nvSpPr>
          <p:spPr>
            <a:xfrm>
              <a:off x="3565844" y="812433"/>
              <a:ext cx="472538" cy="435317"/>
            </a:xfrm>
            <a:custGeom>
              <a:rect b="b" l="l" r="r" t="t"/>
              <a:pathLst>
                <a:path extrusionOk="0" h="24432" w="26521">
                  <a:moveTo>
                    <a:pt x="8545" y="1"/>
                  </a:moveTo>
                  <a:cubicBezTo>
                    <a:pt x="8113" y="1"/>
                    <a:pt x="7455" y="258"/>
                    <a:pt x="6454" y="890"/>
                  </a:cubicBezTo>
                  <a:lnTo>
                    <a:pt x="6506" y="851"/>
                  </a:lnTo>
                  <a:lnTo>
                    <a:pt x="6506" y="851"/>
                  </a:lnTo>
                  <a:cubicBezTo>
                    <a:pt x="2613" y="3177"/>
                    <a:pt x="0" y="7435"/>
                    <a:pt x="0" y="12308"/>
                  </a:cubicBezTo>
                  <a:cubicBezTo>
                    <a:pt x="0" y="19664"/>
                    <a:pt x="5970" y="24431"/>
                    <a:pt x="13338" y="24431"/>
                  </a:cubicBezTo>
                  <a:cubicBezTo>
                    <a:pt x="19008" y="24431"/>
                    <a:pt x="23855" y="21649"/>
                    <a:pt x="25789" y="16959"/>
                  </a:cubicBezTo>
                  <a:cubicBezTo>
                    <a:pt x="25998" y="16436"/>
                    <a:pt x="26155" y="15887"/>
                    <a:pt x="26272" y="15339"/>
                  </a:cubicBezTo>
                  <a:cubicBezTo>
                    <a:pt x="26481" y="14386"/>
                    <a:pt x="26520" y="13823"/>
                    <a:pt x="26219" y="13550"/>
                  </a:cubicBezTo>
                  <a:lnTo>
                    <a:pt x="26181" y="13523"/>
                  </a:lnTo>
                  <a:lnTo>
                    <a:pt x="9001" y="146"/>
                  </a:lnTo>
                  <a:cubicBezTo>
                    <a:pt x="8888" y="53"/>
                    <a:pt x="8739" y="1"/>
                    <a:pt x="8545" y="1"/>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3580615" y="823970"/>
              <a:ext cx="442997" cy="412243"/>
            </a:xfrm>
            <a:custGeom>
              <a:rect b="b" l="l" r="r" t="t"/>
              <a:pathLst>
                <a:path extrusionOk="0" h="23137" w="24863">
                  <a:moveTo>
                    <a:pt x="8414" y="0"/>
                  </a:moveTo>
                  <a:cubicBezTo>
                    <a:pt x="8283" y="0"/>
                    <a:pt x="7173" y="366"/>
                    <a:pt x="6102" y="1032"/>
                  </a:cubicBezTo>
                  <a:lnTo>
                    <a:pt x="6115" y="1045"/>
                  </a:lnTo>
                  <a:cubicBezTo>
                    <a:pt x="2340" y="3293"/>
                    <a:pt x="1" y="7421"/>
                    <a:pt x="1" y="11810"/>
                  </a:cubicBezTo>
                  <a:cubicBezTo>
                    <a:pt x="1" y="15103"/>
                    <a:pt x="1255" y="17951"/>
                    <a:pt x="3632" y="20027"/>
                  </a:cubicBezTo>
                  <a:cubicBezTo>
                    <a:pt x="5919" y="22027"/>
                    <a:pt x="9081" y="23136"/>
                    <a:pt x="12530" y="23136"/>
                  </a:cubicBezTo>
                  <a:cubicBezTo>
                    <a:pt x="17990" y="23136"/>
                    <a:pt x="22471" y="20459"/>
                    <a:pt x="24235" y="16160"/>
                  </a:cubicBezTo>
                  <a:cubicBezTo>
                    <a:pt x="24418" y="15716"/>
                    <a:pt x="24575" y="15207"/>
                    <a:pt x="24692" y="14671"/>
                  </a:cubicBezTo>
                  <a:cubicBezTo>
                    <a:pt x="24836" y="13992"/>
                    <a:pt x="24862" y="12725"/>
                    <a:pt x="24848" y="12620"/>
                  </a:cubicBezTo>
                  <a:lnTo>
                    <a:pt x="84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3724198" y="812434"/>
              <a:ext cx="307049" cy="239538"/>
            </a:xfrm>
            <a:custGeom>
              <a:rect b="b" l="l" r="r" t="t"/>
              <a:pathLst>
                <a:path extrusionOk="0" h="13444" w="17233">
                  <a:moveTo>
                    <a:pt x="17118" y="13319"/>
                  </a:moveTo>
                  <a:lnTo>
                    <a:pt x="17193" y="13378"/>
                  </a:lnTo>
                  <a:lnTo>
                    <a:pt x="17233" y="13404"/>
                  </a:lnTo>
                  <a:cubicBezTo>
                    <a:pt x="17199" y="13372"/>
                    <a:pt x="17160" y="13344"/>
                    <a:pt x="17118" y="13319"/>
                  </a:cubicBezTo>
                  <a:close/>
                  <a:moveTo>
                    <a:pt x="1" y="0"/>
                  </a:moveTo>
                  <a:cubicBezTo>
                    <a:pt x="223" y="183"/>
                    <a:pt x="302" y="536"/>
                    <a:pt x="314" y="967"/>
                  </a:cubicBezTo>
                  <a:cubicBezTo>
                    <a:pt x="758" y="7930"/>
                    <a:pt x="6546" y="13444"/>
                    <a:pt x="13613" y="13444"/>
                  </a:cubicBezTo>
                  <a:cubicBezTo>
                    <a:pt x="14423" y="13444"/>
                    <a:pt x="15221" y="13365"/>
                    <a:pt x="15991" y="13221"/>
                  </a:cubicBezTo>
                  <a:cubicBezTo>
                    <a:pt x="16171" y="13202"/>
                    <a:pt x="16331" y="13192"/>
                    <a:pt x="16474" y="13192"/>
                  </a:cubicBezTo>
                  <a:cubicBezTo>
                    <a:pt x="16753" y="13192"/>
                    <a:pt x="16963" y="13231"/>
                    <a:pt x="17118" y="13319"/>
                  </a:cubicBezTo>
                  <a:lnTo>
                    <a:pt x="17118" y="13319"/>
                  </a:lnTo>
                  <a:lnTo>
                    <a:pt x="1" y="0"/>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18"/>
          <p:cNvSpPr txBox="1"/>
          <p:nvPr>
            <p:ph idx="3" type="title"/>
          </p:nvPr>
        </p:nvSpPr>
        <p:spPr>
          <a:xfrm>
            <a:off x="766300" y="1965638"/>
            <a:ext cx="4270200" cy="1561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34" name="Shape 234"/>
        <p:cNvGrpSpPr/>
        <p:nvPr/>
      </p:nvGrpSpPr>
      <p:grpSpPr>
        <a:xfrm>
          <a:off x="0" y="0"/>
          <a:ext cx="0" cy="0"/>
          <a:chOff x="0" y="0"/>
          <a:chExt cx="0" cy="0"/>
        </a:xfrm>
      </p:grpSpPr>
      <p:sp>
        <p:nvSpPr>
          <p:cNvPr id="235" name="Google Shape;235;p19"/>
          <p:cNvSpPr txBox="1"/>
          <p:nvPr>
            <p:ph type="title"/>
          </p:nvPr>
        </p:nvSpPr>
        <p:spPr>
          <a:xfrm>
            <a:off x="5755913" y="1728875"/>
            <a:ext cx="25755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19"/>
          <p:cNvSpPr txBox="1"/>
          <p:nvPr>
            <p:ph idx="1" type="subTitle"/>
          </p:nvPr>
        </p:nvSpPr>
        <p:spPr>
          <a:xfrm>
            <a:off x="5755913" y="2508310"/>
            <a:ext cx="2575500" cy="90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37" name="Google Shape;237;p19"/>
          <p:cNvSpPr/>
          <p:nvPr/>
        </p:nvSpPr>
        <p:spPr>
          <a:xfrm rot="5400000">
            <a:off x="7366350" y="3304425"/>
            <a:ext cx="2847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9"/>
          <p:cNvSpPr/>
          <p:nvPr/>
        </p:nvSpPr>
        <p:spPr>
          <a:xfrm rot="629">
            <a:off x="1852278" y="4829301"/>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9"/>
          <p:cNvSpPr/>
          <p:nvPr/>
        </p:nvSpPr>
        <p:spPr>
          <a:xfrm>
            <a:off x="2833650" y="1536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9"/>
          <p:cNvSpPr txBox="1"/>
          <p:nvPr>
            <p:ph idx="2" type="title"/>
          </p:nvPr>
        </p:nvSpPr>
        <p:spPr>
          <a:xfrm>
            <a:off x="5755913" y="1728875"/>
            <a:ext cx="25755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41" name="Shape 241"/>
        <p:cNvGrpSpPr/>
        <p:nvPr/>
      </p:nvGrpSpPr>
      <p:grpSpPr>
        <a:xfrm>
          <a:off x="0" y="0"/>
          <a:ext cx="0" cy="0"/>
          <a:chOff x="0" y="0"/>
          <a:chExt cx="0" cy="0"/>
        </a:xfrm>
      </p:grpSpPr>
      <p:sp>
        <p:nvSpPr>
          <p:cNvPr id="242" name="Google Shape;242;p20"/>
          <p:cNvSpPr txBox="1"/>
          <p:nvPr>
            <p:ph type="title"/>
          </p:nvPr>
        </p:nvSpPr>
        <p:spPr>
          <a:xfrm>
            <a:off x="896575" y="1142050"/>
            <a:ext cx="3835800" cy="17586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3" name="Google Shape;243;p20"/>
          <p:cNvSpPr txBox="1"/>
          <p:nvPr>
            <p:ph idx="1" type="subTitle"/>
          </p:nvPr>
        </p:nvSpPr>
        <p:spPr>
          <a:xfrm>
            <a:off x="896575" y="3119150"/>
            <a:ext cx="3835800" cy="8823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accent1"/>
              </a:buClr>
              <a:buSzPts val="1600"/>
              <a:buChar char="●"/>
              <a:defRPr>
                <a:solidFill>
                  <a:schemeClr val="dk1"/>
                </a:solidFill>
              </a:defRPr>
            </a:lvl1pPr>
            <a:lvl2pPr lvl="1" algn="ctr">
              <a:lnSpc>
                <a:spcPct val="100000"/>
              </a:lnSpc>
              <a:spcBef>
                <a:spcPts val="160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244" name="Google Shape;244;p20"/>
          <p:cNvSpPr/>
          <p:nvPr/>
        </p:nvSpPr>
        <p:spPr>
          <a:xfrm>
            <a:off x="2051000" y="244750"/>
            <a:ext cx="24825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0"/>
          <p:cNvSpPr/>
          <p:nvPr/>
        </p:nvSpPr>
        <p:spPr>
          <a:xfrm rot="5400819">
            <a:off x="-905450" y="3266850"/>
            <a:ext cx="25200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p:nvPr/>
        </p:nvSpPr>
        <p:spPr>
          <a:xfrm>
            <a:off x="8542950" y="20098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0"/>
          <p:cNvSpPr/>
          <p:nvPr/>
        </p:nvSpPr>
        <p:spPr>
          <a:xfrm>
            <a:off x="3503925" y="46576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20"/>
          <p:cNvGrpSpPr/>
          <p:nvPr/>
        </p:nvGrpSpPr>
        <p:grpSpPr>
          <a:xfrm>
            <a:off x="-42250" y="-341200"/>
            <a:ext cx="1244672" cy="1146854"/>
            <a:chOff x="7487975" y="3200500"/>
            <a:chExt cx="1244672" cy="1146854"/>
          </a:xfrm>
        </p:grpSpPr>
        <p:sp>
          <p:nvSpPr>
            <p:cNvPr id="249" name="Google Shape;249;p20"/>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0"/>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0"/>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0"/>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0"/>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0"/>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0"/>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20"/>
          <p:cNvSpPr txBox="1"/>
          <p:nvPr>
            <p:ph idx="2" type="title"/>
          </p:nvPr>
        </p:nvSpPr>
        <p:spPr>
          <a:xfrm>
            <a:off x="896575" y="1142050"/>
            <a:ext cx="3835800" cy="17586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8" name="Google Shape;258;p20"/>
          <p:cNvSpPr/>
          <p:nvPr/>
        </p:nvSpPr>
        <p:spPr>
          <a:xfrm>
            <a:off x="5919000" y="291000"/>
            <a:ext cx="3225000" cy="4852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0"/>
          <p:cNvSpPr/>
          <p:nvPr/>
        </p:nvSpPr>
        <p:spPr>
          <a:xfrm>
            <a:off x="5631850" y="0"/>
            <a:ext cx="3225000" cy="4852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4571400" y="2209513"/>
            <a:ext cx="3558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3"/>
          <p:cNvSpPr txBox="1"/>
          <p:nvPr>
            <p:ph idx="2" type="title"/>
          </p:nvPr>
        </p:nvSpPr>
        <p:spPr>
          <a:xfrm>
            <a:off x="4571400" y="1244100"/>
            <a:ext cx="973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5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 name="Google Shape;19;p3"/>
          <p:cNvSpPr txBox="1"/>
          <p:nvPr>
            <p:ph idx="1" type="subTitle"/>
          </p:nvPr>
        </p:nvSpPr>
        <p:spPr>
          <a:xfrm>
            <a:off x="4571400" y="3051313"/>
            <a:ext cx="3558000" cy="69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0" name="Google Shape;20;p3"/>
          <p:cNvGrpSpPr/>
          <p:nvPr/>
        </p:nvGrpSpPr>
        <p:grpSpPr>
          <a:xfrm rot="-3978579">
            <a:off x="-241785" y="417780"/>
            <a:ext cx="984478" cy="907108"/>
            <a:chOff x="7487975" y="3200500"/>
            <a:chExt cx="1244672" cy="1146854"/>
          </a:xfrm>
        </p:grpSpPr>
        <p:sp>
          <p:nvSpPr>
            <p:cNvPr id="21" name="Google Shape;21;p3"/>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3"/>
          <p:cNvGrpSpPr/>
          <p:nvPr/>
        </p:nvGrpSpPr>
        <p:grpSpPr>
          <a:xfrm rot="6164562">
            <a:off x="4690924" y="4432451"/>
            <a:ext cx="1119419" cy="1067776"/>
            <a:chOff x="388966" y="999821"/>
            <a:chExt cx="1499173" cy="1430011"/>
          </a:xfrm>
        </p:grpSpPr>
        <p:sp>
          <p:nvSpPr>
            <p:cNvPr id="30" name="Google Shape;30;p3"/>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
          <p:cNvSpPr txBox="1"/>
          <p:nvPr>
            <p:ph idx="3" type="title"/>
          </p:nvPr>
        </p:nvSpPr>
        <p:spPr>
          <a:xfrm>
            <a:off x="4571400" y="2209513"/>
            <a:ext cx="3558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60" name="Shape 260"/>
        <p:cNvGrpSpPr/>
        <p:nvPr/>
      </p:nvGrpSpPr>
      <p:grpSpPr>
        <a:xfrm>
          <a:off x="0" y="0"/>
          <a:ext cx="0" cy="0"/>
          <a:chOff x="0" y="0"/>
          <a:chExt cx="0" cy="0"/>
        </a:xfrm>
      </p:grpSpPr>
      <p:sp>
        <p:nvSpPr>
          <p:cNvPr id="261" name="Google Shape;261;p21"/>
          <p:cNvSpPr txBox="1"/>
          <p:nvPr>
            <p:ph type="title"/>
          </p:nvPr>
        </p:nvSpPr>
        <p:spPr>
          <a:xfrm>
            <a:off x="713100" y="539400"/>
            <a:ext cx="7717800" cy="5559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2" name="Google Shape;262;p21"/>
          <p:cNvSpPr txBox="1"/>
          <p:nvPr>
            <p:ph idx="1" type="subTitle"/>
          </p:nvPr>
        </p:nvSpPr>
        <p:spPr>
          <a:xfrm>
            <a:off x="717700" y="1265325"/>
            <a:ext cx="5007900" cy="325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600"/>
              <a:buChar char="●"/>
              <a:defRPr>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263" name="Google Shape;263;p21"/>
          <p:cNvSpPr/>
          <p:nvPr/>
        </p:nvSpPr>
        <p:spPr>
          <a:xfrm>
            <a:off x="4365975" y="4826300"/>
            <a:ext cx="42543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p:nvPr/>
        </p:nvSpPr>
        <p:spPr>
          <a:xfrm rot="593">
            <a:off x="147297" y="190625"/>
            <a:ext cx="17388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21"/>
          <p:cNvGrpSpPr/>
          <p:nvPr/>
        </p:nvGrpSpPr>
        <p:grpSpPr>
          <a:xfrm flipH="1">
            <a:off x="8087175" y="1563125"/>
            <a:ext cx="1244672" cy="1146854"/>
            <a:chOff x="7487975" y="3200500"/>
            <a:chExt cx="1244672" cy="1146854"/>
          </a:xfrm>
        </p:grpSpPr>
        <p:sp>
          <p:nvSpPr>
            <p:cNvPr id="266" name="Google Shape;266;p21"/>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21"/>
          <p:cNvGrpSpPr/>
          <p:nvPr/>
        </p:nvGrpSpPr>
        <p:grpSpPr>
          <a:xfrm rot="-2700000">
            <a:off x="2243340" y="4318327"/>
            <a:ext cx="1295412" cy="1235650"/>
            <a:chOff x="388966" y="999821"/>
            <a:chExt cx="1499173" cy="1430011"/>
          </a:xfrm>
        </p:grpSpPr>
        <p:sp>
          <p:nvSpPr>
            <p:cNvPr id="275" name="Google Shape;275;p21"/>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1"/>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1"/>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1"/>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1"/>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1"/>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1"/>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1"/>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21"/>
          <p:cNvSpPr txBox="1"/>
          <p:nvPr>
            <p:ph idx="2" type="title"/>
          </p:nvPr>
        </p:nvSpPr>
        <p:spPr>
          <a:xfrm>
            <a:off x="713100" y="539400"/>
            <a:ext cx="7717800" cy="5559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84" name="Shape 284"/>
        <p:cNvGrpSpPr/>
        <p:nvPr/>
      </p:nvGrpSpPr>
      <p:grpSpPr>
        <a:xfrm>
          <a:off x="0" y="0"/>
          <a:ext cx="0" cy="0"/>
          <a:chOff x="0" y="0"/>
          <a:chExt cx="0" cy="0"/>
        </a:xfrm>
      </p:grpSpPr>
      <p:sp>
        <p:nvSpPr>
          <p:cNvPr id="285" name="Google Shape;285;p22"/>
          <p:cNvSpPr txBox="1"/>
          <p:nvPr>
            <p:ph idx="1" type="body"/>
          </p:nvPr>
        </p:nvSpPr>
        <p:spPr>
          <a:xfrm>
            <a:off x="969950" y="1533450"/>
            <a:ext cx="3422400" cy="2695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Char char="●"/>
              <a:defRPr>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1600"/>
              </a:spcBef>
              <a:spcAft>
                <a:spcPts val="0"/>
              </a:spcAft>
              <a:buClr>
                <a:srgbClr val="434343"/>
              </a:buClr>
              <a:buSzPts val="1400"/>
              <a:buChar char="■"/>
              <a:defRPr>
                <a:solidFill>
                  <a:srgbClr val="434343"/>
                </a:solidFill>
              </a:defRPr>
            </a:lvl3pPr>
            <a:lvl4pPr indent="-317500" lvl="3" marL="1828800" algn="l">
              <a:lnSpc>
                <a:spcPct val="115000"/>
              </a:lnSpc>
              <a:spcBef>
                <a:spcPts val="1600"/>
              </a:spcBef>
              <a:spcAft>
                <a:spcPts val="0"/>
              </a:spcAft>
              <a:buClr>
                <a:srgbClr val="434343"/>
              </a:buClr>
              <a:buSzPts val="1400"/>
              <a:buChar char="●"/>
              <a:defRPr>
                <a:solidFill>
                  <a:srgbClr val="434343"/>
                </a:solidFill>
              </a:defRPr>
            </a:lvl4pPr>
            <a:lvl5pPr indent="-317500" lvl="4" marL="2286000" algn="l">
              <a:lnSpc>
                <a:spcPct val="115000"/>
              </a:lnSpc>
              <a:spcBef>
                <a:spcPts val="1600"/>
              </a:spcBef>
              <a:spcAft>
                <a:spcPts val="0"/>
              </a:spcAft>
              <a:buClr>
                <a:srgbClr val="434343"/>
              </a:buClr>
              <a:buSzPts val="1400"/>
              <a:buChar char="○"/>
              <a:defRPr>
                <a:solidFill>
                  <a:srgbClr val="434343"/>
                </a:solidFill>
              </a:defRPr>
            </a:lvl5pPr>
            <a:lvl6pPr indent="-317500" lvl="5" marL="2743200" algn="l">
              <a:lnSpc>
                <a:spcPct val="115000"/>
              </a:lnSpc>
              <a:spcBef>
                <a:spcPts val="1600"/>
              </a:spcBef>
              <a:spcAft>
                <a:spcPts val="0"/>
              </a:spcAft>
              <a:buClr>
                <a:srgbClr val="434343"/>
              </a:buClr>
              <a:buSzPts val="1400"/>
              <a:buChar char="■"/>
              <a:defRPr>
                <a:solidFill>
                  <a:srgbClr val="434343"/>
                </a:solidFill>
              </a:defRPr>
            </a:lvl6pPr>
            <a:lvl7pPr indent="-317500" lvl="6" marL="3200400" algn="l">
              <a:lnSpc>
                <a:spcPct val="115000"/>
              </a:lnSpc>
              <a:spcBef>
                <a:spcPts val="1600"/>
              </a:spcBef>
              <a:spcAft>
                <a:spcPts val="0"/>
              </a:spcAft>
              <a:buClr>
                <a:srgbClr val="434343"/>
              </a:buClr>
              <a:buSzPts val="1400"/>
              <a:buChar char="●"/>
              <a:defRPr>
                <a:solidFill>
                  <a:srgbClr val="434343"/>
                </a:solidFill>
              </a:defRPr>
            </a:lvl7pPr>
            <a:lvl8pPr indent="-317500" lvl="7" marL="3657600" algn="l">
              <a:lnSpc>
                <a:spcPct val="115000"/>
              </a:lnSpc>
              <a:spcBef>
                <a:spcPts val="1600"/>
              </a:spcBef>
              <a:spcAft>
                <a:spcPts val="0"/>
              </a:spcAft>
              <a:buClr>
                <a:srgbClr val="434343"/>
              </a:buClr>
              <a:buSzPts val="1400"/>
              <a:buChar char="○"/>
              <a:defRPr>
                <a:solidFill>
                  <a:srgbClr val="434343"/>
                </a:solidFill>
              </a:defRPr>
            </a:lvl8pPr>
            <a:lvl9pPr indent="-317500" lvl="8" marL="4114800" algn="l">
              <a:lnSpc>
                <a:spcPct val="115000"/>
              </a:lnSpc>
              <a:spcBef>
                <a:spcPts val="1600"/>
              </a:spcBef>
              <a:spcAft>
                <a:spcPts val="1600"/>
              </a:spcAft>
              <a:buClr>
                <a:srgbClr val="434343"/>
              </a:buClr>
              <a:buSzPts val="1400"/>
              <a:buChar char="■"/>
              <a:defRPr>
                <a:solidFill>
                  <a:srgbClr val="434343"/>
                </a:solidFill>
              </a:defRPr>
            </a:lvl9pPr>
          </a:lstStyle>
          <a:p/>
        </p:txBody>
      </p:sp>
      <p:sp>
        <p:nvSpPr>
          <p:cNvPr id="286" name="Google Shape;286;p22"/>
          <p:cNvSpPr txBox="1"/>
          <p:nvPr>
            <p:ph idx="2" type="body"/>
          </p:nvPr>
        </p:nvSpPr>
        <p:spPr>
          <a:xfrm>
            <a:off x="4751650" y="2305050"/>
            <a:ext cx="3422400" cy="1923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Char char="●"/>
              <a:defRPr>
                <a:solidFill>
                  <a:schemeClr val="dk1"/>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1600"/>
              </a:spcBef>
              <a:spcAft>
                <a:spcPts val="0"/>
              </a:spcAft>
              <a:buClr>
                <a:srgbClr val="434343"/>
              </a:buClr>
              <a:buSzPts val="1400"/>
              <a:buChar char="■"/>
              <a:defRPr>
                <a:solidFill>
                  <a:srgbClr val="434343"/>
                </a:solidFill>
              </a:defRPr>
            </a:lvl3pPr>
            <a:lvl4pPr indent="-317500" lvl="3" marL="1828800" algn="l">
              <a:lnSpc>
                <a:spcPct val="115000"/>
              </a:lnSpc>
              <a:spcBef>
                <a:spcPts val="1600"/>
              </a:spcBef>
              <a:spcAft>
                <a:spcPts val="0"/>
              </a:spcAft>
              <a:buClr>
                <a:srgbClr val="434343"/>
              </a:buClr>
              <a:buSzPts val="1400"/>
              <a:buChar char="●"/>
              <a:defRPr>
                <a:solidFill>
                  <a:srgbClr val="434343"/>
                </a:solidFill>
              </a:defRPr>
            </a:lvl4pPr>
            <a:lvl5pPr indent="-317500" lvl="4" marL="2286000" algn="l">
              <a:lnSpc>
                <a:spcPct val="115000"/>
              </a:lnSpc>
              <a:spcBef>
                <a:spcPts val="1600"/>
              </a:spcBef>
              <a:spcAft>
                <a:spcPts val="0"/>
              </a:spcAft>
              <a:buClr>
                <a:srgbClr val="434343"/>
              </a:buClr>
              <a:buSzPts val="1400"/>
              <a:buChar char="○"/>
              <a:defRPr>
                <a:solidFill>
                  <a:srgbClr val="434343"/>
                </a:solidFill>
              </a:defRPr>
            </a:lvl5pPr>
            <a:lvl6pPr indent="-317500" lvl="5" marL="2743200" algn="l">
              <a:lnSpc>
                <a:spcPct val="115000"/>
              </a:lnSpc>
              <a:spcBef>
                <a:spcPts val="1600"/>
              </a:spcBef>
              <a:spcAft>
                <a:spcPts val="0"/>
              </a:spcAft>
              <a:buClr>
                <a:srgbClr val="434343"/>
              </a:buClr>
              <a:buSzPts val="1400"/>
              <a:buChar char="■"/>
              <a:defRPr>
                <a:solidFill>
                  <a:srgbClr val="434343"/>
                </a:solidFill>
              </a:defRPr>
            </a:lvl6pPr>
            <a:lvl7pPr indent="-317500" lvl="6" marL="3200400" algn="l">
              <a:lnSpc>
                <a:spcPct val="115000"/>
              </a:lnSpc>
              <a:spcBef>
                <a:spcPts val="1600"/>
              </a:spcBef>
              <a:spcAft>
                <a:spcPts val="0"/>
              </a:spcAft>
              <a:buClr>
                <a:srgbClr val="434343"/>
              </a:buClr>
              <a:buSzPts val="1400"/>
              <a:buChar char="●"/>
              <a:defRPr>
                <a:solidFill>
                  <a:srgbClr val="434343"/>
                </a:solidFill>
              </a:defRPr>
            </a:lvl7pPr>
            <a:lvl8pPr indent="-317500" lvl="7" marL="3657600" algn="l">
              <a:lnSpc>
                <a:spcPct val="115000"/>
              </a:lnSpc>
              <a:spcBef>
                <a:spcPts val="1600"/>
              </a:spcBef>
              <a:spcAft>
                <a:spcPts val="0"/>
              </a:spcAft>
              <a:buClr>
                <a:srgbClr val="434343"/>
              </a:buClr>
              <a:buSzPts val="1400"/>
              <a:buChar char="○"/>
              <a:defRPr>
                <a:solidFill>
                  <a:srgbClr val="434343"/>
                </a:solidFill>
              </a:defRPr>
            </a:lvl8pPr>
            <a:lvl9pPr indent="-317500" lvl="8" marL="4114800" algn="l">
              <a:lnSpc>
                <a:spcPct val="115000"/>
              </a:lnSpc>
              <a:spcBef>
                <a:spcPts val="1600"/>
              </a:spcBef>
              <a:spcAft>
                <a:spcPts val="1600"/>
              </a:spcAft>
              <a:buClr>
                <a:srgbClr val="434343"/>
              </a:buClr>
              <a:buSzPts val="1400"/>
              <a:buChar char="■"/>
              <a:defRPr>
                <a:solidFill>
                  <a:srgbClr val="434343"/>
                </a:solidFill>
              </a:defRPr>
            </a:lvl9pPr>
          </a:lstStyle>
          <a:p/>
        </p:txBody>
      </p:sp>
      <p:sp>
        <p:nvSpPr>
          <p:cNvPr id="287" name="Google Shape;287;p22"/>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8" name="Google Shape;288;p22"/>
          <p:cNvSpPr/>
          <p:nvPr/>
        </p:nvSpPr>
        <p:spPr>
          <a:xfrm>
            <a:off x="281825" y="220025"/>
            <a:ext cx="35664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2"/>
          <p:cNvSpPr/>
          <p:nvPr/>
        </p:nvSpPr>
        <p:spPr>
          <a:xfrm>
            <a:off x="4087800" y="4795025"/>
            <a:ext cx="27036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22"/>
          <p:cNvGrpSpPr/>
          <p:nvPr/>
        </p:nvGrpSpPr>
        <p:grpSpPr>
          <a:xfrm rot="4339617">
            <a:off x="-179850" y="3529463"/>
            <a:ext cx="1119497" cy="1067850"/>
            <a:chOff x="388966" y="999821"/>
            <a:chExt cx="1499173" cy="1430011"/>
          </a:xfrm>
        </p:grpSpPr>
        <p:sp>
          <p:nvSpPr>
            <p:cNvPr id="291" name="Google Shape;291;p22"/>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2"/>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2"/>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2"/>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2"/>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2"/>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2"/>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2"/>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p22"/>
          <p:cNvSpPr txBox="1"/>
          <p:nvPr>
            <p:ph idx="3"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00" name="Shape 300"/>
        <p:cNvGrpSpPr/>
        <p:nvPr/>
      </p:nvGrpSpPr>
      <p:grpSpPr>
        <a:xfrm>
          <a:off x="0" y="0"/>
          <a:ext cx="0" cy="0"/>
          <a:chOff x="0" y="0"/>
          <a:chExt cx="0" cy="0"/>
        </a:xfrm>
      </p:grpSpPr>
      <p:sp>
        <p:nvSpPr>
          <p:cNvPr id="301" name="Google Shape;301;p23"/>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2" name="Google Shape;302;p23"/>
          <p:cNvSpPr txBox="1"/>
          <p:nvPr>
            <p:ph idx="2" type="title"/>
          </p:nvPr>
        </p:nvSpPr>
        <p:spPr>
          <a:xfrm>
            <a:off x="1013788"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3" name="Google Shape;303;p23"/>
          <p:cNvSpPr txBox="1"/>
          <p:nvPr>
            <p:ph idx="1" type="subTitle"/>
          </p:nvPr>
        </p:nvSpPr>
        <p:spPr>
          <a:xfrm>
            <a:off x="1013863" y="3573950"/>
            <a:ext cx="2175300" cy="67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4" name="Google Shape;304;p23"/>
          <p:cNvSpPr txBox="1"/>
          <p:nvPr>
            <p:ph idx="3" type="title"/>
          </p:nvPr>
        </p:nvSpPr>
        <p:spPr>
          <a:xfrm>
            <a:off x="3484309"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5" name="Google Shape;305;p23"/>
          <p:cNvSpPr txBox="1"/>
          <p:nvPr>
            <p:ph idx="4" type="subTitle"/>
          </p:nvPr>
        </p:nvSpPr>
        <p:spPr>
          <a:xfrm>
            <a:off x="3484384" y="3573950"/>
            <a:ext cx="2175300" cy="67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6" name="Google Shape;306;p23"/>
          <p:cNvSpPr txBox="1"/>
          <p:nvPr>
            <p:ph idx="5" type="title"/>
          </p:nvPr>
        </p:nvSpPr>
        <p:spPr>
          <a:xfrm>
            <a:off x="5954836"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7" name="Google Shape;307;p23"/>
          <p:cNvSpPr txBox="1"/>
          <p:nvPr>
            <p:ph idx="6" type="subTitle"/>
          </p:nvPr>
        </p:nvSpPr>
        <p:spPr>
          <a:xfrm>
            <a:off x="5954912" y="3573950"/>
            <a:ext cx="2175300" cy="67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8" name="Google Shape;308;p23"/>
          <p:cNvSpPr/>
          <p:nvPr/>
        </p:nvSpPr>
        <p:spPr>
          <a:xfrm>
            <a:off x="892100" y="29510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a:off x="5758750" y="4766950"/>
            <a:ext cx="2352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a:off x="8532975" y="30656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232750" y="3718250"/>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23"/>
          <p:cNvGrpSpPr/>
          <p:nvPr/>
        </p:nvGrpSpPr>
        <p:grpSpPr>
          <a:xfrm>
            <a:off x="-172741" y="1990214"/>
            <a:ext cx="1045151" cy="963014"/>
            <a:chOff x="7487975" y="3200500"/>
            <a:chExt cx="1244672" cy="1146854"/>
          </a:xfrm>
        </p:grpSpPr>
        <p:sp>
          <p:nvSpPr>
            <p:cNvPr id="313" name="Google Shape;313;p23"/>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3"/>
          <p:cNvGrpSpPr/>
          <p:nvPr/>
        </p:nvGrpSpPr>
        <p:grpSpPr>
          <a:xfrm rot="7151770">
            <a:off x="7935930" y="-167161"/>
            <a:ext cx="1343659" cy="1281865"/>
            <a:chOff x="388966" y="999821"/>
            <a:chExt cx="1499173" cy="1430011"/>
          </a:xfrm>
        </p:grpSpPr>
        <p:sp>
          <p:nvSpPr>
            <p:cNvPr id="322" name="Google Shape;322;p23"/>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23"/>
          <p:cNvSpPr txBox="1"/>
          <p:nvPr>
            <p:ph idx="7" type="title"/>
          </p:nvPr>
        </p:nvSpPr>
        <p:spPr>
          <a:xfrm>
            <a:off x="720025"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1" name="Google Shape;331;p23"/>
          <p:cNvSpPr txBox="1"/>
          <p:nvPr>
            <p:ph idx="8" type="title"/>
          </p:nvPr>
        </p:nvSpPr>
        <p:spPr>
          <a:xfrm>
            <a:off x="1013850"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2" name="Google Shape;332;p23"/>
          <p:cNvSpPr txBox="1"/>
          <p:nvPr>
            <p:ph idx="9" type="title"/>
          </p:nvPr>
        </p:nvSpPr>
        <p:spPr>
          <a:xfrm>
            <a:off x="3484371"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3" name="Google Shape;333;p23"/>
          <p:cNvSpPr txBox="1"/>
          <p:nvPr>
            <p:ph idx="13" type="title"/>
          </p:nvPr>
        </p:nvSpPr>
        <p:spPr>
          <a:xfrm>
            <a:off x="5954899" y="3086800"/>
            <a:ext cx="2175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4" name="Shape 334"/>
        <p:cNvGrpSpPr/>
        <p:nvPr/>
      </p:nvGrpSpPr>
      <p:grpSpPr>
        <a:xfrm>
          <a:off x="0" y="0"/>
          <a:ext cx="0" cy="0"/>
          <a:chOff x="0" y="0"/>
          <a:chExt cx="0" cy="0"/>
        </a:xfrm>
      </p:grpSpPr>
      <p:sp>
        <p:nvSpPr>
          <p:cNvPr id="335" name="Google Shape;335;p24"/>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6" name="Google Shape;336;p24"/>
          <p:cNvSpPr txBox="1"/>
          <p:nvPr>
            <p:ph idx="2" type="title"/>
          </p:nvPr>
        </p:nvSpPr>
        <p:spPr>
          <a:xfrm>
            <a:off x="2479182" y="1487300"/>
            <a:ext cx="2648400" cy="322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7" name="Google Shape;337;p24"/>
          <p:cNvSpPr txBox="1"/>
          <p:nvPr>
            <p:ph idx="1" type="subTitle"/>
          </p:nvPr>
        </p:nvSpPr>
        <p:spPr>
          <a:xfrm>
            <a:off x="2479274" y="1944331"/>
            <a:ext cx="26484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940329" y="2500835"/>
            <a:ext cx="2648400" cy="322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9" name="Google Shape;339;p24"/>
          <p:cNvSpPr txBox="1"/>
          <p:nvPr>
            <p:ph idx="4" type="subTitle"/>
          </p:nvPr>
        </p:nvSpPr>
        <p:spPr>
          <a:xfrm>
            <a:off x="3940421" y="2957865"/>
            <a:ext cx="2648400" cy="63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2479150" y="3514369"/>
            <a:ext cx="2648400" cy="3222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41" name="Google Shape;341;p24"/>
          <p:cNvSpPr txBox="1"/>
          <p:nvPr>
            <p:ph idx="6" type="subTitle"/>
          </p:nvPr>
        </p:nvSpPr>
        <p:spPr>
          <a:xfrm>
            <a:off x="2479243" y="3971400"/>
            <a:ext cx="26484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2" name="Google Shape;342;p24"/>
          <p:cNvSpPr/>
          <p:nvPr/>
        </p:nvSpPr>
        <p:spPr>
          <a:xfrm rot="5400819">
            <a:off x="-876875" y="3266850"/>
            <a:ext cx="25200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4"/>
          <p:cNvSpPr/>
          <p:nvPr/>
        </p:nvSpPr>
        <p:spPr>
          <a:xfrm>
            <a:off x="1161075" y="31442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24"/>
          <p:cNvGrpSpPr/>
          <p:nvPr/>
        </p:nvGrpSpPr>
        <p:grpSpPr>
          <a:xfrm>
            <a:off x="5731950" y="4413900"/>
            <a:ext cx="1244672" cy="1146854"/>
            <a:chOff x="7487975" y="3200500"/>
            <a:chExt cx="1244672" cy="1146854"/>
          </a:xfrm>
        </p:grpSpPr>
        <p:sp>
          <p:nvSpPr>
            <p:cNvPr id="345" name="Google Shape;345;p24"/>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4"/>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4"/>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4"/>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4"/>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4"/>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24"/>
          <p:cNvSpPr txBox="1"/>
          <p:nvPr>
            <p:ph idx="7"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_1_1">
    <p:spTree>
      <p:nvGrpSpPr>
        <p:cNvPr id="354" name="Shape 354"/>
        <p:cNvGrpSpPr/>
        <p:nvPr/>
      </p:nvGrpSpPr>
      <p:grpSpPr>
        <a:xfrm>
          <a:off x="0" y="0"/>
          <a:ext cx="0" cy="0"/>
          <a:chOff x="0" y="0"/>
          <a:chExt cx="0" cy="0"/>
        </a:xfrm>
      </p:grpSpPr>
      <p:sp>
        <p:nvSpPr>
          <p:cNvPr id="355" name="Google Shape;355;p25"/>
          <p:cNvSpPr txBox="1"/>
          <p:nvPr>
            <p:ph type="title"/>
          </p:nvPr>
        </p:nvSpPr>
        <p:spPr>
          <a:xfrm>
            <a:off x="71995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6" name="Google Shape;356;p25"/>
          <p:cNvSpPr txBox="1"/>
          <p:nvPr>
            <p:ph idx="2" type="title"/>
          </p:nvPr>
        </p:nvSpPr>
        <p:spPr>
          <a:xfrm>
            <a:off x="5195907" y="3062650"/>
            <a:ext cx="2583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 name="Google Shape;357;p25"/>
          <p:cNvSpPr txBox="1"/>
          <p:nvPr>
            <p:ph idx="1" type="subTitle"/>
          </p:nvPr>
        </p:nvSpPr>
        <p:spPr>
          <a:xfrm>
            <a:off x="5196000" y="3549800"/>
            <a:ext cx="2583300" cy="43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8" name="Google Shape;358;p25"/>
          <p:cNvSpPr txBox="1"/>
          <p:nvPr>
            <p:ph idx="3" type="title"/>
          </p:nvPr>
        </p:nvSpPr>
        <p:spPr>
          <a:xfrm>
            <a:off x="1364712" y="1755050"/>
            <a:ext cx="2583300" cy="343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9" name="Google Shape;359;p25"/>
          <p:cNvSpPr txBox="1"/>
          <p:nvPr>
            <p:ph idx="4" type="subTitle"/>
          </p:nvPr>
        </p:nvSpPr>
        <p:spPr>
          <a:xfrm>
            <a:off x="1364825" y="2242200"/>
            <a:ext cx="2583300" cy="43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0" name="Google Shape;360;p25"/>
          <p:cNvSpPr/>
          <p:nvPr/>
        </p:nvSpPr>
        <p:spPr>
          <a:xfrm>
            <a:off x="265725" y="14487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25"/>
          <p:cNvGrpSpPr/>
          <p:nvPr/>
        </p:nvGrpSpPr>
        <p:grpSpPr>
          <a:xfrm>
            <a:off x="6170055" y="4407894"/>
            <a:ext cx="1087470" cy="1002007"/>
            <a:chOff x="7487975" y="3200500"/>
            <a:chExt cx="1244672" cy="1146854"/>
          </a:xfrm>
        </p:grpSpPr>
        <p:sp>
          <p:nvSpPr>
            <p:cNvPr id="362" name="Google Shape;362;p25"/>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5"/>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5"/>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5"/>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5"/>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5"/>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5"/>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5"/>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25"/>
          <p:cNvGrpSpPr/>
          <p:nvPr/>
        </p:nvGrpSpPr>
        <p:grpSpPr>
          <a:xfrm rot="8100000">
            <a:off x="-163424" y="2550226"/>
            <a:ext cx="1276543" cy="1217651"/>
            <a:chOff x="388966" y="999821"/>
            <a:chExt cx="1499173" cy="1430011"/>
          </a:xfrm>
        </p:grpSpPr>
        <p:sp>
          <p:nvSpPr>
            <p:cNvPr id="371" name="Google Shape;371;p25"/>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5"/>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5"/>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5"/>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5"/>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5"/>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5"/>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5"/>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25"/>
          <p:cNvGrpSpPr/>
          <p:nvPr/>
        </p:nvGrpSpPr>
        <p:grpSpPr>
          <a:xfrm rot="751685">
            <a:off x="5501153" y="-607150"/>
            <a:ext cx="1276507" cy="1217616"/>
            <a:chOff x="388966" y="999821"/>
            <a:chExt cx="1499173" cy="1430011"/>
          </a:xfrm>
        </p:grpSpPr>
        <p:sp>
          <p:nvSpPr>
            <p:cNvPr id="380" name="Google Shape;380;p25"/>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5"/>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5"/>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5"/>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5"/>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5"/>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5"/>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5"/>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25"/>
          <p:cNvSpPr txBox="1"/>
          <p:nvPr>
            <p:ph idx="5" type="title"/>
          </p:nvPr>
        </p:nvSpPr>
        <p:spPr>
          <a:xfrm>
            <a:off x="71995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9" name="Shape 389"/>
        <p:cNvGrpSpPr/>
        <p:nvPr/>
      </p:nvGrpSpPr>
      <p:grpSpPr>
        <a:xfrm>
          <a:off x="0" y="0"/>
          <a:ext cx="0" cy="0"/>
          <a:chOff x="0" y="0"/>
          <a:chExt cx="0" cy="0"/>
        </a:xfrm>
      </p:grpSpPr>
      <p:sp>
        <p:nvSpPr>
          <p:cNvPr id="390" name="Google Shape;390;p26"/>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1" name="Google Shape;391;p26"/>
          <p:cNvSpPr txBox="1"/>
          <p:nvPr>
            <p:ph idx="2" type="title"/>
          </p:nvPr>
        </p:nvSpPr>
        <p:spPr>
          <a:xfrm>
            <a:off x="917925" y="1714225"/>
            <a:ext cx="1978200" cy="355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2" name="Google Shape;392;p26"/>
          <p:cNvSpPr txBox="1"/>
          <p:nvPr>
            <p:ph idx="1" type="subTitle"/>
          </p:nvPr>
        </p:nvSpPr>
        <p:spPr>
          <a:xfrm>
            <a:off x="917925" y="2128575"/>
            <a:ext cx="1978200" cy="52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3" name="Google Shape;393;p26"/>
          <p:cNvSpPr txBox="1"/>
          <p:nvPr>
            <p:ph idx="3" type="title"/>
          </p:nvPr>
        </p:nvSpPr>
        <p:spPr>
          <a:xfrm>
            <a:off x="6293404" y="1714225"/>
            <a:ext cx="1978200" cy="355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4" name="Google Shape;394;p26"/>
          <p:cNvSpPr txBox="1"/>
          <p:nvPr>
            <p:ph idx="4" type="subTitle"/>
          </p:nvPr>
        </p:nvSpPr>
        <p:spPr>
          <a:xfrm>
            <a:off x="6293402" y="2128575"/>
            <a:ext cx="1978200" cy="52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5" name="Google Shape;395;p26"/>
          <p:cNvSpPr txBox="1"/>
          <p:nvPr>
            <p:ph idx="5" type="title"/>
          </p:nvPr>
        </p:nvSpPr>
        <p:spPr>
          <a:xfrm>
            <a:off x="917925" y="3223850"/>
            <a:ext cx="1978200" cy="355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6" name="Google Shape;396;p26"/>
          <p:cNvSpPr txBox="1"/>
          <p:nvPr>
            <p:ph idx="6" type="subTitle"/>
          </p:nvPr>
        </p:nvSpPr>
        <p:spPr>
          <a:xfrm>
            <a:off x="917925" y="3638175"/>
            <a:ext cx="1978200" cy="52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7" name="Google Shape;397;p26"/>
          <p:cNvSpPr txBox="1"/>
          <p:nvPr>
            <p:ph idx="7" type="title"/>
          </p:nvPr>
        </p:nvSpPr>
        <p:spPr>
          <a:xfrm>
            <a:off x="6293404" y="3223850"/>
            <a:ext cx="1978200" cy="355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8" name="Google Shape;398;p26"/>
          <p:cNvSpPr txBox="1"/>
          <p:nvPr>
            <p:ph idx="8" type="subTitle"/>
          </p:nvPr>
        </p:nvSpPr>
        <p:spPr>
          <a:xfrm>
            <a:off x="6293402" y="3638175"/>
            <a:ext cx="1978200" cy="52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9" name="Google Shape;399;p26"/>
          <p:cNvSpPr/>
          <p:nvPr/>
        </p:nvSpPr>
        <p:spPr>
          <a:xfrm rot="5400000">
            <a:off x="-1193175" y="1161575"/>
            <a:ext cx="30087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6"/>
          <p:cNvSpPr/>
          <p:nvPr/>
        </p:nvSpPr>
        <p:spPr>
          <a:xfrm>
            <a:off x="4209075" y="203200"/>
            <a:ext cx="28701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6"/>
          <p:cNvSpPr/>
          <p:nvPr/>
        </p:nvSpPr>
        <p:spPr>
          <a:xfrm>
            <a:off x="4574100" y="4778150"/>
            <a:ext cx="34653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a:off x="8902650" y="312340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3" name="Google Shape;403;p26"/>
          <p:cNvGrpSpPr/>
          <p:nvPr/>
        </p:nvGrpSpPr>
        <p:grpSpPr>
          <a:xfrm rot="1303995">
            <a:off x="7633162" y="-255886"/>
            <a:ext cx="1068583" cy="984604"/>
            <a:chOff x="7487975" y="3200500"/>
            <a:chExt cx="1244672" cy="1146854"/>
          </a:xfrm>
        </p:grpSpPr>
        <p:sp>
          <p:nvSpPr>
            <p:cNvPr id="404" name="Google Shape;404;p26"/>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6"/>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6"/>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6"/>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6"/>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6"/>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6"/>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26"/>
          <p:cNvGrpSpPr/>
          <p:nvPr/>
        </p:nvGrpSpPr>
        <p:grpSpPr>
          <a:xfrm flipH="1" rot="-6498463">
            <a:off x="-472609" y="3204867"/>
            <a:ext cx="1344922" cy="1282875"/>
            <a:chOff x="388966" y="999821"/>
            <a:chExt cx="1499173" cy="1430011"/>
          </a:xfrm>
        </p:grpSpPr>
        <p:sp>
          <p:nvSpPr>
            <p:cNvPr id="413" name="Google Shape;413;p26"/>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6"/>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6"/>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6"/>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6"/>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6"/>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6"/>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6"/>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p26"/>
          <p:cNvSpPr txBox="1"/>
          <p:nvPr>
            <p:ph idx="9"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2" name="Shape 422"/>
        <p:cNvGrpSpPr/>
        <p:nvPr/>
      </p:nvGrpSpPr>
      <p:grpSpPr>
        <a:xfrm>
          <a:off x="0" y="0"/>
          <a:ext cx="0" cy="0"/>
          <a:chOff x="0" y="0"/>
          <a:chExt cx="0" cy="0"/>
        </a:xfrm>
      </p:grpSpPr>
      <p:sp>
        <p:nvSpPr>
          <p:cNvPr id="423" name="Google Shape;423;p27"/>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4" name="Google Shape;424;p27"/>
          <p:cNvSpPr txBox="1"/>
          <p:nvPr>
            <p:ph idx="2" type="title"/>
          </p:nvPr>
        </p:nvSpPr>
        <p:spPr>
          <a:xfrm>
            <a:off x="1101175" y="16828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5" name="Google Shape;425;p27"/>
          <p:cNvSpPr txBox="1"/>
          <p:nvPr>
            <p:ph idx="1" type="subTitle"/>
          </p:nvPr>
        </p:nvSpPr>
        <p:spPr>
          <a:xfrm>
            <a:off x="1101175" y="21931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6" name="Google Shape;426;p27"/>
          <p:cNvSpPr txBox="1"/>
          <p:nvPr>
            <p:ph idx="3" type="title"/>
          </p:nvPr>
        </p:nvSpPr>
        <p:spPr>
          <a:xfrm>
            <a:off x="3578950" y="16828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7" name="Google Shape;427;p27"/>
          <p:cNvSpPr txBox="1"/>
          <p:nvPr>
            <p:ph idx="4" type="subTitle"/>
          </p:nvPr>
        </p:nvSpPr>
        <p:spPr>
          <a:xfrm>
            <a:off x="3578951" y="21931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8" name="Google Shape;428;p27"/>
          <p:cNvSpPr txBox="1"/>
          <p:nvPr>
            <p:ph idx="5" type="title"/>
          </p:nvPr>
        </p:nvSpPr>
        <p:spPr>
          <a:xfrm>
            <a:off x="1101175" y="31162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9" name="Google Shape;429;p27"/>
          <p:cNvSpPr txBox="1"/>
          <p:nvPr>
            <p:ph idx="6" type="subTitle"/>
          </p:nvPr>
        </p:nvSpPr>
        <p:spPr>
          <a:xfrm>
            <a:off x="1101175" y="36265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0" name="Google Shape;430;p27"/>
          <p:cNvSpPr txBox="1"/>
          <p:nvPr>
            <p:ph idx="7" type="title"/>
          </p:nvPr>
        </p:nvSpPr>
        <p:spPr>
          <a:xfrm>
            <a:off x="3578947" y="31162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1" name="Google Shape;431;p27"/>
          <p:cNvSpPr txBox="1"/>
          <p:nvPr>
            <p:ph idx="8" type="subTitle"/>
          </p:nvPr>
        </p:nvSpPr>
        <p:spPr>
          <a:xfrm>
            <a:off x="3578998" y="36265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2" name="Google Shape;432;p27"/>
          <p:cNvSpPr txBox="1"/>
          <p:nvPr>
            <p:ph idx="9" type="title"/>
          </p:nvPr>
        </p:nvSpPr>
        <p:spPr>
          <a:xfrm>
            <a:off x="6056725" y="16828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3" name="Google Shape;433;p27"/>
          <p:cNvSpPr txBox="1"/>
          <p:nvPr>
            <p:ph idx="13" type="subTitle"/>
          </p:nvPr>
        </p:nvSpPr>
        <p:spPr>
          <a:xfrm>
            <a:off x="6056727" y="21931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4" name="Google Shape;434;p27"/>
          <p:cNvSpPr txBox="1"/>
          <p:nvPr>
            <p:ph idx="14" type="title"/>
          </p:nvPr>
        </p:nvSpPr>
        <p:spPr>
          <a:xfrm>
            <a:off x="6056725" y="3116250"/>
            <a:ext cx="1986000" cy="385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5" name="Google Shape;435;p27"/>
          <p:cNvSpPr txBox="1"/>
          <p:nvPr>
            <p:ph idx="15" type="subTitle"/>
          </p:nvPr>
        </p:nvSpPr>
        <p:spPr>
          <a:xfrm>
            <a:off x="6056827" y="3626575"/>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6" name="Google Shape;436;p27"/>
          <p:cNvSpPr/>
          <p:nvPr/>
        </p:nvSpPr>
        <p:spPr>
          <a:xfrm rot="5400000">
            <a:off x="-1193175" y="1161575"/>
            <a:ext cx="30087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7"/>
          <p:cNvSpPr/>
          <p:nvPr/>
        </p:nvSpPr>
        <p:spPr>
          <a:xfrm rot="5400000">
            <a:off x="7397675" y="2502150"/>
            <a:ext cx="28701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7"/>
          <p:cNvSpPr/>
          <p:nvPr/>
        </p:nvSpPr>
        <p:spPr>
          <a:xfrm>
            <a:off x="4574100" y="4778150"/>
            <a:ext cx="34653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7"/>
          <p:cNvSpPr/>
          <p:nvPr/>
        </p:nvSpPr>
        <p:spPr>
          <a:xfrm>
            <a:off x="2759800" y="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0" name="Google Shape;440;p27"/>
          <p:cNvGrpSpPr/>
          <p:nvPr/>
        </p:nvGrpSpPr>
        <p:grpSpPr>
          <a:xfrm flipH="1">
            <a:off x="-218375" y="3626575"/>
            <a:ext cx="1244672" cy="1146854"/>
            <a:chOff x="7487975" y="3200500"/>
            <a:chExt cx="1244672" cy="1146854"/>
          </a:xfrm>
        </p:grpSpPr>
        <p:sp>
          <p:nvSpPr>
            <p:cNvPr id="441" name="Google Shape;441;p27"/>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7"/>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7"/>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7"/>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7"/>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7"/>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7"/>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27"/>
          <p:cNvGrpSpPr/>
          <p:nvPr/>
        </p:nvGrpSpPr>
        <p:grpSpPr>
          <a:xfrm rot="2188194">
            <a:off x="7810795" y="-306719"/>
            <a:ext cx="1340024" cy="1278203"/>
            <a:chOff x="388966" y="999821"/>
            <a:chExt cx="1499173" cy="1430011"/>
          </a:xfrm>
        </p:grpSpPr>
        <p:sp>
          <p:nvSpPr>
            <p:cNvPr id="450" name="Google Shape;450;p27"/>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7"/>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7"/>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7"/>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7"/>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7"/>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8" name="Google Shape;458;p27"/>
          <p:cNvSpPr txBox="1"/>
          <p:nvPr>
            <p:ph idx="16"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459" name="Shape 459"/>
        <p:cNvGrpSpPr/>
        <p:nvPr/>
      </p:nvGrpSpPr>
      <p:grpSpPr>
        <a:xfrm>
          <a:off x="0" y="0"/>
          <a:ext cx="0" cy="0"/>
          <a:chOff x="0" y="0"/>
          <a:chExt cx="0" cy="0"/>
        </a:xfrm>
      </p:grpSpPr>
      <p:sp>
        <p:nvSpPr>
          <p:cNvPr id="460" name="Google Shape;460;p28"/>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1" name="Google Shape;461;p28"/>
          <p:cNvSpPr txBox="1"/>
          <p:nvPr>
            <p:ph idx="2" type="title"/>
          </p:nvPr>
        </p:nvSpPr>
        <p:spPr>
          <a:xfrm>
            <a:off x="2340125" y="2064325"/>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2" name="Google Shape;462;p28"/>
          <p:cNvSpPr txBox="1"/>
          <p:nvPr>
            <p:ph idx="1" type="subTitle"/>
          </p:nvPr>
        </p:nvSpPr>
        <p:spPr>
          <a:xfrm>
            <a:off x="2340125" y="2457650"/>
            <a:ext cx="1986000" cy="3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3" name="Google Shape;463;p28"/>
          <p:cNvSpPr txBox="1"/>
          <p:nvPr>
            <p:ph idx="3" type="title"/>
          </p:nvPr>
        </p:nvSpPr>
        <p:spPr>
          <a:xfrm>
            <a:off x="1101175"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4" name="Google Shape;464;p28"/>
          <p:cNvSpPr txBox="1"/>
          <p:nvPr>
            <p:ph idx="4" type="subTitle"/>
          </p:nvPr>
        </p:nvSpPr>
        <p:spPr>
          <a:xfrm>
            <a:off x="1101175" y="4142100"/>
            <a:ext cx="1986000" cy="3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5" name="Google Shape;465;p28"/>
          <p:cNvSpPr txBox="1"/>
          <p:nvPr>
            <p:ph idx="5" type="title"/>
          </p:nvPr>
        </p:nvSpPr>
        <p:spPr>
          <a:xfrm>
            <a:off x="3578947"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6" name="Google Shape;466;p28"/>
          <p:cNvSpPr txBox="1"/>
          <p:nvPr>
            <p:ph idx="6" type="subTitle"/>
          </p:nvPr>
        </p:nvSpPr>
        <p:spPr>
          <a:xfrm>
            <a:off x="3578947" y="4142100"/>
            <a:ext cx="1986000" cy="3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7" name="Google Shape;467;p28"/>
          <p:cNvSpPr txBox="1"/>
          <p:nvPr>
            <p:ph idx="7" type="title"/>
          </p:nvPr>
        </p:nvSpPr>
        <p:spPr>
          <a:xfrm>
            <a:off x="4817900" y="2064325"/>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8" name="Google Shape;468;p28"/>
          <p:cNvSpPr txBox="1"/>
          <p:nvPr>
            <p:ph idx="8" type="subTitle"/>
          </p:nvPr>
        </p:nvSpPr>
        <p:spPr>
          <a:xfrm>
            <a:off x="4817901" y="2457650"/>
            <a:ext cx="1986000" cy="3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9" name="Google Shape;469;p28"/>
          <p:cNvSpPr txBox="1"/>
          <p:nvPr>
            <p:ph idx="9" type="title"/>
          </p:nvPr>
        </p:nvSpPr>
        <p:spPr>
          <a:xfrm>
            <a:off x="6056725"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0" name="Google Shape;470;p28"/>
          <p:cNvSpPr txBox="1"/>
          <p:nvPr>
            <p:ph idx="13" type="subTitle"/>
          </p:nvPr>
        </p:nvSpPr>
        <p:spPr>
          <a:xfrm>
            <a:off x="6056725" y="4142100"/>
            <a:ext cx="1986000" cy="38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1" name="Google Shape;471;p28"/>
          <p:cNvSpPr/>
          <p:nvPr/>
        </p:nvSpPr>
        <p:spPr>
          <a:xfrm>
            <a:off x="5699475" y="225725"/>
            <a:ext cx="2847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8"/>
          <p:cNvSpPr/>
          <p:nvPr/>
        </p:nvSpPr>
        <p:spPr>
          <a:xfrm rot="629">
            <a:off x="1852278" y="4829301"/>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3" name="Google Shape;473;p28"/>
          <p:cNvGrpSpPr/>
          <p:nvPr/>
        </p:nvGrpSpPr>
        <p:grpSpPr>
          <a:xfrm>
            <a:off x="-259900" y="1189375"/>
            <a:ext cx="1244672" cy="1146854"/>
            <a:chOff x="7487975" y="3200500"/>
            <a:chExt cx="1244672" cy="1146854"/>
          </a:xfrm>
        </p:grpSpPr>
        <p:sp>
          <p:nvSpPr>
            <p:cNvPr id="474" name="Google Shape;474;p28"/>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8"/>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8"/>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8"/>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8"/>
          <p:cNvGrpSpPr/>
          <p:nvPr/>
        </p:nvGrpSpPr>
        <p:grpSpPr>
          <a:xfrm rot="4339617">
            <a:off x="8279025" y="3298563"/>
            <a:ext cx="1119497" cy="1067850"/>
            <a:chOff x="388966" y="999821"/>
            <a:chExt cx="1499173" cy="1430011"/>
          </a:xfrm>
        </p:grpSpPr>
        <p:sp>
          <p:nvSpPr>
            <p:cNvPr id="483" name="Google Shape;483;p28"/>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8"/>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8"/>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8"/>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8"/>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8"/>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8"/>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28"/>
          <p:cNvSpPr txBox="1"/>
          <p:nvPr>
            <p:ph idx="14" type="title"/>
          </p:nvPr>
        </p:nvSpPr>
        <p:spPr>
          <a:xfrm>
            <a:off x="71995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2" name="Google Shape;492;p28"/>
          <p:cNvSpPr txBox="1"/>
          <p:nvPr>
            <p:ph idx="15" type="title"/>
          </p:nvPr>
        </p:nvSpPr>
        <p:spPr>
          <a:xfrm>
            <a:off x="2340113" y="2064325"/>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3" name="Google Shape;493;p28"/>
          <p:cNvSpPr txBox="1"/>
          <p:nvPr>
            <p:ph idx="16" type="title"/>
          </p:nvPr>
        </p:nvSpPr>
        <p:spPr>
          <a:xfrm>
            <a:off x="4817888" y="2064325"/>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4" name="Google Shape;494;p28"/>
          <p:cNvSpPr txBox="1"/>
          <p:nvPr>
            <p:ph idx="17" type="title"/>
          </p:nvPr>
        </p:nvSpPr>
        <p:spPr>
          <a:xfrm>
            <a:off x="1101225"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5" name="Google Shape;495;p28"/>
          <p:cNvSpPr txBox="1"/>
          <p:nvPr>
            <p:ph idx="18" type="title"/>
          </p:nvPr>
        </p:nvSpPr>
        <p:spPr>
          <a:xfrm>
            <a:off x="3578997"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6" name="Google Shape;496;p28"/>
          <p:cNvSpPr txBox="1"/>
          <p:nvPr>
            <p:ph idx="19" type="title"/>
          </p:nvPr>
        </p:nvSpPr>
        <p:spPr>
          <a:xfrm>
            <a:off x="6056775" y="3748888"/>
            <a:ext cx="1986000" cy="3345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97" name="Shape 497"/>
        <p:cNvGrpSpPr/>
        <p:nvPr/>
      </p:nvGrpSpPr>
      <p:grpSpPr>
        <a:xfrm>
          <a:off x="0" y="0"/>
          <a:ext cx="0" cy="0"/>
          <a:chOff x="0" y="0"/>
          <a:chExt cx="0" cy="0"/>
        </a:xfrm>
      </p:grpSpPr>
      <p:sp>
        <p:nvSpPr>
          <p:cNvPr id="498" name="Google Shape;498;p29"/>
          <p:cNvSpPr txBox="1"/>
          <p:nvPr>
            <p:ph type="title"/>
          </p:nvPr>
        </p:nvSpPr>
        <p:spPr>
          <a:xfrm>
            <a:off x="2623800" y="1309688"/>
            <a:ext cx="3896400" cy="5310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0">
            <a:noAutofit/>
          </a:bodyPr>
          <a:lstStyle>
            <a:lvl1pPr lvl="0" algn="ctr">
              <a:lnSpc>
                <a:spcPct val="100000"/>
              </a:lnSpc>
              <a:spcBef>
                <a:spcPts val="0"/>
              </a:spcBef>
              <a:spcAft>
                <a:spcPts val="0"/>
              </a:spcAft>
              <a:buClr>
                <a:schemeClr val="accent2"/>
              </a:buClr>
              <a:buSzPts val="6000"/>
              <a:buNone/>
              <a:defRPr sz="45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499" name="Google Shape;499;p29"/>
          <p:cNvSpPr txBox="1"/>
          <p:nvPr>
            <p:ph idx="1" type="subTitle"/>
          </p:nvPr>
        </p:nvSpPr>
        <p:spPr>
          <a:xfrm>
            <a:off x="2623800" y="1928403"/>
            <a:ext cx="3896400" cy="285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00" name="Google Shape;500;p29"/>
          <p:cNvSpPr txBox="1"/>
          <p:nvPr>
            <p:ph idx="2" type="title"/>
          </p:nvPr>
        </p:nvSpPr>
        <p:spPr>
          <a:xfrm>
            <a:off x="2623800" y="2504912"/>
            <a:ext cx="3896400" cy="5310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0">
            <a:noAutofit/>
          </a:bodyPr>
          <a:lstStyle>
            <a:lvl1pPr lvl="0" algn="ctr">
              <a:lnSpc>
                <a:spcPct val="100000"/>
              </a:lnSpc>
              <a:spcBef>
                <a:spcPts val="0"/>
              </a:spcBef>
              <a:spcAft>
                <a:spcPts val="0"/>
              </a:spcAft>
              <a:buClr>
                <a:schemeClr val="accent2"/>
              </a:buClr>
              <a:buSzPts val="6000"/>
              <a:buNone/>
              <a:defRPr sz="45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501" name="Google Shape;501;p29"/>
          <p:cNvSpPr txBox="1"/>
          <p:nvPr>
            <p:ph idx="3" type="subTitle"/>
          </p:nvPr>
        </p:nvSpPr>
        <p:spPr>
          <a:xfrm>
            <a:off x="2623800" y="3123628"/>
            <a:ext cx="3896400" cy="285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02" name="Google Shape;502;p29"/>
          <p:cNvSpPr txBox="1"/>
          <p:nvPr>
            <p:ph idx="4" type="title"/>
          </p:nvPr>
        </p:nvSpPr>
        <p:spPr>
          <a:xfrm>
            <a:off x="2623800" y="3700137"/>
            <a:ext cx="3896400" cy="5310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0">
            <a:noAutofit/>
          </a:bodyPr>
          <a:lstStyle>
            <a:lvl1pPr lvl="0" algn="ctr">
              <a:lnSpc>
                <a:spcPct val="100000"/>
              </a:lnSpc>
              <a:spcBef>
                <a:spcPts val="0"/>
              </a:spcBef>
              <a:spcAft>
                <a:spcPts val="0"/>
              </a:spcAft>
              <a:buClr>
                <a:schemeClr val="accent2"/>
              </a:buClr>
              <a:buSzPts val="6000"/>
              <a:buNone/>
              <a:defRPr sz="45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503" name="Google Shape;503;p29"/>
          <p:cNvSpPr txBox="1"/>
          <p:nvPr>
            <p:ph idx="5" type="subTitle"/>
          </p:nvPr>
        </p:nvSpPr>
        <p:spPr>
          <a:xfrm>
            <a:off x="2623800" y="4318853"/>
            <a:ext cx="3896400" cy="2853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04" name="Google Shape;504;p29"/>
          <p:cNvSpPr txBox="1"/>
          <p:nvPr>
            <p:ph idx="6"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5" name="Google Shape;505;p29"/>
          <p:cNvSpPr/>
          <p:nvPr/>
        </p:nvSpPr>
        <p:spPr>
          <a:xfrm>
            <a:off x="2897575" y="4829150"/>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9"/>
          <p:cNvSpPr/>
          <p:nvPr/>
        </p:nvSpPr>
        <p:spPr>
          <a:xfrm>
            <a:off x="1339575" y="31750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9"/>
          <p:cNvSpPr/>
          <p:nvPr/>
        </p:nvSpPr>
        <p:spPr>
          <a:xfrm>
            <a:off x="256200" y="18781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9"/>
          <p:cNvSpPr/>
          <p:nvPr/>
        </p:nvSpPr>
        <p:spPr>
          <a:xfrm>
            <a:off x="8588325" y="30733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9" name="Google Shape;509;p29"/>
          <p:cNvGrpSpPr/>
          <p:nvPr/>
        </p:nvGrpSpPr>
        <p:grpSpPr>
          <a:xfrm rot="-2353882">
            <a:off x="-58389" y="3920975"/>
            <a:ext cx="1028874" cy="948015"/>
            <a:chOff x="7487975" y="3200500"/>
            <a:chExt cx="1244672" cy="1146854"/>
          </a:xfrm>
        </p:grpSpPr>
        <p:sp>
          <p:nvSpPr>
            <p:cNvPr id="510" name="Google Shape;510;p29"/>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9"/>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9"/>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9"/>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9"/>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9"/>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9"/>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29"/>
          <p:cNvGrpSpPr/>
          <p:nvPr/>
        </p:nvGrpSpPr>
        <p:grpSpPr>
          <a:xfrm rot="6717142">
            <a:off x="8073481" y="1036365"/>
            <a:ext cx="1299722" cy="1239760"/>
            <a:chOff x="388966" y="999821"/>
            <a:chExt cx="1499173" cy="1430011"/>
          </a:xfrm>
        </p:grpSpPr>
        <p:sp>
          <p:nvSpPr>
            <p:cNvPr id="519" name="Google Shape;519;p29"/>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9"/>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9"/>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9"/>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9"/>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9"/>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9"/>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9"/>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29"/>
          <p:cNvSpPr txBox="1"/>
          <p:nvPr>
            <p:ph idx="7"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28" name="Shape 528"/>
        <p:cNvGrpSpPr/>
        <p:nvPr/>
      </p:nvGrpSpPr>
      <p:grpSpPr>
        <a:xfrm>
          <a:off x="0" y="0"/>
          <a:ext cx="0" cy="0"/>
          <a:chOff x="0" y="0"/>
          <a:chExt cx="0" cy="0"/>
        </a:xfrm>
      </p:grpSpPr>
      <p:sp>
        <p:nvSpPr>
          <p:cNvPr id="529" name="Google Shape;529;p30"/>
          <p:cNvSpPr txBox="1"/>
          <p:nvPr>
            <p:ph type="title"/>
          </p:nvPr>
        </p:nvSpPr>
        <p:spPr>
          <a:xfrm>
            <a:off x="1804950" y="601313"/>
            <a:ext cx="5534100" cy="12573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9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0" name="Google Shape;530;p30"/>
          <p:cNvSpPr txBox="1"/>
          <p:nvPr>
            <p:ph idx="1" type="subTitle"/>
          </p:nvPr>
        </p:nvSpPr>
        <p:spPr>
          <a:xfrm>
            <a:off x="2854650" y="1965963"/>
            <a:ext cx="3434700" cy="112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31" name="Google Shape;531;p30"/>
          <p:cNvSpPr txBox="1"/>
          <p:nvPr/>
        </p:nvSpPr>
        <p:spPr>
          <a:xfrm>
            <a:off x="2290650" y="3176913"/>
            <a:ext cx="4562700" cy="4344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sap"/>
                <a:ea typeface="Asap"/>
                <a:cs typeface="Asap"/>
                <a:sym typeface="Asap"/>
              </a:rPr>
              <a:t>CREDITS: This presentation template was created by </a:t>
            </a:r>
            <a:r>
              <a:rPr b="1" i="0" lang="en" sz="1200" u="none" cap="none" strike="noStrike">
                <a:solidFill>
                  <a:schemeClr val="hlink"/>
                </a:solidFill>
                <a:uFill>
                  <a:noFill/>
                </a:uFill>
                <a:latin typeface="Asap"/>
                <a:ea typeface="Asap"/>
                <a:cs typeface="Asap"/>
                <a:sym typeface="Asap"/>
                <a:hlinkClick r:id="rId2"/>
              </a:rPr>
              <a:t>Slidesgo</a:t>
            </a:r>
            <a:r>
              <a:rPr b="0" i="0" lang="en" sz="1200" u="none" cap="none" strike="noStrike">
                <a:solidFill>
                  <a:schemeClr val="dk1"/>
                </a:solidFill>
                <a:latin typeface="Asap"/>
                <a:ea typeface="Asap"/>
                <a:cs typeface="Asap"/>
                <a:sym typeface="Asap"/>
              </a:rPr>
              <a:t>, including icons by </a:t>
            </a:r>
            <a:r>
              <a:rPr b="1" i="0" lang="en" sz="1200" u="none" cap="none" strike="noStrike">
                <a:solidFill>
                  <a:schemeClr val="hlink"/>
                </a:solidFill>
                <a:uFill>
                  <a:noFill/>
                </a:uFill>
                <a:latin typeface="Asap"/>
                <a:ea typeface="Asap"/>
                <a:cs typeface="Asap"/>
                <a:sym typeface="Asap"/>
                <a:hlinkClick r:id="rId3"/>
              </a:rPr>
              <a:t>Flaticon</a:t>
            </a:r>
            <a:r>
              <a:rPr b="1" i="0" lang="en" sz="1200" u="none" cap="none" strike="noStrike">
                <a:solidFill>
                  <a:schemeClr val="dk1"/>
                </a:solidFill>
                <a:latin typeface="Asap"/>
                <a:ea typeface="Asap"/>
                <a:cs typeface="Asap"/>
                <a:sym typeface="Asap"/>
              </a:rPr>
              <a:t> </a:t>
            </a:r>
            <a:r>
              <a:rPr b="0" i="0" lang="en" sz="1200" u="none" cap="none" strike="noStrike">
                <a:solidFill>
                  <a:schemeClr val="dk1"/>
                </a:solidFill>
                <a:latin typeface="Asap"/>
                <a:ea typeface="Asap"/>
                <a:cs typeface="Asap"/>
                <a:sym typeface="Asap"/>
              </a:rPr>
              <a:t>and infographics &amp; images by </a:t>
            </a:r>
            <a:r>
              <a:rPr b="1" i="0" lang="en" sz="1200" u="none" cap="none" strike="noStrike">
                <a:solidFill>
                  <a:schemeClr val="hlink"/>
                </a:solidFill>
                <a:uFill>
                  <a:noFill/>
                </a:uFill>
                <a:latin typeface="Asap"/>
                <a:ea typeface="Asap"/>
                <a:cs typeface="Asap"/>
                <a:sym typeface="Asap"/>
                <a:hlinkClick r:id="rId4"/>
              </a:rPr>
              <a:t>Freepik</a:t>
            </a:r>
            <a:endParaRPr b="1" i="0" sz="1200" u="none" cap="none" strike="noStrike">
              <a:solidFill>
                <a:schemeClr val="dk1"/>
              </a:solidFill>
              <a:latin typeface="Asap"/>
              <a:ea typeface="Asap"/>
              <a:cs typeface="Asap"/>
              <a:sym typeface="Asap"/>
            </a:endParaRPr>
          </a:p>
        </p:txBody>
      </p:sp>
      <p:sp>
        <p:nvSpPr>
          <p:cNvPr id="532" name="Google Shape;532;p30"/>
          <p:cNvSpPr/>
          <p:nvPr/>
        </p:nvSpPr>
        <p:spPr>
          <a:xfrm>
            <a:off x="8620925" y="139172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0"/>
          <p:cNvSpPr/>
          <p:nvPr/>
        </p:nvSpPr>
        <p:spPr>
          <a:xfrm>
            <a:off x="1195725" y="263325"/>
            <a:ext cx="32904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0"/>
          <p:cNvSpPr/>
          <p:nvPr/>
        </p:nvSpPr>
        <p:spPr>
          <a:xfrm>
            <a:off x="290725" y="254627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0"/>
          <p:cNvSpPr/>
          <p:nvPr/>
        </p:nvSpPr>
        <p:spPr>
          <a:xfrm>
            <a:off x="3852375" y="4826850"/>
            <a:ext cx="23961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30"/>
          <p:cNvGrpSpPr/>
          <p:nvPr/>
        </p:nvGrpSpPr>
        <p:grpSpPr>
          <a:xfrm>
            <a:off x="126259" y="933797"/>
            <a:ext cx="1173690" cy="1081197"/>
            <a:chOff x="3565844" y="812433"/>
            <a:chExt cx="472538" cy="435317"/>
          </a:xfrm>
        </p:grpSpPr>
        <p:sp>
          <p:nvSpPr>
            <p:cNvPr id="537" name="Google Shape;537;p30"/>
            <p:cNvSpPr/>
            <p:nvPr/>
          </p:nvSpPr>
          <p:spPr>
            <a:xfrm>
              <a:off x="3565844" y="812433"/>
              <a:ext cx="472538" cy="435317"/>
            </a:xfrm>
            <a:custGeom>
              <a:rect b="b" l="l" r="r" t="t"/>
              <a:pathLst>
                <a:path extrusionOk="0" h="24432" w="26521">
                  <a:moveTo>
                    <a:pt x="8545" y="1"/>
                  </a:moveTo>
                  <a:cubicBezTo>
                    <a:pt x="8113" y="1"/>
                    <a:pt x="7455" y="258"/>
                    <a:pt x="6454" y="890"/>
                  </a:cubicBezTo>
                  <a:lnTo>
                    <a:pt x="6506" y="851"/>
                  </a:lnTo>
                  <a:lnTo>
                    <a:pt x="6506" y="851"/>
                  </a:lnTo>
                  <a:cubicBezTo>
                    <a:pt x="2613" y="3177"/>
                    <a:pt x="0" y="7435"/>
                    <a:pt x="0" y="12308"/>
                  </a:cubicBezTo>
                  <a:cubicBezTo>
                    <a:pt x="0" y="19664"/>
                    <a:pt x="5970" y="24431"/>
                    <a:pt x="13338" y="24431"/>
                  </a:cubicBezTo>
                  <a:cubicBezTo>
                    <a:pt x="19008" y="24431"/>
                    <a:pt x="23855" y="21649"/>
                    <a:pt x="25789" y="16959"/>
                  </a:cubicBezTo>
                  <a:cubicBezTo>
                    <a:pt x="25998" y="16436"/>
                    <a:pt x="26155" y="15887"/>
                    <a:pt x="26272" y="15339"/>
                  </a:cubicBezTo>
                  <a:cubicBezTo>
                    <a:pt x="26481" y="14386"/>
                    <a:pt x="26520" y="13823"/>
                    <a:pt x="26219" y="13550"/>
                  </a:cubicBezTo>
                  <a:lnTo>
                    <a:pt x="26181" y="13523"/>
                  </a:lnTo>
                  <a:lnTo>
                    <a:pt x="9001" y="146"/>
                  </a:lnTo>
                  <a:cubicBezTo>
                    <a:pt x="8888" y="53"/>
                    <a:pt x="8739" y="1"/>
                    <a:pt x="8545" y="1"/>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0"/>
            <p:cNvSpPr/>
            <p:nvPr/>
          </p:nvSpPr>
          <p:spPr>
            <a:xfrm>
              <a:off x="3580615" y="823970"/>
              <a:ext cx="442997" cy="412243"/>
            </a:xfrm>
            <a:custGeom>
              <a:rect b="b" l="l" r="r" t="t"/>
              <a:pathLst>
                <a:path extrusionOk="0" h="23137" w="24863">
                  <a:moveTo>
                    <a:pt x="8414" y="0"/>
                  </a:moveTo>
                  <a:cubicBezTo>
                    <a:pt x="8283" y="0"/>
                    <a:pt x="7173" y="366"/>
                    <a:pt x="6102" y="1032"/>
                  </a:cubicBezTo>
                  <a:lnTo>
                    <a:pt x="6115" y="1045"/>
                  </a:lnTo>
                  <a:cubicBezTo>
                    <a:pt x="2340" y="3293"/>
                    <a:pt x="1" y="7421"/>
                    <a:pt x="1" y="11810"/>
                  </a:cubicBezTo>
                  <a:cubicBezTo>
                    <a:pt x="1" y="15103"/>
                    <a:pt x="1255" y="17951"/>
                    <a:pt x="3632" y="20027"/>
                  </a:cubicBezTo>
                  <a:cubicBezTo>
                    <a:pt x="5919" y="22027"/>
                    <a:pt x="9081" y="23136"/>
                    <a:pt x="12530" y="23136"/>
                  </a:cubicBezTo>
                  <a:cubicBezTo>
                    <a:pt x="17990" y="23136"/>
                    <a:pt x="22471" y="20459"/>
                    <a:pt x="24235" y="16160"/>
                  </a:cubicBezTo>
                  <a:cubicBezTo>
                    <a:pt x="24418" y="15716"/>
                    <a:pt x="24575" y="15207"/>
                    <a:pt x="24692" y="14671"/>
                  </a:cubicBezTo>
                  <a:cubicBezTo>
                    <a:pt x="24836" y="13992"/>
                    <a:pt x="24862" y="12725"/>
                    <a:pt x="24848" y="12620"/>
                  </a:cubicBezTo>
                  <a:lnTo>
                    <a:pt x="84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0"/>
            <p:cNvSpPr/>
            <p:nvPr/>
          </p:nvSpPr>
          <p:spPr>
            <a:xfrm>
              <a:off x="3724198" y="812434"/>
              <a:ext cx="307049" cy="239538"/>
            </a:xfrm>
            <a:custGeom>
              <a:rect b="b" l="l" r="r" t="t"/>
              <a:pathLst>
                <a:path extrusionOk="0" h="13444" w="17233">
                  <a:moveTo>
                    <a:pt x="17118" y="13319"/>
                  </a:moveTo>
                  <a:lnTo>
                    <a:pt x="17193" y="13378"/>
                  </a:lnTo>
                  <a:lnTo>
                    <a:pt x="17233" y="13404"/>
                  </a:lnTo>
                  <a:cubicBezTo>
                    <a:pt x="17199" y="13372"/>
                    <a:pt x="17160" y="13344"/>
                    <a:pt x="17118" y="13319"/>
                  </a:cubicBezTo>
                  <a:close/>
                  <a:moveTo>
                    <a:pt x="1" y="0"/>
                  </a:moveTo>
                  <a:cubicBezTo>
                    <a:pt x="223" y="183"/>
                    <a:pt x="302" y="536"/>
                    <a:pt x="314" y="967"/>
                  </a:cubicBezTo>
                  <a:cubicBezTo>
                    <a:pt x="758" y="7930"/>
                    <a:pt x="6546" y="13444"/>
                    <a:pt x="13613" y="13444"/>
                  </a:cubicBezTo>
                  <a:cubicBezTo>
                    <a:pt x="14423" y="13444"/>
                    <a:pt x="15221" y="13365"/>
                    <a:pt x="15991" y="13221"/>
                  </a:cubicBezTo>
                  <a:cubicBezTo>
                    <a:pt x="16171" y="13202"/>
                    <a:pt x="16331" y="13192"/>
                    <a:pt x="16474" y="13192"/>
                  </a:cubicBezTo>
                  <a:cubicBezTo>
                    <a:pt x="16753" y="13192"/>
                    <a:pt x="16963" y="13231"/>
                    <a:pt x="17118" y="13319"/>
                  </a:cubicBezTo>
                  <a:lnTo>
                    <a:pt x="17118" y="13319"/>
                  </a:lnTo>
                  <a:lnTo>
                    <a:pt x="1" y="0"/>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30"/>
          <p:cNvGrpSpPr/>
          <p:nvPr/>
        </p:nvGrpSpPr>
        <p:grpSpPr>
          <a:xfrm flipH="1">
            <a:off x="7844059" y="3448397"/>
            <a:ext cx="1173690" cy="1081197"/>
            <a:chOff x="3565844" y="812433"/>
            <a:chExt cx="472538" cy="435317"/>
          </a:xfrm>
        </p:grpSpPr>
        <p:sp>
          <p:nvSpPr>
            <p:cNvPr id="541" name="Google Shape;541;p30"/>
            <p:cNvSpPr/>
            <p:nvPr/>
          </p:nvSpPr>
          <p:spPr>
            <a:xfrm>
              <a:off x="3565844" y="812433"/>
              <a:ext cx="472538" cy="435317"/>
            </a:xfrm>
            <a:custGeom>
              <a:rect b="b" l="l" r="r" t="t"/>
              <a:pathLst>
                <a:path extrusionOk="0" h="24432" w="26521">
                  <a:moveTo>
                    <a:pt x="8545" y="1"/>
                  </a:moveTo>
                  <a:cubicBezTo>
                    <a:pt x="8113" y="1"/>
                    <a:pt x="7455" y="258"/>
                    <a:pt x="6454" y="890"/>
                  </a:cubicBezTo>
                  <a:lnTo>
                    <a:pt x="6506" y="851"/>
                  </a:lnTo>
                  <a:lnTo>
                    <a:pt x="6506" y="851"/>
                  </a:lnTo>
                  <a:cubicBezTo>
                    <a:pt x="2613" y="3177"/>
                    <a:pt x="0" y="7435"/>
                    <a:pt x="0" y="12308"/>
                  </a:cubicBezTo>
                  <a:cubicBezTo>
                    <a:pt x="0" y="19664"/>
                    <a:pt x="5970" y="24431"/>
                    <a:pt x="13338" y="24431"/>
                  </a:cubicBezTo>
                  <a:cubicBezTo>
                    <a:pt x="19008" y="24431"/>
                    <a:pt x="23855" y="21649"/>
                    <a:pt x="25789" y="16959"/>
                  </a:cubicBezTo>
                  <a:cubicBezTo>
                    <a:pt x="25998" y="16436"/>
                    <a:pt x="26155" y="15887"/>
                    <a:pt x="26272" y="15339"/>
                  </a:cubicBezTo>
                  <a:cubicBezTo>
                    <a:pt x="26481" y="14386"/>
                    <a:pt x="26520" y="13823"/>
                    <a:pt x="26219" y="13550"/>
                  </a:cubicBezTo>
                  <a:lnTo>
                    <a:pt x="26181" y="13523"/>
                  </a:lnTo>
                  <a:lnTo>
                    <a:pt x="9001" y="146"/>
                  </a:lnTo>
                  <a:cubicBezTo>
                    <a:pt x="8888" y="53"/>
                    <a:pt x="8739" y="1"/>
                    <a:pt x="8545" y="1"/>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0"/>
            <p:cNvSpPr/>
            <p:nvPr/>
          </p:nvSpPr>
          <p:spPr>
            <a:xfrm>
              <a:off x="3580615" y="823970"/>
              <a:ext cx="442997" cy="412243"/>
            </a:xfrm>
            <a:custGeom>
              <a:rect b="b" l="l" r="r" t="t"/>
              <a:pathLst>
                <a:path extrusionOk="0" h="23137" w="24863">
                  <a:moveTo>
                    <a:pt x="8414" y="0"/>
                  </a:moveTo>
                  <a:cubicBezTo>
                    <a:pt x="8283" y="0"/>
                    <a:pt x="7173" y="366"/>
                    <a:pt x="6102" y="1032"/>
                  </a:cubicBezTo>
                  <a:lnTo>
                    <a:pt x="6115" y="1045"/>
                  </a:lnTo>
                  <a:cubicBezTo>
                    <a:pt x="2340" y="3293"/>
                    <a:pt x="1" y="7421"/>
                    <a:pt x="1" y="11810"/>
                  </a:cubicBezTo>
                  <a:cubicBezTo>
                    <a:pt x="1" y="15103"/>
                    <a:pt x="1255" y="17951"/>
                    <a:pt x="3632" y="20027"/>
                  </a:cubicBezTo>
                  <a:cubicBezTo>
                    <a:pt x="5919" y="22027"/>
                    <a:pt x="9081" y="23136"/>
                    <a:pt x="12530" y="23136"/>
                  </a:cubicBezTo>
                  <a:cubicBezTo>
                    <a:pt x="17990" y="23136"/>
                    <a:pt x="22471" y="20459"/>
                    <a:pt x="24235" y="16160"/>
                  </a:cubicBezTo>
                  <a:cubicBezTo>
                    <a:pt x="24418" y="15716"/>
                    <a:pt x="24575" y="15207"/>
                    <a:pt x="24692" y="14671"/>
                  </a:cubicBezTo>
                  <a:cubicBezTo>
                    <a:pt x="24836" y="13992"/>
                    <a:pt x="24862" y="12725"/>
                    <a:pt x="24848" y="12620"/>
                  </a:cubicBezTo>
                  <a:lnTo>
                    <a:pt x="84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0"/>
            <p:cNvSpPr/>
            <p:nvPr/>
          </p:nvSpPr>
          <p:spPr>
            <a:xfrm>
              <a:off x="3724198" y="812434"/>
              <a:ext cx="307049" cy="239538"/>
            </a:xfrm>
            <a:custGeom>
              <a:rect b="b" l="l" r="r" t="t"/>
              <a:pathLst>
                <a:path extrusionOk="0" h="13444" w="17233">
                  <a:moveTo>
                    <a:pt x="17118" y="13319"/>
                  </a:moveTo>
                  <a:lnTo>
                    <a:pt x="17193" y="13378"/>
                  </a:lnTo>
                  <a:lnTo>
                    <a:pt x="17233" y="13404"/>
                  </a:lnTo>
                  <a:cubicBezTo>
                    <a:pt x="17199" y="13372"/>
                    <a:pt x="17160" y="13344"/>
                    <a:pt x="17118" y="13319"/>
                  </a:cubicBezTo>
                  <a:close/>
                  <a:moveTo>
                    <a:pt x="1" y="0"/>
                  </a:moveTo>
                  <a:cubicBezTo>
                    <a:pt x="223" y="183"/>
                    <a:pt x="302" y="536"/>
                    <a:pt x="314" y="967"/>
                  </a:cubicBezTo>
                  <a:cubicBezTo>
                    <a:pt x="758" y="7930"/>
                    <a:pt x="6546" y="13444"/>
                    <a:pt x="13613" y="13444"/>
                  </a:cubicBezTo>
                  <a:cubicBezTo>
                    <a:pt x="14423" y="13444"/>
                    <a:pt x="15221" y="13365"/>
                    <a:pt x="15991" y="13221"/>
                  </a:cubicBezTo>
                  <a:cubicBezTo>
                    <a:pt x="16171" y="13202"/>
                    <a:pt x="16331" y="13192"/>
                    <a:pt x="16474" y="13192"/>
                  </a:cubicBezTo>
                  <a:cubicBezTo>
                    <a:pt x="16753" y="13192"/>
                    <a:pt x="16963" y="13231"/>
                    <a:pt x="17118" y="13319"/>
                  </a:cubicBezTo>
                  <a:lnTo>
                    <a:pt x="17118" y="13319"/>
                  </a:lnTo>
                  <a:lnTo>
                    <a:pt x="1" y="0"/>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4" name="Google Shape;544;p30"/>
          <p:cNvSpPr txBox="1"/>
          <p:nvPr>
            <p:ph idx="2" type="title"/>
          </p:nvPr>
        </p:nvSpPr>
        <p:spPr>
          <a:xfrm>
            <a:off x="1804950" y="601313"/>
            <a:ext cx="5534100" cy="12573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9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
          <p:cNvSpPr txBox="1"/>
          <p:nvPr>
            <p:ph type="title"/>
          </p:nvPr>
        </p:nvSpPr>
        <p:spPr>
          <a:xfrm>
            <a:off x="2562000" y="1372925"/>
            <a:ext cx="402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4"/>
          <p:cNvSpPr txBox="1"/>
          <p:nvPr>
            <p:ph idx="1" type="subTitle"/>
          </p:nvPr>
        </p:nvSpPr>
        <p:spPr>
          <a:xfrm>
            <a:off x="2328450" y="2354262"/>
            <a:ext cx="4487100" cy="141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 name="Google Shape;42;p4"/>
          <p:cNvSpPr/>
          <p:nvPr/>
        </p:nvSpPr>
        <p:spPr>
          <a:xfrm>
            <a:off x="608950" y="274025"/>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3057350" y="475530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6799700" y="45981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txBox="1"/>
          <p:nvPr>
            <p:ph idx="2" type="title"/>
          </p:nvPr>
        </p:nvSpPr>
        <p:spPr>
          <a:xfrm>
            <a:off x="2562000" y="1372925"/>
            <a:ext cx="402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45" name="Shape 545"/>
        <p:cNvGrpSpPr/>
        <p:nvPr/>
      </p:nvGrpSpPr>
      <p:grpSpPr>
        <a:xfrm>
          <a:off x="0" y="0"/>
          <a:ext cx="0" cy="0"/>
          <a:chOff x="0" y="0"/>
          <a:chExt cx="0" cy="0"/>
        </a:xfrm>
      </p:grpSpPr>
      <p:sp>
        <p:nvSpPr>
          <p:cNvPr id="546" name="Google Shape;546;p31"/>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7" name="Google Shape;547;p31"/>
          <p:cNvSpPr/>
          <p:nvPr/>
        </p:nvSpPr>
        <p:spPr>
          <a:xfrm>
            <a:off x="2897575" y="4829150"/>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1"/>
          <p:cNvSpPr/>
          <p:nvPr/>
        </p:nvSpPr>
        <p:spPr>
          <a:xfrm>
            <a:off x="-542475" y="8536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1"/>
          <p:cNvSpPr/>
          <p:nvPr/>
        </p:nvSpPr>
        <p:spPr>
          <a:xfrm>
            <a:off x="8628675" y="22654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1"/>
          <p:cNvSpPr/>
          <p:nvPr/>
        </p:nvSpPr>
        <p:spPr>
          <a:xfrm>
            <a:off x="120600" y="35369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1" name="Google Shape;551;p31"/>
          <p:cNvGrpSpPr/>
          <p:nvPr/>
        </p:nvGrpSpPr>
        <p:grpSpPr>
          <a:xfrm rot="5735075">
            <a:off x="236734" y="4387414"/>
            <a:ext cx="1131926" cy="1042968"/>
            <a:chOff x="7487975" y="3200500"/>
            <a:chExt cx="1244672" cy="1146854"/>
          </a:xfrm>
        </p:grpSpPr>
        <p:sp>
          <p:nvSpPr>
            <p:cNvPr id="552" name="Google Shape;552;p31"/>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1"/>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1"/>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1"/>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1"/>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1"/>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1"/>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1"/>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0" name="Google Shape;560;p31"/>
          <p:cNvGrpSpPr/>
          <p:nvPr/>
        </p:nvGrpSpPr>
        <p:grpSpPr>
          <a:xfrm rot="2323795">
            <a:off x="6817871" y="-550480"/>
            <a:ext cx="1262789" cy="1204532"/>
            <a:chOff x="388966" y="999821"/>
            <a:chExt cx="1499173" cy="1430011"/>
          </a:xfrm>
        </p:grpSpPr>
        <p:sp>
          <p:nvSpPr>
            <p:cNvPr id="561" name="Google Shape;561;p31"/>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1"/>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1"/>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1"/>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1"/>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1"/>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1"/>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1"/>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31"/>
          <p:cNvSpPr txBox="1"/>
          <p:nvPr>
            <p:ph idx="2"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6" name="Shape 46"/>
        <p:cNvGrpSpPr/>
        <p:nvPr/>
      </p:nvGrpSpPr>
      <p:grpSpPr>
        <a:xfrm>
          <a:off x="0" y="0"/>
          <a:ext cx="0" cy="0"/>
          <a:chOff x="0" y="0"/>
          <a:chExt cx="0" cy="0"/>
        </a:xfrm>
      </p:grpSpPr>
      <p:sp>
        <p:nvSpPr>
          <p:cNvPr id="47" name="Google Shape;47;p5"/>
          <p:cNvSpPr/>
          <p:nvPr/>
        </p:nvSpPr>
        <p:spPr>
          <a:xfrm>
            <a:off x="2897575" y="4829150"/>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1339575" y="31750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256200" y="18781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8588325" y="30733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5"/>
          <p:cNvGrpSpPr/>
          <p:nvPr/>
        </p:nvGrpSpPr>
        <p:grpSpPr>
          <a:xfrm>
            <a:off x="-331100" y="3781875"/>
            <a:ext cx="1244672" cy="1146854"/>
            <a:chOff x="7487975" y="3200500"/>
            <a:chExt cx="1244672" cy="1146854"/>
          </a:xfrm>
        </p:grpSpPr>
        <p:sp>
          <p:nvSpPr>
            <p:cNvPr id="52" name="Google Shape;52;p5"/>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5"/>
          <p:cNvGrpSpPr/>
          <p:nvPr/>
        </p:nvGrpSpPr>
        <p:grpSpPr>
          <a:xfrm rot="4339617">
            <a:off x="8321475" y="1441213"/>
            <a:ext cx="1119497" cy="1067850"/>
            <a:chOff x="388966" y="999821"/>
            <a:chExt cx="1499173" cy="1430011"/>
          </a:xfrm>
        </p:grpSpPr>
        <p:sp>
          <p:nvSpPr>
            <p:cNvPr id="61" name="Google Shape;61;p5"/>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9" name="Shape 69"/>
        <p:cNvGrpSpPr/>
        <p:nvPr/>
      </p:nvGrpSpPr>
      <p:grpSpPr>
        <a:xfrm>
          <a:off x="0" y="0"/>
          <a:ext cx="0" cy="0"/>
          <a:chOff x="0" y="0"/>
          <a:chExt cx="0" cy="0"/>
        </a:xfrm>
      </p:grpSpPr>
      <p:sp>
        <p:nvSpPr>
          <p:cNvPr id="70" name="Google Shape;70;p6"/>
          <p:cNvSpPr txBox="1"/>
          <p:nvPr>
            <p:ph type="title"/>
          </p:nvPr>
        </p:nvSpPr>
        <p:spPr>
          <a:xfrm>
            <a:off x="3557400" y="3115663"/>
            <a:ext cx="4360200" cy="5319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1" name="Google Shape;71;p6"/>
          <p:cNvSpPr txBox="1"/>
          <p:nvPr>
            <p:ph idx="1" type="subTitle"/>
          </p:nvPr>
        </p:nvSpPr>
        <p:spPr>
          <a:xfrm>
            <a:off x="1226400" y="1505513"/>
            <a:ext cx="6691200" cy="1478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
        <p:nvSpPr>
          <p:cNvPr id="72" name="Google Shape;72;p6"/>
          <p:cNvSpPr/>
          <p:nvPr/>
        </p:nvSpPr>
        <p:spPr>
          <a:xfrm>
            <a:off x="608950" y="274025"/>
            <a:ext cx="49446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6345575" y="4755300"/>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txBox="1"/>
          <p:nvPr>
            <p:ph idx="2" type="title"/>
          </p:nvPr>
        </p:nvSpPr>
        <p:spPr>
          <a:xfrm>
            <a:off x="3557400" y="3115663"/>
            <a:ext cx="4360200" cy="5319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5" name="Shape 75"/>
        <p:cNvGrpSpPr/>
        <p:nvPr/>
      </p:nvGrpSpPr>
      <p:grpSpPr>
        <a:xfrm>
          <a:off x="0" y="0"/>
          <a:ext cx="0" cy="0"/>
          <a:chOff x="0" y="0"/>
          <a:chExt cx="0" cy="0"/>
        </a:xfrm>
      </p:grpSpPr>
      <p:sp>
        <p:nvSpPr>
          <p:cNvPr id="76" name="Google Shape;76;p7"/>
          <p:cNvSpPr/>
          <p:nvPr/>
        </p:nvSpPr>
        <p:spPr>
          <a:xfrm>
            <a:off x="2011750" y="247625"/>
            <a:ext cx="34842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1618275" y="4829150"/>
            <a:ext cx="28584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195500" y="3714750"/>
            <a:ext cx="462300" cy="3471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7"/>
          <p:cNvGrpSpPr/>
          <p:nvPr/>
        </p:nvGrpSpPr>
        <p:grpSpPr>
          <a:xfrm>
            <a:off x="8306650" y="2868275"/>
            <a:ext cx="1244672" cy="1146854"/>
            <a:chOff x="7487975" y="3200500"/>
            <a:chExt cx="1244672" cy="1146854"/>
          </a:xfrm>
        </p:grpSpPr>
        <p:sp>
          <p:nvSpPr>
            <p:cNvPr id="80" name="Google Shape;80;p7"/>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7"/>
          <p:cNvGrpSpPr/>
          <p:nvPr/>
        </p:nvGrpSpPr>
        <p:grpSpPr>
          <a:xfrm rot="4339617">
            <a:off x="-144250" y="794563"/>
            <a:ext cx="1119497" cy="1067850"/>
            <a:chOff x="388966" y="999821"/>
            <a:chExt cx="1499173" cy="1430011"/>
          </a:xfrm>
        </p:grpSpPr>
        <p:sp>
          <p:nvSpPr>
            <p:cNvPr id="89" name="Google Shape;89;p7"/>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8"/>
          <p:cNvSpPr txBox="1"/>
          <p:nvPr>
            <p:ph type="title"/>
          </p:nvPr>
        </p:nvSpPr>
        <p:spPr>
          <a:xfrm>
            <a:off x="720000" y="539400"/>
            <a:ext cx="7704000" cy="572700"/>
          </a:xfrm>
          <a:prstGeom prst="rect">
            <a:avLst/>
          </a:prstGeom>
          <a:noFill/>
          <a:ln>
            <a:noFill/>
          </a:ln>
          <a:effectLst>
            <a:outerShdw rotWithShape="0" algn="bl" dir="1980000" dist="28575">
              <a:schemeClr val="accen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9" name="Google Shape;99;p8"/>
          <p:cNvSpPr txBox="1"/>
          <p:nvPr>
            <p:ph idx="1" type="body"/>
          </p:nvPr>
        </p:nvSpPr>
        <p:spPr>
          <a:xfrm>
            <a:off x="720000" y="1233675"/>
            <a:ext cx="7704000" cy="337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latin typeface="Asap"/>
                <a:ea typeface="Asap"/>
                <a:cs typeface="Asap"/>
                <a:sym typeface="Asap"/>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00" name="Google Shape;100;p8"/>
          <p:cNvSpPr/>
          <p:nvPr/>
        </p:nvSpPr>
        <p:spPr>
          <a:xfrm>
            <a:off x="8515550" y="38845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8"/>
          <p:cNvSpPr/>
          <p:nvPr/>
        </p:nvSpPr>
        <p:spPr>
          <a:xfrm>
            <a:off x="215000" y="388450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txBox="1"/>
          <p:nvPr>
            <p:ph idx="2" type="title"/>
          </p:nvPr>
        </p:nvSpPr>
        <p:spPr>
          <a:xfrm>
            <a:off x="720000" y="539400"/>
            <a:ext cx="7704000" cy="572700"/>
          </a:xfrm>
          <a:prstGeom prst="rect">
            <a:avLst/>
          </a:prstGeom>
          <a:noFill/>
          <a:ln>
            <a:noFill/>
          </a:ln>
          <a:effectLst>
            <a:outerShdw rotWithShape="0" algn="bl" dir="11700000" dist="28575">
              <a:schemeClr val="accent1"/>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9"/>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9"/>
          <p:cNvSpPr txBox="1"/>
          <p:nvPr>
            <p:ph idx="2" type="title"/>
          </p:nvPr>
        </p:nvSpPr>
        <p:spPr>
          <a:xfrm>
            <a:off x="1677175" y="2865074"/>
            <a:ext cx="2742600" cy="3930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b="0"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6" name="Google Shape;106;p9"/>
          <p:cNvSpPr txBox="1"/>
          <p:nvPr>
            <p:ph idx="3" type="title"/>
          </p:nvPr>
        </p:nvSpPr>
        <p:spPr>
          <a:xfrm>
            <a:off x="4637774" y="2865074"/>
            <a:ext cx="2742600" cy="3930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b="0"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7" name="Google Shape;107;p9"/>
          <p:cNvSpPr txBox="1"/>
          <p:nvPr>
            <p:ph idx="1" type="subTitle"/>
          </p:nvPr>
        </p:nvSpPr>
        <p:spPr>
          <a:xfrm>
            <a:off x="4745472" y="3352700"/>
            <a:ext cx="25272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8" name="Google Shape;108;p9"/>
          <p:cNvSpPr txBox="1"/>
          <p:nvPr>
            <p:ph idx="4" type="subTitle"/>
          </p:nvPr>
        </p:nvSpPr>
        <p:spPr>
          <a:xfrm>
            <a:off x="1784875" y="3352700"/>
            <a:ext cx="25272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9" name="Google Shape;109;p9"/>
          <p:cNvSpPr/>
          <p:nvPr/>
        </p:nvSpPr>
        <p:spPr>
          <a:xfrm>
            <a:off x="1960075" y="4794400"/>
            <a:ext cx="23520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547725" y="267675"/>
            <a:ext cx="42039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rot="5400000">
            <a:off x="7827775" y="3272175"/>
            <a:ext cx="17868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9"/>
          <p:cNvGrpSpPr/>
          <p:nvPr/>
        </p:nvGrpSpPr>
        <p:grpSpPr>
          <a:xfrm rot="-3978517">
            <a:off x="8185032" y="887839"/>
            <a:ext cx="1244641" cy="1146826"/>
            <a:chOff x="7487975" y="3200500"/>
            <a:chExt cx="1244672" cy="1146854"/>
          </a:xfrm>
        </p:grpSpPr>
        <p:sp>
          <p:nvSpPr>
            <p:cNvPr id="113" name="Google Shape;113;p9"/>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9"/>
          <p:cNvGrpSpPr/>
          <p:nvPr/>
        </p:nvGrpSpPr>
        <p:grpSpPr>
          <a:xfrm rot="6164562">
            <a:off x="39824" y="2807876"/>
            <a:ext cx="1119419" cy="1067776"/>
            <a:chOff x="388966" y="999821"/>
            <a:chExt cx="1499173" cy="1430011"/>
          </a:xfrm>
        </p:grpSpPr>
        <p:sp>
          <p:nvSpPr>
            <p:cNvPr id="122" name="Google Shape;122;p9"/>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9"/>
          <p:cNvSpPr txBox="1"/>
          <p:nvPr>
            <p:ph idx="5"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10"/>
          <p:cNvSpPr txBox="1"/>
          <p:nvPr>
            <p:ph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 name="Google Shape;133;p10"/>
          <p:cNvSpPr/>
          <p:nvPr/>
        </p:nvSpPr>
        <p:spPr>
          <a:xfrm>
            <a:off x="855675" y="177950"/>
            <a:ext cx="49446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0"/>
          <p:cNvSpPr/>
          <p:nvPr/>
        </p:nvSpPr>
        <p:spPr>
          <a:xfrm rot="5400000">
            <a:off x="7993600" y="221062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0"/>
          <p:cNvSpPr/>
          <p:nvPr/>
        </p:nvSpPr>
        <p:spPr>
          <a:xfrm>
            <a:off x="8882500" y="414730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a:off x="-94725" y="15077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0"/>
          <p:cNvSpPr/>
          <p:nvPr/>
        </p:nvSpPr>
        <p:spPr>
          <a:xfrm>
            <a:off x="805075" y="4809275"/>
            <a:ext cx="28011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txBox="1"/>
          <p:nvPr>
            <p:ph idx="2" type="title"/>
          </p:nvPr>
        </p:nvSpPr>
        <p:spPr>
          <a:xfrm>
            <a:off x="720000" y="539400"/>
            <a:ext cx="77040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39400"/>
            <a:ext cx="8520600" cy="5727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1pPr>
            <a:lvl2pPr lvl="1"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2pPr>
            <a:lvl3pPr lvl="2"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3pPr>
            <a:lvl4pPr lvl="3"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4pPr>
            <a:lvl5pPr lvl="4"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5pPr>
            <a:lvl6pPr lvl="5"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6pPr>
            <a:lvl7pPr lvl="6"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7pPr>
            <a:lvl8pPr lvl="7"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8pPr>
            <a:lvl9pPr lvl="8" marR="0" rtl="0" algn="l">
              <a:lnSpc>
                <a:spcPct val="100000"/>
              </a:lnSpc>
              <a:spcBef>
                <a:spcPts val="0"/>
              </a:spcBef>
              <a:spcAft>
                <a:spcPts val="0"/>
              </a:spcAft>
              <a:buClr>
                <a:schemeClr val="dk1"/>
              </a:buClr>
              <a:buSzPts val="3500"/>
              <a:buFont typeface="Metrophobic"/>
              <a:buNone/>
              <a:defRPr b="1" i="0" sz="3500" u="none" cap="none" strike="noStrike">
                <a:solidFill>
                  <a:schemeClr val="dk1"/>
                </a:solidFill>
                <a:latin typeface="Metrophobic"/>
                <a:ea typeface="Metrophobic"/>
                <a:cs typeface="Metrophobic"/>
                <a:sym typeface="Metrophob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1pPr>
            <a:lvl2pPr indent="-317500" lvl="1" marL="9144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2pPr>
            <a:lvl3pPr indent="-317500" lvl="2" marL="13716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3pPr>
            <a:lvl4pPr indent="-317500" lvl="3" marL="18288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4pPr>
            <a:lvl5pPr indent="-317500" lvl="4" marL="22860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5pPr>
            <a:lvl6pPr indent="-317500" lvl="5" marL="27432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6pPr>
            <a:lvl7pPr indent="-317500" lvl="6" marL="32004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7pPr>
            <a:lvl8pPr indent="-317500" lvl="7" marL="3657600" marR="0" rtl="0" algn="l">
              <a:lnSpc>
                <a:spcPct val="115000"/>
              </a:lnSpc>
              <a:spcBef>
                <a:spcPts val="1600"/>
              </a:spcBef>
              <a:spcAft>
                <a:spcPts val="0"/>
              </a:spcAft>
              <a:buClr>
                <a:schemeClr val="dk2"/>
              </a:buClr>
              <a:buSzPts val="1400"/>
              <a:buFont typeface="Asap"/>
              <a:buChar char="○"/>
              <a:defRPr b="0" i="0" sz="1400" u="none" cap="none" strike="noStrike">
                <a:solidFill>
                  <a:schemeClr val="dk2"/>
                </a:solidFill>
                <a:latin typeface="Asap"/>
                <a:ea typeface="Asap"/>
                <a:cs typeface="Asap"/>
                <a:sym typeface="Asap"/>
              </a:defRPr>
            </a:lvl8pPr>
            <a:lvl9pPr indent="-317500" lvl="8" marL="4114800" marR="0" rtl="0" algn="l">
              <a:lnSpc>
                <a:spcPct val="115000"/>
              </a:lnSpc>
              <a:spcBef>
                <a:spcPts val="1600"/>
              </a:spcBef>
              <a:spcAft>
                <a:spcPts val="1600"/>
              </a:spcAft>
              <a:buClr>
                <a:schemeClr val="dk2"/>
              </a:buClr>
              <a:buSzPts val="1400"/>
              <a:buFont typeface="Asap"/>
              <a:buChar char="■"/>
              <a:defRPr b="0" i="0" sz="1400" u="none" cap="none" strike="noStrike">
                <a:solidFill>
                  <a:schemeClr val="dk2"/>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2"/>
          <p:cNvSpPr txBox="1"/>
          <p:nvPr>
            <p:ph type="ctrTitle"/>
          </p:nvPr>
        </p:nvSpPr>
        <p:spPr>
          <a:xfrm>
            <a:off x="1504950" y="1185771"/>
            <a:ext cx="6134100" cy="1656600"/>
          </a:xfrm>
          <a:prstGeom prst="rect">
            <a:avLst/>
          </a:prstGeom>
          <a:noFill/>
          <a:ln>
            <a:noFill/>
          </a:ln>
          <a:effectLst>
            <a:outerShdw rotWithShape="0" algn="bl" dir="2820000" dist="47625">
              <a:schemeClr val="accent2"/>
            </a:outerShdw>
          </a:effectLst>
        </p:spPr>
        <p:txBody>
          <a:bodyPr anchorCtr="0" anchor="t" bIns="91425" lIns="91425" spcFirstLastPara="1" rIns="91425" wrap="square" tIns="91425">
            <a:noAutofit/>
          </a:bodyPr>
          <a:lstStyle/>
          <a:p>
            <a:pPr indent="0" lvl="0" marL="0" rtl="0" algn="ctr">
              <a:lnSpc>
                <a:spcPct val="150000"/>
              </a:lnSpc>
              <a:spcBef>
                <a:spcPts val="1000"/>
              </a:spcBef>
              <a:spcAft>
                <a:spcPts val="0"/>
              </a:spcAft>
              <a:buSzPts val="5200"/>
              <a:buNone/>
            </a:pPr>
            <a:r>
              <a:rPr lang="en" sz="7000"/>
              <a:t>OOP</a:t>
            </a:r>
            <a:endParaRPr sz="7000"/>
          </a:p>
        </p:txBody>
      </p:sp>
      <p:sp>
        <p:nvSpPr>
          <p:cNvPr id="575" name="Google Shape;575;p32"/>
          <p:cNvSpPr/>
          <p:nvPr/>
        </p:nvSpPr>
        <p:spPr>
          <a:xfrm>
            <a:off x="809925" y="324042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7521250" y="681350"/>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1467650" y="416770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2"/>
          <p:cNvSpPr/>
          <p:nvPr/>
        </p:nvSpPr>
        <p:spPr>
          <a:xfrm>
            <a:off x="4852500" y="4464900"/>
            <a:ext cx="23961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32"/>
          <p:cNvGrpSpPr/>
          <p:nvPr/>
        </p:nvGrpSpPr>
        <p:grpSpPr>
          <a:xfrm>
            <a:off x="7487975" y="3200500"/>
            <a:ext cx="1244672" cy="1146854"/>
            <a:chOff x="7487975" y="3200500"/>
            <a:chExt cx="1244672" cy="1146854"/>
          </a:xfrm>
        </p:grpSpPr>
        <p:sp>
          <p:nvSpPr>
            <p:cNvPr id="580" name="Google Shape;580;p32"/>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2"/>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2"/>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2"/>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2"/>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2"/>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2"/>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2"/>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32"/>
          <p:cNvGrpSpPr/>
          <p:nvPr/>
        </p:nvGrpSpPr>
        <p:grpSpPr>
          <a:xfrm rot="4339617">
            <a:off x="348150" y="539463"/>
            <a:ext cx="1119497" cy="1067850"/>
            <a:chOff x="388966" y="999821"/>
            <a:chExt cx="1499173" cy="1430011"/>
          </a:xfrm>
        </p:grpSpPr>
        <p:sp>
          <p:nvSpPr>
            <p:cNvPr id="589" name="Google Shape;589;p32"/>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2"/>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2"/>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2"/>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2"/>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2"/>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2"/>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2"/>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32"/>
          <p:cNvSpPr txBox="1"/>
          <p:nvPr>
            <p:ph idx="2" type="subTitle"/>
          </p:nvPr>
        </p:nvSpPr>
        <p:spPr>
          <a:xfrm>
            <a:off x="2386950" y="2842366"/>
            <a:ext cx="4370100" cy="4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1" lang="en" sz="2100"/>
              <a:t>Class Object Attributes, @classmethods &amp; @staticmethods</a:t>
            </a:r>
            <a:endParaRPr b="1" sz="2100"/>
          </a:p>
        </p:txBody>
      </p:sp>
      <p:sp>
        <p:nvSpPr>
          <p:cNvPr id="598" name="Google Shape;598;p32"/>
          <p:cNvSpPr txBox="1"/>
          <p:nvPr>
            <p:ph idx="3" type="ctrTitle"/>
          </p:nvPr>
        </p:nvSpPr>
        <p:spPr>
          <a:xfrm>
            <a:off x="1504950" y="1347234"/>
            <a:ext cx="6134100" cy="1656600"/>
          </a:xfrm>
          <a:prstGeom prst="rect">
            <a:avLst/>
          </a:prstGeom>
          <a:noFill/>
          <a:ln>
            <a:noFill/>
          </a:ln>
          <a:effectLst>
            <a:outerShdw rotWithShape="0" algn="bl" dir="11580000" dist="47625">
              <a:schemeClr val="accent1"/>
            </a:outerShdw>
          </a:effectLst>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00"/>
              <a:buNone/>
            </a:pPr>
            <a:r>
              <a:rPr lang="en" sz="7000"/>
              <a:t>OOP </a:t>
            </a:r>
            <a:endParaRPr sz="7000"/>
          </a:p>
        </p:txBody>
      </p:sp>
      <p:pic>
        <p:nvPicPr>
          <p:cNvPr id="599" name="Google Shape;599;p32"/>
          <p:cNvPicPr preferRelativeResize="0"/>
          <p:nvPr/>
        </p:nvPicPr>
        <p:blipFill rotWithShape="1">
          <a:blip r:embed="rId3">
            <a:alphaModFix/>
          </a:blip>
          <a:srcRect b="0" l="0" r="0" t="0"/>
          <a:stretch/>
        </p:blipFill>
        <p:spPr>
          <a:xfrm>
            <a:off x="7907046" y="579850"/>
            <a:ext cx="913177" cy="987074"/>
          </a:xfrm>
          <a:prstGeom prst="rect">
            <a:avLst/>
          </a:prstGeom>
          <a:noFill/>
          <a:ln>
            <a:noFill/>
          </a:ln>
        </p:spPr>
      </p:pic>
      <p:pic>
        <p:nvPicPr>
          <p:cNvPr id="600" name="Google Shape;600;p32"/>
          <p:cNvPicPr preferRelativeResize="0"/>
          <p:nvPr/>
        </p:nvPicPr>
        <p:blipFill rotWithShape="1">
          <a:blip r:embed="rId3">
            <a:alphaModFix/>
          </a:blip>
          <a:srcRect b="0" l="0" r="0" t="0"/>
          <a:stretch/>
        </p:blipFill>
        <p:spPr>
          <a:xfrm>
            <a:off x="591771" y="3626225"/>
            <a:ext cx="913177" cy="9870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1"/>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In Example_2, we can see that there is an class object attribute called membership. While, attribute for each object changes, it remains true for every object. Also, we can see inside __init__ that we have used conditional using </a:t>
            </a:r>
            <a:br>
              <a:rPr b="1" lang="en">
                <a:solidFill>
                  <a:schemeClr val="dk1"/>
                </a:solidFill>
                <a:latin typeface="Metrophobic"/>
                <a:ea typeface="Metrophobic"/>
                <a:cs typeface="Metrophobic"/>
                <a:sym typeface="Metrophobic"/>
              </a:rPr>
            </a:br>
            <a:r>
              <a:rPr b="1" lang="en">
                <a:solidFill>
                  <a:schemeClr val="dk1"/>
                </a:solidFill>
                <a:latin typeface="Metrophobic"/>
                <a:ea typeface="Metrophobic"/>
                <a:cs typeface="Metrophobic"/>
                <a:sym typeface="Metrophobic"/>
              </a:rPr>
              <a:t>“PlayerCharacter.membership”.</a:t>
            </a:r>
            <a:endParaRPr/>
          </a:p>
        </p:txBody>
      </p:sp>
      <p:sp>
        <p:nvSpPr>
          <p:cNvPr id="701" name="Google Shape;701;p41"/>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1"/>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1"/>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1"/>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2"/>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 It is possible because “membership” is class object attribute. But in the later part of the example, we can see that it gives us error when we use “PlayerCharacter.name” because name is an instance attribute and is different for all objects.</a:t>
            </a:r>
            <a:endParaRPr b="1">
              <a:solidFill>
                <a:schemeClr val="dk1"/>
              </a:solidFill>
              <a:latin typeface="Metrophobic"/>
              <a:ea typeface="Metrophobic"/>
              <a:cs typeface="Metrophobic"/>
              <a:sym typeface="Metrophobic"/>
            </a:endParaRPr>
          </a:p>
        </p:txBody>
      </p:sp>
      <p:sp>
        <p:nvSpPr>
          <p:cNvPr id="710" name="Google Shape;710;p42"/>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2"/>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2"/>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2"/>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43"/>
          <p:cNvGrpSpPr/>
          <p:nvPr/>
        </p:nvGrpSpPr>
        <p:grpSpPr>
          <a:xfrm>
            <a:off x="4478928" y="1072729"/>
            <a:ext cx="1158747" cy="1116044"/>
            <a:chOff x="874625" y="940638"/>
            <a:chExt cx="778100" cy="749375"/>
          </a:xfrm>
        </p:grpSpPr>
        <p:grpSp>
          <p:nvGrpSpPr>
            <p:cNvPr id="719" name="Google Shape;719;p43"/>
            <p:cNvGrpSpPr/>
            <p:nvPr/>
          </p:nvGrpSpPr>
          <p:grpSpPr>
            <a:xfrm>
              <a:off x="874625" y="940638"/>
              <a:ext cx="778100" cy="749375"/>
              <a:chOff x="892125" y="937500"/>
              <a:chExt cx="778100" cy="749375"/>
            </a:xfrm>
          </p:grpSpPr>
          <p:sp>
            <p:nvSpPr>
              <p:cNvPr id="720" name="Google Shape;720;p43"/>
              <p:cNvSpPr/>
              <p:nvPr/>
            </p:nvSpPr>
            <p:spPr>
              <a:xfrm>
                <a:off x="892125" y="937500"/>
                <a:ext cx="657900" cy="657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3"/>
              <p:cNvSpPr/>
              <p:nvPr/>
            </p:nvSpPr>
            <p:spPr>
              <a:xfrm>
                <a:off x="1012325" y="1028975"/>
                <a:ext cx="657900" cy="65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2" name="Google Shape;722;p43"/>
            <p:cNvSpPr/>
            <p:nvPr/>
          </p:nvSpPr>
          <p:spPr>
            <a:xfrm>
              <a:off x="933975" y="985638"/>
              <a:ext cx="659400" cy="659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3" name="Google Shape;723;p43"/>
          <p:cNvSpPr txBox="1"/>
          <p:nvPr>
            <p:ph type="title"/>
          </p:nvPr>
        </p:nvSpPr>
        <p:spPr>
          <a:xfrm>
            <a:off x="1803300" y="2307975"/>
            <a:ext cx="651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ctr">
              <a:lnSpc>
                <a:spcPct val="100000"/>
              </a:lnSpc>
              <a:spcBef>
                <a:spcPts val="0"/>
              </a:spcBef>
              <a:spcAft>
                <a:spcPts val="0"/>
              </a:spcAft>
              <a:buSzPts val="3600"/>
              <a:buNone/>
            </a:pPr>
            <a:r>
              <a:rPr lang="en"/>
              <a:t>@classmethod</a:t>
            </a:r>
            <a:endParaRPr/>
          </a:p>
        </p:txBody>
      </p:sp>
      <p:sp>
        <p:nvSpPr>
          <p:cNvPr id="724" name="Google Shape;724;p43"/>
          <p:cNvSpPr txBox="1"/>
          <p:nvPr>
            <p:ph idx="2" type="title"/>
          </p:nvPr>
        </p:nvSpPr>
        <p:spPr>
          <a:xfrm>
            <a:off x="4571400" y="1209850"/>
            <a:ext cx="973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sp>
        <p:nvSpPr>
          <p:cNvPr id="725" name="Google Shape;725;p43"/>
          <p:cNvSpPr/>
          <p:nvPr/>
        </p:nvSpPr>
        <p:spPr>
          <a:xfrm>
            <a:off x="6598650" y="86447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3"/>
          <p:cNvSpPr/>
          <p:nvPr/>
        </p:nvSpPr>
        <p:spPr>
          <a:xfrm>
            <a:off x="1382225" y="4331784"/>
            <a:ext cx="2352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3"/>
          <p:cNvSpPr/>
          <p:nvPr/>
        </p:nvSpPr>
        <p:spPr>
          <a:xfrm>
            <a:off x="7638325" y="15611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3"/>
          <p:cNvSpPr/>
          <p:nvPr/>
        </p:nvSpPr>
        <p:spPr>
          <a:xfrm>
            <a:off x="7299375" y="374702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3"/>
          <p:cNvSpPr/>
          <p:nvPr/>
        </p:nvSpPr>
        <p:spPr>
          <a:xfrm>
            <a:off x="1774475" y="469800"/>
            <a:ext cx="26127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43"/>
          <p:cNvGrpSpPr/>
          <p:nvPr/>
        </p:nvGrpSpPr>
        <p:grpSpPr>
          <a:xfrm rot="-444033">
            <a:off x="1667899" y="988496"/>
            <a:ext cx="1947705" cy="337605"/>
            <a:chOff x="3213725" y="2094750"/>
            <a:chExt cx="1096000" cy="189975"/>
          </a:xfrm>
        </p:grpSpPr>
        <p:sp>
          <p:nvSpPr>
            <p:cNvPr id="731" name="Google Shape;731;p43"/>
            <p:cNvSpPr/>
            <p:nvPr/>
          </p:nvSpPr>
          <p:spPr>
            <a:xfrm>
              <a:off x="3213725" y="2145450"/>
              <a:ext cx="118650" cy="131250"/>
            </a:xfrm>
            <a:custGeom>
              <a:rect b="b" l="l" r="r" t="t"/>
              <a:pathLst>
                <a:path extrusionOk="0" h="5250" w="4746">
                  <a:moveTo>
                    <a:pt x="2726" y="0"/>
                  </a:moveTo>
                  <a:cubicBezTo>
                    <a:pt x="2497" y="0"/>
                    <a:pt x="2242" y="31"/>
                    <a:pt x="1976" y="83"/>
                  </a:cubicBezTo>
                  <a:cubicBezTo>
                    <a:pt x="1153" y="277"/>
                    <a:pt x="604" y="632"/>
                    <a:pt x="301" y="1154"/>
                  </a:cubicBezTo>
                  <a:cubicBezTo>
                    <a:pt x="27" y="1648"/>
                    <a:pt x="0" y="2333"/>
                    <a:pt x="220" y="3211"/>
                  </a:cubicBezTo>
                  <a:cubicBezTo>
                    <a:pt x="439" y="4062"/>
                    <a:pt x="769" y="4637"/>
                    <a:pt x="1234" y="4940"/>
                  </a:cubicBezTo>
                  <a:cubicBezTo>
                    <a:pt x="1534" y="5151"/>
                    <a:pt x="1889" y="5250"/>
                    <a:pt x="2301" y="5250"/>
                  </a:cubicBezTo>
                  <a:cubicBezTo>
                    <a:pt x="2531" y="5250"/>
                    <a:pt x="2779" y="5219"/>
                    <a:pt x="3045" y="5160"/>
                  </a:cubicBezTo>
                  <a:cubicBezTo>
                    <a:pt x="3457" y="5076"/>
                    <a:pt x="3786" y="4940"/>
                    <a:pt x="4061" y="4747"/>
                  </a:cubicBezTo>
                  <a:cubicBezTo>
                    <a:pt x="4335" y="4583"/>
                    <a:pt x="4526" y="4363"/>
                    <a:pt x="4609" y="4117"/>
                  </a:cubicBezTo>
                  <a:cubicBezTo>
                    <a:pt x="4719" y="3869"/>
                    <a:pt x="4745" y="3569"/>
                    <a:pt x="4664" y="3266"/>
                  </a:cubicBezTo>
                  <a:lnTo>
                    <a:pt x="4664" y="3266"/>
                  </a:lnTo>
                  <a:cubicBezTo>
                    <a:pt x="4445" y="3321"/>
                    <a:pt x="4335" y="3349"/>
                    <a:pt x="4087" y="3375"/>
                  </a:cubicBezTo>
                  <a:cubicBezTo>
                    <a:pt x="4142" y="3705"/>
                    <a:pt x="4087" y="3953"/>
                    <a:pt x="3868" y="4198"/>
                  </a:cubicBezTo>
                  <a:cubicBezTo>
                    <a:pt x="3677" y="4418"/>
                    <a:pt x="3347" y="4556"/>
                    <a:pt x="2908" y="4666"/>
                  </a:cubicBezTo>
                  <a:cubicBezTo>
                    <a:pt x="2716" y="4707"/>
                    <a:pt x="2538" y="4727"/>
                    <a:pt x="2377" y="4727"/>
                  </a:cubicBezTo>
                  <a:cubicBezTo>
                    <a:pt x="2216" y="4727"/>
                    <a:pt x="2071" y="4707"/>
                    <a:pt x="1947" y="4666"/>
                  </a:cubicBezTo>
                  <a:cubicBezTo>
                    <a:pt x="1673" y="4611"/>
                    <a:pt x="1453" y="4418"/>
                    <a:pt x="1289" y="4172"/>
                  </a:cubicBezTo>
                  <a:cubicBezTo>
                    <a:pt x="1124" y="3898"/>
                    <a:pt x="960" y="3514"/>
                    <a:pt x="850" y="3020"/>
                  </a:cubicBezTo>
                  <a:cubicBezTo>
                    <a:pt x="714" y="2552"/>
                    <a:pt x="685" y="2142"/>
                    <a:pt x="714" y="1813"/>
                  </a:cubicBezTo>
                  <a:cubicBezTo>
                    <a:pt x="769" y="1484"/>
                    <a:pt x="905" y="1236"/>
                    <a:pt x="1124" y="1045"/>
                  </a:cubicBezTo>
                  <a:cubicBezTo>
                    <a:pt x="1344" y="825"/>
                    <a:pt x="1647" y="687"/>
                    <a:pt x="2085" y="577"/>
                  </a:cubicBezTo>
                  <a:cubicBezTo>
                    <a:pt x="2277" y="542"/>
                    <a:pt x="2452" y="522"/>
                    <a:pt x="2610" y="522"/>
                  </a:cubicBezTo>
                  <a:cubicBezTo>
                    <a:pt x="2814" y="522"/>
                    <a:pt x="2988" y="555"/>
                    <a:pt x="3128" y="632"/>
                  </a:cubicBezTo>
                  <a:cubicBezTo>
                    <a:pt x="3402" y="742"/>
                    <a:pt x="3567" y="961"/>
                    <a:pt x="3648" y="1264"/>
                  </a:cubicBezTo>
                  <a:cubicBezTo>
                    <a:pt x="3868" y="1209"/>
                    <a:pt x="4006" y="1181"/>
                    <a:pt x="4252" y="1126"/>
                  </a:cubicBezTo>
                  <a:cubicBezTo>
                    <a:pt x="4170" y="825"/>
                    <a:pt x="4061" y="577"/>
                    <a:pt x="3868" y="386"/>
                  </a:cubicBezTo>
                  <a:cubicBezTo>
                    <a:pt x="3677" y="193"/>
                    <a:pt x="3402" y="83"/>
                    <a:pt x="3073" y="29"/>
                  </a:cubicBezTo>
                  <a:cubicBezTo>
                    <a:pt x="2967" y="9"/>
                    <a:pt x="2850" y="0"/>
                    <a:pt x="27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3"/>
            <p:cNvSpPr/>
            <p:nvPr/>
          </p:nvSpPr>
          <p:spPr>
            <a:xfrm>
              <a:off x="3342675" y="2116675"/>
              <a:ext cx="121375" cy="138575"/>
            </a:xfrm>
            <a:custGeom>
              <a:rect b="b" l="l" r="r" t="t"/>
              <a:pathLst>
                <a:path extrusionOk="0" h="5543" w="4855">
                  <a:moveTo>
                    <a:pt x="4170" y="1"/>
                  </a:moveTo>
                  <a:cubicBezTo>
                    <a:pt x="3922" y="27"/>
                    <a:pt x="3786" y="56"/>
                    <a:pt x="3538" y="82"/>
                  </a:cubicBezTo>
                  <a:cubicBezTo>
                    <a:pt x="3648" y="905"/>
                    <a:pt x="3731" y="1344"/>
                    <a:pt x="3841" y="2167"/>
                  </a:cubicBezTo>
                  <a:cubicBezTo>
                    <a:pt x="2715" y="2332"/>
                    <a:pt x="2140" y="2415"/>
                    <a:pt x="1014" y="2635"/>
                  </a:cubicBezTo>
                  <a:cubicBezTo>
                    <a:pt x="849" y="1812"/>
                    <a:pt x="768" y="1399"/>
                    <a:pt x="630" y="576"/>
                  </a:cubicBezTo>
                  <a:cubicBezTo>
                    <a:pt x="384" y="604"/>
                    <a:pt x="246" y="631"/>
                    <a:pt x="0" y="686"/>
                  </a:cubicBezTo>
                  <a:cubicBezTo>
                    <a:pt x="356" y="2635"/>
                    <a:pt x="549" y="3594"/>
                    <a:pt x="904" y="5543"/>
                  </a:cubicBezTo>
                  <a:cubicBezTo>
                    <a:pt x="1152" y="5488"/>
                    <a:pt x="1262" y="5459"/>
                    <a:pt x="1508" y="5433"/>
                  </a:cubicBezTo>
                  <a:cubicBezTo>
                    <a:pt x="1343" y="4526"/>
                    <a:pt x="1262" y="4061"/>
                    <a:pt x="1097" y="3155"/>
                  </a:cubicBezTo>
                  <a:cubicBezTo>
                    <a:pt x="2221" y="2935"/>
                    <a:pt x="2798" y="2854"/>
                    <a:pt x="3922" y="2689"/>
                  </a:cubicBezTo>
                  <a:cubicBezTo>
                    <a:pt x="4060" y="3594"/>
                    <a:pt x="4115" y="4061"/>
                    <a:pt x="4251" y="4965"/>
                  </a:cubicBezTo>
                  <a:cubicBezTo>
                    <a:pt x="4499" y="4939"/>
                    <a:pt x="4609" y="4911"/>
                    <a:pt x="4855" y="4884"/>
                  </a:cubicBezTo>
                  <a:cubicBezTo>
                    <a:pt x="4580" y="2935"/>
                    <a:pt x="4444" y="1948"/>
                    <a:pt x="41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3"/>
            <p:cNvSpPr/>
            <p:nvPr/>
          </p:nvSpPr>
          <p:spPr>
            <a:xfrm>
              <a:off x="3485975" y="2105725"/>
              <a:ext cx="111850" cy="130325"/>
            </a:xfrm>
            <a:custGeom>
              <a:rect b="b" l="l" r="r" t="t"/>
              <a:pathLst>
                <a:path extrusionOk="0" h="5213" w="4474">
                  <a:moveTo>
                    <a:pt x="1785" y="549"/>
                  </a:moveTo>
                  <a:cubicBezTo>
                    <a:pt x="2305" y="1563"/>
                    <a:pt x="2553" y="2085"/>
                    <a:pt x="3073" y="3127"/>
                  </a:cubicBezTo>
                  <a:cubicBezTo>
                    <a:pt x="2250" y="3209"/>
                    <a:pt x="1866" y="3264"/>
                    <a:pt x="1043" y="3347"/>
                  </a:cubicBezTo>
                  <a:cubicBezTo>
                    <a:pt x="1318" y="2221"/>
                    <a:pt x="1456" y="1672"/>
                    <a:pt x="1785" y="549"/>
                  </a:cubicBezTo>
                  <a:close/>
                  <a:moveTo>
                    <a:pt x="2086" y="0"/>
                  </a:moveTo>
                  <a:cubicBezTo>
                    <a:pt x="1785" y="26"/>
                    <a:pt x="1647" y="55"/>
                    <a:pt x="1346" y="81"/>
                  </a:cubicBezTo>
                  <a:cubicBezTo>
                    <a:pt x="852" y="1782"/>
                    <a:pt x="413" y="3483"/>
                    <a:pt x="1" y="5212"/>
                  </a:cubicBezTo>
                  <a:cubicBezTo>
                    <a:pt x="249" y="5184"/>
                    <a:pt x="358" y="5158"/>
                    <a:pt x="604" y="5129"/>
                  </a:cubicBezTo>
                  <a:cubicBezTo>
                    <a:pt x="743" y="4609"/>
                    <a:pt x="797" y="4361"/>
                    <a:pt x="933" y="3841"/>
                  </a:cubicBezTo>
                  <a:cubicBezTo>
                    <a:pt x="1866" y="3731"/>
                    <a:pt x="2334" y="3676"/>
                    <a:pt x="3293" y="3593"/>
                  </a:cubicBezTo>
                  <a:cubicBezTo>
                    <a:pt x="3512" y="4087"/>
                    <a:pt x="3622" y="4335"/>
                    <a:pt x="3870" y="4800"/>
                  </a:cubicBezTo>
                  <a:cubicBezTo>
                    <a:pt x="4116" y="4774"/>
                    <a:pt x="4226" y="4774"/>
                    <a:pt x="4474" y="4745"/>
                  </a:cubicBezTo>
                  <a:cubicBezTo>
                    <a:pt x="3705" y="3154"/>
                    <a:pt x="2909" y="1563"/>
                    <a:pt x="20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3"/>
            <p:cNvSpPr/>
            <p:nvPr/>
          </p:nvSpPr>
          <p:spPr>
            <a:xfrm>
              <a:off x="3611525" y="2098850"/>
              <a:ext cx="81600" cy="124150"/>
            </a:xfrm>
            <a:custGeom>
              <a:rect b="b" l="l" r="r" t="t"/>
              <a:pathLst>
                <a:path extrusionOk="0" h="4966" w="3264">
                  <a:moveTo>
                    <a:pt x="659" y="1"/>
                  </a:moveTo>
                  <a:cubicBezTo>
                    <a:pt x="384" y="1"/>
                    <a:pt x="275" y="27"/>
                    <a:pt x="0" y="27"/>
                  </a:cubicBezTo>
                  <a:cubicBezTo>
                    <a:pt x="136" y="2002"/>
                    <a:pt x="191" y="2990"/>
                    <a:pt x="329" y="4965"/>
                  </a:cubicBezTo>
                  <a:cubicBezTo>
                    <a:pt x="1508" y="4884"/>
                    <a:pt x="2085" y="4855"/>
                    <a:pt x="3264" y="4829"/>
                  </a:cubicBezTo>
                  <a:lnTo>
                    <a:pt x="3264" y="4307"/>
                  </a:lnTo>
                  <a:cubicBezTo>
                    <a:pt x="2305" y="4335"/>
                    <a:pt x="1837" y="4362"/>
                    <a:pt x="904" y="4416"/>
                  </a:cubicBezTo>
                  <a:cubicBezTo>
                    <a:pt x="795" y="2661"/>
                    <a:pt x="740" y="1756"/>
                    <a:pt x="6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3"/>
            <p:cNvSpPr/>
            <p:nvPr/>
          </p:nvSpPr>
          <p:spPr>
            <a:xfrm>
              <a:off x="3713025" y="2094750"/>
              <a:ext cx="76125" cy="124125"/>
            </a:xfrm>
            <a:custGeom>
              <a:rect b="b" l="l" r="r" t="t"/>
              <a:pathLst>
                <a:path extrusionOk="0" h="4965" w="3045">
                  <a:moveTo>
                    <a:pt x="659" y="0"/>
                  </a:moveTo>
                  <a:cubicBezTo>
                    <a:pt x="385" y="26"/>
                    <a:pt x="275" y="26"/>
                    <a:pt x="0" y="26"/>
                  </a:cubicBezTo>
                  <a:cubicBezTo>
                    <a:pt x="55" y="2002"/>
                    <a:pt x="82" y="2989"/>
                    <a:pt x="110" y="4965"/>
                  </a:cubicBezTo>
                  <a:cubicBezTo>
                    <a:pt x="699" y="4951"/>
                    <a:pt x="1138" y="4945"/>
                    <a:pt x="1577" y="4945"/>
                  </a:cubicBezTo>
                  <a:cubicBezTo>
                    <a:pt x="2016" y="4945"/>
                    <a:pt x="2455" y="4951"/>
                    <a:pt x="3045" y="4965"/>
                  </a:cubicBezTo>
                  <a:lnTo>
                    <a:pt x="3045" y="4444"/>
                  </a:lnTo>
                  <a:lnTo>
                    <a:pt x="714" y="4444"/>
                  </a:lnTo>
                  <a:cubicBezTo>
                    <a:pt x="685" y="2689"/>
                    <a:pt x="685" y="1782"/>
                    <a:pt x="6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3"/>
            <p:cNvSpPr/>
            <p:nvPr/>
          </p:nvSpPr>
          <p:spPr>
            <a:xfrm>
              <a:off x="3811775" y="2095400"/>
              <a:ext cx="91225" cy="127600"/>
            </a:xfrm>
            <a:custGeom>
              <a:rect b="b" l="l" r="r" t="t"/>
              <a:pathLst>
                <a:path extrusionOk="0" h="5104" w="3649">
                  <a:moveTo>
                    <a:pt x="137" y="0"/>
                  </a:moveTo>
                  <a:lnTo>
                    <a:pt x="1" y="4939"/>
                  </a:lnTo>
                  <a:cubicBezTo>
                    <a:pt x="1344" y="4993"/>
                    <a:pt x="2003" y="5022"/>
                    <a:pt x="3319" y="5103"/>
                  </a:cubicBezTo>
                  <a:cubicBezTo>
                    <a:pt x="3348" y="4884"/>
                    <a:pt x="3348" y="4802"/>
                    <a:pt x="3374" y="4583"/>
                  </a:cubicBezTo>
                  <a:cubicBezTo>
                    <a:pt x="2277" y="4500"/>
                    <a:pt x="1728" y="4473"/>
                    <a:pt x="631" y="4445"/>
                  </a:cubicBezTo>
                  <a:cubicBezTo>
                    <a:pt x="631" y="3731"/>
                    <a:pt x="659" y="3376"/>
                    <a:pt x="686" y="2634"/>
                  </a:cubicBezTo>
                  <a:cubicBezTo>
                    <a:pt x="1618" y="2689"/>
                    <a:pt x="2112" y="2689"/>
                    <a:pt x="3045" y="2772"/>
                  </a:cubicBezTo>
                  <a:cubicBezTo>
                    <a:pt x="3074" y="2553"/>
                    <a:pt x="3074" y="2443"/>
                    <a:pt x="3074" y="2250"/>
                  </a:cubicBezTo>
                  <a:cubicBezTo>
                    <a:pt x="2141" y="2195"/>
                    <a:pt x="1647" y="2169"/>
                    <a:pt x="686" y="2140"/>
                  </a:cubicBezTo>
                  <a:cubicBezTo>
                    <a:pt x="714" y="1510"/>
                    <a:pt x="741" y="1181"/>
                    <a:pt x="741" y="549"/>
                  </a:cubicBezTo>
                  <a:cubicBezTo>
                    <a:pt x="1893" y="578"/>
                    <a:pt x="2470" y="604"/>
                    <a:pt x="3622" y="687"/>
                  </a:cubicBezTo>
                  <a:cubicBezTo>
                    <a:pt x="3622" y="494"/>
                    <a:pt x="3622" y="384"/>
                    <a:pt x="3649" y="165"/>
                  </a:cubicBezTo>
                  <a:cubicBezTo>
                    <a:pt x="2251" y="84"/>
                    <a:pt x="1537" y="55"/>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3"/>
            <p:cNvSpPr/>
            <p:nvPr/>
          </p:nvSpPr>
          <p:spPr>
            <a:xfrm>
              <a:off x="3922175" y="2101600"/>
              <a:ext cx="123475" cy="134450"/>
            </a:xfrm>
            <a:custGeom>
              <a:rect b="b" l="l" r="r" t="t"/>
              <a:pathLst>
                <a:path extrusionOk="0" h="5378" w="4939">
                  <a:moveTo>
                    <a:pt x="385" y="0"/>
                  </a:moveTo>
                  <a:cubicBezTo>
                    <a:pt x="249" y="1976"/>
                    <a:pt x="165" y="2963"/>
                    <a:pt x="1" y="4939"/>
                  </a:cubicBezTo>
                  <a:cubicBezTo>
                    <a:pt x="220" y="4965"/>
                    <a:pt x="330" y="4965"/>
                    <a:pt x="549" y="4993"/>
                  </a:cubicBezTo>
                  <a:cubicBezTo>
                    <a:pt x="688" y="3209"/>
                    <a:pt x="743" y="2331"/>
                    <a:pt x="879" y="575"/>
                  </a:cubicBezTo>
                  <a:cubicBezTo>
                    <a:pt x="933" y="575"/>
                    <a:pt x="962" y="604"/>
                    <a:pt x="988" y="604"/>
                  </a:cubicBezTo>
                  <a:cubicBezTo>
                    <a:pt x="1840" y="2112"/>
                    <a:pt x="2663" y="3703"/>
                    <a:pt x="3403" y="5268"/>
                  </a:cubicBezTo>
                  <a:cubicBezTo>
                    <a:pt x="3760" y="5323"/>
                    <a:pt x="3925" y="5349"/>
                    <a:pt x="4280" y="5377"/>
                  </a:cubicBezTo>
                  <a:cubicBezTo>
                    <a:pt x="4555" y="3429"/>
                    <a:pt x="4664" y="2441"/>
                    <a:pt x="4939" y="494"/>
                  </a:cubicBezTo>
                  <a:cubicBezTo>
                    <a:pt x="4693" y="466"/>
                    <a:pt x="4583" y="439"/>
                    <a:pt x="4364" y="411"/>
                  </a:cubicBezTo>
                  <a:cubicBezTo>
                    <a:pt x="4144" y="2140"/>
                    <a:pt x="4035" y="2990"/>
                    <a:pt x="3815" y="4719"/>
                  </a:cubicBezTo>
                  <a:lnTo>
                    <a:pt x="3705" y="4719"/>
                  </a:lnTo>
                  <a:cubicBezTo>
                    <a:pt x="2964" y="3154"/>
                    <a:pt x="2195" y="1592"/>
                    <a:pt x="1346" y="82"/>
                  </a:cubicBezTo>
                  <a:cubicBezTo>
                    <a:pt x="962" y="55"/>
                    <a:pt x="769" y="27"/>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3"/>
            <p:cNvSpPr/>
            <p:nvPr/>
          </p:nvSpPr>
          <p:spPr>
            <a:xfrm>
              <a:off x="4064825" y="2123475"/>
              <a:ext cx="117350" cy="135900"/>
            </a:xfrm>
            <a:custGeom>
              <a:rect b="b" l="l" r="r" t="t"/>
              <a:pathLst>
                <a:path extrusionOk="0" h="5436" w="4694">
                  <a:moveTo>
                    <a:pt x="2228" y="0"/>
                  </a:moveTo>
                  <a:cubicBezTo>
                    <a:pt x="1720" y="0"/>
                    <a:pt x="1298" y="129"/>
                    <a:pt x="962" y="387"/>
                  </a:cubicBezTo>
                  <a:cubicBezTo>
                    <a:pt x="523" y="771"/>
                    <a:pt x="249" y="1375"/>
                    <a:pt x="111" y="2279"/>
                  </a:cubicBezTo>
                  <a:cubicBezTo>
                    <a:pt x="1" y="3131"/>
                    <a:pt x="84" y="3789"/>
                    <a:pt x="385" y="4254"/>
                  </a:cubicBezTo>
                  <a:cubicBezTo>
                    <a:pt x="688" y="4722"/>
                    <a:pt x="1208" y="5023"/>
                    <a:pt x="1950" y="5161"/>
                  </a:cubicBezTo>
                  <a:cubicBezTo>
                    <a:pt x="2122" y="5185"/>
                    <a:pt x="2277" y="5199"/>
                    <a:pt x="2421" y="5199"/>
                  </a:cubicBezTo>
                  <a:cubicBezTo>
                    <a:pt x="2598" y="5199"/>
                    <a:pt x="2758" y="5178"/>
                    <a:pt x="2909" y="5132"/>
                  </a:cubicBezTo>
                  <a:cubicBezTo>
                    <a:pt x="3183" y="5051"/>
                    <a:pt x="3403" y="4887"/>
                    <a:pt x="3622" y="4639"/>
                  </a:cubicBezTo>
                  <a:lnTo>
                    <a:pt x="3622" y="4639"/>
                  </a:lnTo>
                  <a:cubicBezTo>
                    <a:pt x="3567" y="4913"/>
                    <a:pt x="3567" y="5051"/>
                    <a:pt x="3541" y="5352"/>
                  </a:cubicBezTo>
                  <a:cubicBezTo>
                    <a:pt x="3706" y="5380"/>
                    <a:pt x="3787" y="5380"/>
                    <a:pt x="3951" y="5435"/>
                  </a:cubicBezTo>
                  <a:cubicBezTo>
                    <a:pt x="4145" y="4474"/>
                    <a:pt x="4254" y="3980"/>
                    <a:pt x="4445" y="3021"/>
                  </a:cubicBezTo>
                  <a:cubicBezTo>
                    <a:pt x="3567" y="2856"/>
                    <a:pt x="3157" y="2773"/>
                    <a:pt x="2279" y="2637"/>
                  </a:cubicBezTo>
                  <a:cubicBezTo>
                    <a:pt x="2251" y="2856"/>
                    <a:pt x="2224" y="2938"/>
                    <a:pt x="2196" y="3157"/>
                  </a:cubicBezTo>
                  <a:cubicBezTo>
                    <a:pt x="2799" y="3267"/>
                    <a:pt x="3102" y="3322"/>
                    <a:pt x="3732" y="3431"/>
                  </a:cubicBezTo>
                  <a:cubicBezTo>
                    <a:pt x="3706" y="3541"/>
                    <a:pt x="3677" y="3596"/>
                    <a:pt x="3677" y="3706"/>
                  </a:cubicBezTo>
                  <a:cubicBezTo>
                    <a:pt x="3596" y="4090"/>
                    <a:pt x="3431" y="4364"/>
                    <a:pt x="3128" y="4529"/>
                  </a:cubicBezTo>
                  <a:cubicBezTo>
                    <a:pt x="2953" y="4634"/>
                    <a:pt x="2743" y="4684"/>
                    <a:pt x="2492" y="4684"/>
                  </a:cubicBezTo>
                  <a:cubicBezTo>
                    <a:pt x="2352" y="4684"/>
                    <a:pt x="2199" y="4668"/>
                    <a:pt x="2031" y="4639"/>
                  </a:cubicBezTo>
                  <a:cubicBezTo>
                    <a:pt x="1647" y="4584"/>
                    <a:pt x="1318" y="4448"/>
                    <a:pt x="1127" y="4254"/>
                  </a:cubicBezTo>
                  <a:cubicBezTo>
                    <a:pt x="907" y="4064"/>
                    <a:pt x="769" y="3816"/>
                    <a:pt x="714" y="3515"/>
                  </a:cubicBezTo>
                  <a:cubicBezTo>
                    <a:pt x="688" y="3186"/>
                    <a:pt x="688" y="2802"/>
                    <a:pt x="743" y="2334"/>
                  </a:cubicBezTo>
                  <a:cubicBezTo>
                    <a:pt x="853" y="1649"/>
                    <a:pt x="1072" y="1156"/>
                    <a:pt x="1401" y="853"/>
                  </a:cubicBezTo>
                  <a:cubicBezTo>
                    <a:pt x="1651" y="624"/>
                    <a:pt x="1979" y="521"/>
                    <a:pt x="2375" y="521"/>
                  </a:cubicBezTo>
                  <a:cubicBezTo>
                    <a:pt x="2501" y="521"/>
                    <a:pt x="2634" y="532"/>
                    <a:pt x="2773" y="552"/>
                  </a:cubicBezTo>
                  <a:cubicBezTo>
                    <a:pt x="3238" y="633"/>
                    <a:pt x="3567" y="798"/>
                    <a:pt x="3787" y="991"/>
                  </a:cubicBezTo>
                  <a:cubicBezTo>
                    <a:pt x="4006" y="1210"/>
                    <a:pt x="4061" y="1485"/>
                    <a:pt x="4006" y="1785"/>
                  </a:cubicBezTo>
                  <a:cubicBezTo>
                    <a:pt x="4254" y="1840"/>
                    <a:pt x="4364" y="1869"/>
                    <a:pt x="4610" y="1895"/>
                  </a:cubicBezTo>
                  <a:cubicBezTo>
                    <a:pt x="4693" y="1594"/>
                    <a:pt x="4665" y="1320"/>
                    <a:pt x="4555" y="1072"/>
                  </a:cubicBezTo>
                  <a:cubicBezTo>
                    <a:pt x="4419" y="798"/>
                    <a:pt x="4226" y="607"/>
                    <a:pt x="3951" y="414"/>
                  </a:cubicBezTo>
                  <a:cubicBezTo>
                    <a:pt x="3651" y="249"/>
                    <a:pt x="3293" y="139"/>
                    <a:pt x="2854" y="58"/>
                  </a:cubicBezTo>
                  <a:cubicBezTo>
                    <a:pt x="2633" y="20"/>
                    <a:pt x="2424" y="0"/>
                    <a:pt x="2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3"/>
            <p:cNvSpPr/>
            <p:nvPr/>
          </p:nvSpPr>
          <p:spPr>
            <a:xfrm>
              <a:off x="4197900" y="2144125"/>
              <a:ext cx="111825" cy="140600"/>
            </a:xfrm>
            <a:custGeom>
              <a:rect b="b" l="l" r="r" t="t"/>
              <a:pathLst>
                <a:path extrusionOk="0" h="5624" w="4473">
                  <a:moveTo>
                    <a:pt x="1016" y="0"/>
                  </a:moveTo>
                  <a:cubicBezTo>
                    <a:pt x="604" y="1947"/>
                    <a:pt x="413" y="2908"/>
                    <a:pt x="0" y="4855"/>
                  </a:cubicBezTo>
                  <a:cubicBezTo>
                    <a:pt x="1291" y="5129"/>
                    <a:pt x="1949" y="5268"/>
                    <a:pt x="3266" y="5623"/>
                  </a:cubicBezTo>
                  <a:cubicBezTo>
                    <a:pt x="3321" y="5404"/>
                    <a:pt x="3347" y="5323"/>
                    <a:pt x="3376" y="5103"/>
                  </a:cubicBezTo>
                  <a:cubicBezTo>
                    <a:pt x="2305" y="4829"/>
                    <a:pt x="1784" y="4690"/>
                    <a:pt x="687" y="4471"/>
                  </a:cubicBezTo>
                  <a:cubicBezTo>
                    <a:pt x="852" y="3758"/>
                    <a:pt x="933" y="3402"/>
                    <a:pt x="1098" y="2715"/>
                  </a:cubicBezTo>
                  <a:cubicBezTo>
                    <a:pt x="2030" y="2908"/>
                    <a:pt x="2498" y="3018"/>
                    <a:pt x="3402" y="3264"/>
                  </a:cubicBezTo>
                  <a:cubicBezTo>
                    <a:pt x="3457" y="3044"/>
                    <a:pt x="3485" y="2963"/>
                    <a:pt x="3540" y="2770"/>
                  </a:cubicBezTo>
                  <a:cubicBezTo>
                    <a:pt x="2608" y="2524"/>
                    <a:pt x="2140" y="2415"/>
                    <a:pt x="1207" y="2195"/>
                  </a:cubicBezTo>
                  <a:cubicBezTo>
                    <a:pt x="1346" y="1591"/>
                    <a:pt x="1400" y="1289"/>
                    <a:pt x="1536" y="659"/>
                  </a:cubicBezTo>
                  <a:cubicBezTo>
                    <a:pt x="2662" y="905"/>
                    <a:pt x="3237" y="1043"/>
                    <a:pt x="4335" y="1317"/>
                  </a:cubicBezTo>
                  <a:cubicBezTo>
                    <a:pt x="4390" y="1124"/>
                    <a:pt x="4418" y="1014"/>
                    <a:pt x="4473" y="823"/>
                  </a:cubicBezTo>
                  <a:cubicBezTo>
                    <a:pt x="3101" y="466"/>
                    <a:pt x="2414" y="301"/>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0" name="Google Shape;740;p43"/>
          <p:cNvSpPr/>
          <p:nvPr/>
        </p:nvSpPr>
        <p:spPr>
          <a:xfrm>
            <a:off x="1160775" y="1561150"/>
            <a:ext cx="16671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3"/>
          <p:cNvSpPr/>
          <p:nvPr/>
        </p:nvSpPr>
        <p:spPr>
          <a:xfrm>
            <a:off x="1086225" y="3234725"/>
            <a:ext cx="16671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3"/>
          <p:cNvSpPr/>
          <p:nvPr/>
        </p:nvSpPr>
        <p:spPr>
          <a:xfrm>
            <a:off x="1382225" y="214952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4"/>
          <p:cNvSpPr txBox="1"/>
          <p:nvPr>
            <p:ph idx="1" type="subTitle"/>
          </p:nvPr>
        </p:nvSpPr>
        <p:spPr>
          <a:xfrm>
            <a:off x="2004163" y="1938375"/>
            <a:ext cx="4935300" cy="24405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400"/>
              <a:buNone/>
            </a:pPr>
            <a:r>
              <a:rPr lang="en" sz="2000">
                <a:solidFill>
                  <a:schemeClr val="dk1"/>
                </a:solidFill>
                <a:latin typeface="Metrophobic"/>
                <a:ea typeface="Metrophobic"/>
                <a:cs typeface="Metrophobic"/>
                <a:sym typeface="Metrophobic"/>
              </a:rPr>
              <a:t>We learned that we are able to create actual attribute for a class. But what about methods? Can we do the same with methods?</a:t>
            </a:r>
            <a:endParaRPr sz="2000">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1400"/>
              <a:buNone/>
            </a:pPr>
            <a:r>
              <a:t/>
            </a:r>
            <a:endParaRPr sz="2000">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1400"/>
              <a:buNone/>
            </a:pPr>
            <a:r>
              <a:rPr lang="en" sz="2000">
                <a:solidFill>
                  <a:schemeClr val="dk1"/>
                </a:solidFill>
                <a:latin typeface="Metrophobic"/>
                <a:ea typeface="Metrophobic"/>
                <a:cs typeface="Metrophobic"/>
                <a:sym typeface="Metrophobic"/>
              </a:rPr>
              <a:t>Yes, we can and we use decorator “@classmethod” for this purpose. Let’s look at the example:</a:t>
            </a:r>
            <a:endParaRPr sz="2000">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1400"/>
              <a:buNone/>
            </a:pPr>
            <a:r>
              <a:t/>
            </a:r>
            <a:endParaRPr sz="2000">
              <a:solidFill>
                <a:schemeClr val="dk1"/>
              </a:solidFill>
              <a:latin typeface="Metrophobic"/>
              <a:ea typeface="Metrophobic"/>
              <a:cs typeface="Metrophobic"/>
              <a:sym typeface="Metrophobic"/>
            </a:endParaRPr>
          </a:p>
        </p:txBody>
      </p:sp>
      <p:sp>
        <p:nvSpPr>
          <p:cNvPr id="748" name="Google Shape;748;p44"/>
          <p:cNvSpPr/>
          <p:nvPr/>
        </p:nvSpPr>
        <p:spPr>
          <a:xfrm rot="-5400000">
            <a:off x="6738875" y="116292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4"/>
          <p:cNvSpPr/>
          <p:nvPr/>
        </p:nvSpPr>
        <p:spPr>
          <a:xfrm>
            <a:off x="1417150" y="12526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4"/>
          <p:cNvSpPr/>
          <p:nvPr/>
        </p:nvSpPr>
        <p:spPr>
          <a:xfrm>
            <a:off x="1069250" y="35666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1" name="Google Shape;751;p44"/>
          <p:cNvGrpSpPr/>
          <p:nvPr/>
        </p:nvGrpSpPr>
        <p:grpSpPr>
          <a:xfrm>
            <a:off x="7178272" y="3048792"/>
            <a:ext cx="1033949" cy="952692"/>
            <a:chOff x="7487975" y="3200500"/>
            <a:chExt cx="1244672" cy="1146854"/>
          </a:xfrm>
        </p:grpSpPr>
        <p:sp>
          <p:nvSpPr>
            <p:cNvPr id="752" name="Google Shape;752;p44"/>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4"/>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4"/>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4"/>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4"/>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4"/>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4"/>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4"/>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0" name="Google Shape;760;p44"/>
          <p:cNvGrpSpPr/>
          <p:nvPr/>
        </p:nvGrpSpPr>
        <p:grpSpPr>
          <a:xfrm rot="8644905">
            <a:off x="708812" y="1730577"/>
            <a:ext cx="1238428" cy="1181294"/>
            <a:chOff x="388966" y="999821"/>
            <a:chExt cx="1499173" cy="1430011"/>
          </a:xfrm>
        </p:grpSpPr>
        <p:sp>
          <p:nvSpPr>
            <p:cNvPr id="761" name="Google Shape;761;p44"/>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4"/>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4"/>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4"/>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4"/>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4"/>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4"/>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4"/>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44"/>
          <p:cNvSpPr txBox="1"/>
          <p:nvPr>
            <p:ph idx="2" type="title"/>
          </p:nvPr>
        </p:nvSpPr>
        <p:spPr>
          <a:xfrm>
            <a:off x="2487425" y="1096575"/>
            <a:ext cx="402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ctr">
              <a:lnSpc>
                <a:spcPct val="100000"/>
              </a:lnSpc>
              <a:spcBef>
                <a:spcPts val="0"/>
              </a:spcBef>
              <a:spcAft>
                <a:spcPts val="0"/>
              </a:spcAft>
              <a:buSzPts val="3600"/>
              <a:buNone/>
            </a:pPr>
            <a:r>
              <a:rPr lang="en"/>
              <a:t>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p45"/>
          <p:cNvPicPr preferRelativeResize="0"/>
          <p:nvPr/>
        </p:nvPicPr>
        <p:blipFill rotWithShape="1">
          <a:blip r:embed="rId3">
            <a:alphaModFix/>
          </a:blip>
          <a:srcRect b="0" l="0" r="0" t="0"/>
          <a:stretch/>
        </p:blipFill>
        <p:spPr>
          <a:xfrm>
            <a:off x="1192925" y="547100"/>
            <a:ext cx="6891874" cy="4160525"/>
          </a:xfrm>
          <a:prstGeom prst="rect">
            <a:avLst/>
          </a:prstGeom>
          <a:noFill/>
          <a:ln>
            <a:noFill/>
          </a:ln>
        </p:spPr>
      </p:pic>
      <p:pic>
        <p:nvPicPr>
          <p:cNvPr id="775" name="Google Shape;775;p45"/>
          <p:cNvPicPr preferRelativeResize="0"/>
          <p:nvPr/>
        </p:nvPicPr>
        <p:blipFill rotWithShape="1">
          <a:blip r:embed="rId4">
            <a:alphaModFix/>
          </a:blip>
          <a:srcRect b="0" l="0" r="0" t="0"/>
          <a:stretch/>
        </p:blipFill>
        <p:spPr>
          <a:xfrm>
            <a:off x="4127938" y="318725"/>
            <a:ext cx="888125" cy="22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6"/>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In Example_3, we have used “@classmethod”. While defining method as a classmethod, we must mention ‘cls’ parameter just like the ‘self’ parameter.</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Plus, we can see that our object is able to access that method.</a:t>
            </a:r>
            <a:endParaRPr b="1">
              <a:solidFill>
                <a:schemeClr val="dk1"/>
              </a:solidFill>
              <a:latin typeface="Metrophobic"/>
              <a:ea typeface="Metrophobic"/>
              <a:cs typeface="Metrophobic"/>
              <a:sym typeface="Metrophobic"/>
            </a:endParaRPr>
          </a:p>
        </p:txBody>
      </p:sp>
      <p:sp>
        <p:nvSpPr>
          <p:cNvPr id="781" name="Google Shape;781;p46"/>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6"/>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6"/>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6"/>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pic>
        <p:nvPicPr>
          <p:cNvPr id="789" name="Google Shape;789;p47"/>
          <p:cNvPicPr preferRelativeResize="0"/>
          <p:nvPr/>
        </p:nvPicPr>
        <p:blipFill rotWithShape="1">
          <a:blip r:embed="rId3">
            <a:alphaModFix/>
          </a:blip>
          <a:srcRect b="0" l="0" r="0" t="0"/>
          <a:stretch/>
        </p:blipFill>
        <p:spPr>
          <a:xfrm>
            <a:off x="1115113" y="544700"/>
            <a:ext cx="6913774" cy="4152025"/>
          </a:xfrm>
          <a:prstGeom prst="rect">
            <a:avLst/>
          </a:prstGeom>
          <a:noFill/>
          <a:ln>
            <a:noFill/>
          </a:ln>
        </p:spPr>
      </p:pic>
      <p:pic>
        <p:nvPicPr>
          <p:cNvPr id="790" name="Google Shape;790;p47"/>
          <p:cNvPicPr preferRelativeResize="0"/>
          <p:nvPr/>
        </p:nvPicPr>
        <p:blipFill rotWithShape="1">
          <a:blip r:embed="rId4">
            <a:alphaModFix/>
          </a:blip>
          <a:srcRect b="0" l="0" r="0" t="0"/>
          <a:stretch/>
        </p:blipFill>
        <p:spPr>
          <a:xfrm>
            <a:off x="4166838" y="332300"/>
            <a:ext cx="810313" cy="2124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8"/>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We can actually use this without even instantiating a class. We can see in Example_4 that the method ‘adding_things’ is called not by an object but by ‘PlayerCharacter’ just like we did with the class object attribute.</a:t>
            </a:r>
            <a:endParaRPr b="1">
              <a:solidFill>
                <a:schemeClr val="dk1"/>
              </a:solidFill>
              <a:latin typeface="Metrophobic"/>
              <a:ea typeface="Metrophobic"/>
              <a:cs typeface="Metrophobic"/>
              <a:sym typeface="Metrophobic"/>
            </a:endParaRPr>
          </a:p>
        </p:txBody>
      </p:sp>
      <p:sp>
        <p:nvSpPr>
          <p:cNvPr id="796" name="Google Shape;796;p48"/>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8"/>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8"/>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8"/>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49"/>
          <p:cNvPicPr preferRelativeResize="0"/>
          <p:nvPr/>
        </p:nvPicPr>
        <p:blipFill rotWithShape="1">
          <a:blip r:embed="rId3">
            <a:alphaModFix/>
          </a:blip>
          <a:srcRect b="0" l="0" r="0" t="0"/>
          <a:stretch/>
        </p:blipFill>
        <p:spPr>
          <a:xfrm>
            <a:off x="1132850" y="572075"/>
            <a:ext cx="6996501" cy="4121600"/>
          </a:xfrm>
          <a:prstGeom prst="rect">
            <a:avLst/>
          </a:prstGeom>
          <a:noFill/>
          <a:ln>
            <a:noFill/>
          </a:ln>
        </p:spPr>
      </p:pic>
      <p:pic>
        <p:nvPicPr>
          <p:cNvPr id="805" name="Google Shape;805;p49"/>
          <p:cNvPicPr preferRelativeResize="0"/>
          <p:nvPr/>
        </p:nvPicPr>
        <p:blipFill rotWithShape="1">
          <a:blip r:embed="rId4">
            <a:alphaModFix/>
          </a:blip>
          <a:srcRect b="0" l="0" r="0" t="0"/>
          <a:stretch/>
        </p:blipFill>
        <p:spPr>
          <a:xfrm>
            <a:off x="4157975" y="361000"/>
            <a:ext cx="828050" cy="2110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0"/>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We can also instantiate a class using the way shown in the Example_5 where ‘cls’ represents the class.</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Similarly, we can also create object as shown in Example_6:</a:t>
            </a:r>
            <a:endParaRPr b="1">
              <a:solidFill>
                <a:schemeClr val="dk1"/>
              </a:solidFill>
              <a:latin typeface="Metrophobic"/>
              <a:ea typeface="Metrophobic"/>
              <a:cs typeface="Metrophobic"/>
              <a:sym typeface="Metrophobic"/>
            </a:endParaRPr>
          </a:p>
        </p:txBody>
      </p:sp>
      <p:sp>
        <p:nvSpPr>
          <p:cNvPr id="811" name="Google Shape;811;p50"/>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0"/>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0"/>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0"/>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grpSp>
        <p:nvGrpSpPr>
          <p:cNvPr id="605" name="Google Shape;605;p33"/>
          <p:cNvGrpSpPr/>
          <p:nvPr/>
        </p:nvGrpSpPr>
        <p:grpSpPr>
          <a:xfrm>
            <a:off x="4478928" y="1072729"/>
            <a:ext cx="1158747" cy="1116044"/>
            <a:chOff x="874625" y="940638"/>
            <a:chExt cx="778100" cy="749375"/>
          </a:xfrm>
        </p:grpSpPr>
        <p:grpSp>
          <p:nvGrpSpPr>
            <p:cNvPr id="606" name="Google Shape;606;p33"/>
            <p:cNvGrpSpPr/>
            <p:nvPr/>
          </p:nvGrpSpPr>
          <p:grpSpPr>
            <a:xfrm>
              <a:off x="874625" y="940638"/>
              <a:ext cx="778100" cy="749375"/>
              <a:chOff x="892125" y="937500"/>
              <a:chExt cx="778100" cy="749375"/>
            </a:xfrm>
          </p:grpSpPr>
          <p:sp>
            <p:nvSpPr>
              <p:cNvPr id="607" name="Google Shape;607;p33"/>
              <p:cNvSpPr/>
              <p:nvPr/>
            </p:nvSpPr>
            <p:spPr>
              <a:xfrm>
                <a:off x="892125" y="937500"/>
                <a:ext cx="657900" cy="657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3"/>
              <p:cNvSpPr/>
              <p:nvPr/>
            </p:nvSpPr>
            <p:spPr>
              <a:xfrm>
                <a:off x="1012325" y="1028975"/>
                <a:ext cx="657900" cy="65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33"/>
            <p:cNvSpPr/>
            <p:nvPr/>
          </p:nvSpPr>
          <p:spPr>
            <a:xfrm>
              <a:off x="933975" y="985638"/>
              <a:ext cx="659400" cy="659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33"/>
          <p:cNvSpPr txBox="1"/>
          <p:nvPr>
            <p:ph type="title"/>
          </p:nvPr>
        </p:nvSpPr>
        <p:spPr>
          <a:xfrm>
            <a:off x="1803300" y="2307975"/>
            <a:ext cx="651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l">
              <a:lnSpc>
                <a:spcPct val="100000"/>
              </a:lnSpc>
              <a:spcBef>
                <a:spcPts val="0"/>
              </a:spcBef>
              <a:spcAft>
                <a:spcPts val="0"/>
              </a:spcAft>
              <a:buSzPts val="3600"/>
              <a:buNone/>
            </a:pPr>
            <a:r>
              <a:rPr lang="en"/>
              <a:t>Class Object Attribute</a:t>
            </a:r>
            <a:endParaRPr/>
          </a:p>
        </p:txBody>
      </p:sp>
      <p:sp>
        <p:nvSpPr>
          <p:cNvPr id="611" name="Google Shape;611;p33"/>
          <p:cNvSpPr txBox="1"/>
          <p:nvPr>
            <p:ph idx="2" type="title"/>
          </p:nvPr>
        </p:nvSpPr>
        <p:spPr>
          <a:xfrm>
            <a:off x="4571400" y="1209850"/>
            <a:ext cx="973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sp>
        <p:nvSpPr>
          <p:cNvPr id="612" name="Google Shape;612;p33"/>
          <p:cNvSpPr/>
          <p:nvPr/>
        </p:nvSpPr>
        <p:spPr>
          <a:xfrm>
            <a:off x="6598650" y="86447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3"/>
          <p:cNvSpPr/>
          <p:nvPr/>
        </p:nvSpPr>
        <p:spPr>
          <a:xfrm>
            <a:off x="1382225" y="4331784"/>
            <a:ext cx="2352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3"/>
          <p:cNvSpPr/>
          <p:nvPr/>
        </p:nvSpPr>
        <p:spPr>
          <a:xfrm>
            <a:off x="7638325" y="15611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3"/>
          <p:cNvSpPr/>
          <p:nvPr/>
        </p:nvSpPr>
        <p:spPr>
          <a:xfrm>
            <a:off x="7299375" y="374702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3"/>
          <p:cNvSpPr/>
          <p:nvPr/>
        </p:nvSpPr>
        <p:spPr>
          <a:xfrm>
            <a:off x="1774475" y="469800"/>
            <a:ext cx="26127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7" name="Google Shape;617;p33"/>
          <p:cNvGrpSpPr/>
          <p:nvPr/>
        </p:nvGrpSpPr>
        <p:grpSpPr>
          <a:xfrm rot="-444033">
            <a:off x="1667899" y="988496"/>
            <a:ext cx="1947705" cy="337605"/>
            <a:chOff x="3213725" y="2094750"/>
            <a:chExt cx="1096000" cy="189975"/>
          </a:xfrm>
        </p:grpSpPr>
        <p:sp>
          <p:nvSpPr>
            <p:cNvPr id="618" name="Google Shape;618;p33"/>
            <p:cNvSpPr/>
            <p:nvPr/>
          </p:nvSpPr>
          <p:spPr>
            <a:xfrm>
              <a:off x="3213725" y="2145450"/>
              <a:ext cx="118650" cy="131250"/>
            </a:xfrm>
            <a:custGeom>
              <a:rect b="b" l="l" r="r" t="t"/>
              <a:pathLst>
                <a:path extrusionOk="0" h="5250" w="4746">
                  <a:moveTo>
                    <a:pt x="2726" y="0"/>
                  </a:moveTo>
                  <a:cubicBezTo>
                    <a:pt x="2497" y="0"/>
                    <a:pt x="2242" y="31"/>
                    <a:pt x="1976" y="83"/>
                  </a:cubicBezTo>
                  <a:cubicBezTo>
                    <a:pt x="1153" y="277"/>
                    <a:pt x="604" y="632"/>
                    <a:pt x="301" y="1154"/>
                  </a:cubicBezTo>
                  <a:cubicBezTo>
                    <a:pt x="27" y="1648"/>
                    <a:pt x="0" y="2333"/>
                    <a:pt x="220" y="3211"/>
                  </a:cubicBezTo>
                  <a:cubicBezTo>
                    <a:pt x="439" y="4062"/>
                    <a:pt x="769" y="4637"/>
                    <a:pt x="1234" y="4940"/>
                  </a:cubicBezTo>
                  <a:cubicBezTo>
                    <a:pt x="1534" y="5151"/>
                    <a:pt x="1889" y="5250"/>
                    <a:pt x="2301" y="5250"/>
                  </a:cubicBezTo>
                  <a:cubicBezTo>
                    <a:pt x="2531" y="5250"/>
                    <a:pt x="2779" y="5219"/>
                    <a:pt x="3045" y="5160"/>
                  </a:cubicBezTo>
                  <a:cubicBezTo>
                    <a:pt x="3457" y="5076"/>
                    <a:pt x="3786" y="4940"/>
                    <a:pt x="4061" y="4747"/>
                  </a:cubicBezTo>
                  <a:cubicBezTo>
                    <a:pt x="4335" y="4583"/>
                    <a:pt x="4526" y="4363"/>
                    <a:pt x="4609" y="4117"/>
                  </a:cubicBezTo>
                  <a:cubicBezTo>
                    <a:pt x="4719" y="3869"/>
                    <a:pt x="4745" y="3569"/>
                    <a:pt x="4664" y="3266"/>
                  </a:cubicBezTo>
                  <a:lnTo>
                    <a:pt x="4664" y="3266"/>
                  </a:lnTo>
                  <a:cubicBezTo>
                    <a:pt x="4445" y="3321"/>
                    <a:pt x="4335" y="3349"/>
                    <a:pt x="4087" y="3375"/>
                  </a:cubicBezTo>
                  <a:cubicBezTo>
                    <a:pt x="4142" y="3705"/>
                    <a:pt x="4087" y="3953"/>
                    <a:pt x="3868" y="4198"/>
                  </a:cubicBezTo>
                  <a:cubicBezTo>
                    <a:pt x="3677" y="4418"/>
                    <a:pt x="3347" y="4556"/>
                    <a:pt x="2908" y="4666"/>
                  </a:cubicBezTo>
                  <a:cubicBezTo>
                    <a:pt x="2716" y="4707"/>
                    <a:pt x="2538" y="4727"/>
                    <a:pt x="2377" y="4727"/>
                  </a:cubicBezTo>
                  <a:cubicBezTo>
                    <a:pt x="2216" y="4727"/>
                    <a:pt x="2071" y="4707"/>
                    <a:pt x="1947" y="4666"/>
                  </a:cubicBezTo>
                  <a:cubicBezTo>
                    <a:pt x="1673" y="4611"/>
                    <a:pt x="1453" y="4418"/>
                    <a:pt x="1289" y="4172"/>
                  </a:cubicBezTo>
                  <a:cubicBezTo>
                    <a:pt x="1124" y="3898"/>
                    <a:pt x="960" y="3514"/>
                    <a:pt x="850" y="3020"/>
                  </a:cubicBezTo>
                  <a:cubicBezTo>
                    <a:pt x="714" y="2552"/>
                    <a:pt x="685" y="2142"/>
                    <a:pt x="714" y="1813"/>
                  </a:cubicBezTo>
                  <a:cubicBezTo>
                    <a:pt x="769" y="1484"/>
                    <a:pt x="905" y="1236"/>
                    <a:pt x="1124" y="1045"/>
                  </a:cubicBezTo>
                  <a:cubicBezTo>
                    <a:pt x="1344" y="825"/>
                    <a:pt x="1647" y="687"/>
                    <a:pt x="2085" y="577"/>
                  </a:cubicBezTo>
                  <a:cubicBezTo>
                    <a:pt x="2277" y="542"/>
                    <a:pt x="2452" y="522"/>
                    <a:pt x="2610" y="522"/>
                  </a:cubicBezTo>
                  <a:cubicBezTo>
                    <a:pt x="2814" y="522"/>
                    <a:pt x="2988" y="555"/>
                    <a:pt x="3128" y="632"/>
                  </a:cubicBezTo>
                  <a:cubicBezTo>
                    <a:pt x="3402" y="742"/>
                    <a:pt x="3567" y="961"/>
                    <a:pt x="3648" y="1264"/>
                  </a:cubicBezTo>
                  <a:cubicBezTo>
                    <a:pt x="3868" y="1209"/>
                    <a:pt x="4006" y="1181"/>
                    <a:pt x="4252" y="1126"/>
                  </a:cubicBezTo>
                  <a:cubicBezTo>
                    <a:pt x="4170" y="825"/>
                    <a:pt x="4061" y="577"/>
                    <a:pt x="3868" y="386"/>
                  </a:cubicBezTo>
                  <a:cubicBezTo>
                    <a:pt x="3677" y="193"/>
                    <a:pt x="3402" y="83"/>
                    <a:pt x="3073" y="29"/>
                  </a:cubicBezTo>
                  <a:cubicBezTo>
                    <a:pt x="2967" y="9"/>
                    <a:pt x="2850" y="0"/>
                    <a:pt x="27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3"/>
            <p:cNvSpPr/>
            <p:nvPr/>
          </p:nvSpPr>
          <p:spPr>
            <a:xfrm>
              <a:off x="3342675" y="2116675"/>
              <a:ext cx="121375" cy="138575"/>
            </a:xfrm>
            <a:custGeom>
              <a:rect b="b" l="l" r="r" t="t"/>
              <a:pathLst>
                <a:path extrusionOk="0" h="5543" w="4855">
                  <a:moveTo>
                    <a:pt x="4170" y="1"/>
                  </a:moveTo>
                  <a:cubicBezTo>
                    <a:pt x="3922" y="27"/>
                    <a:pt x="3786" y="56"/>
                    <a:pt x="3538" y="82"/>
                  </a:cubicBezTo>
                  <a:cubicBezTo>
                    <a:pt x="3648" y="905"/>
                    <a:pt x="3731" y="1344"/>
                    <a:pt x="3841" y="2167"/>
                  </a:cubicBezTo>
                  <a:cubicBezTo>
                    <a:pt x="2715" y="2332"/>
                    <a:pt x="2140" y="2415"/>
                    <a:pt x="1014" y="2635"/>
                  </a:cubicBezTo>
                  <a:cubicBezTo>
                    <a:pt x="849" y="1812"/>
                    <a:pt x="768" y="1399"/>
                    <a:pt x="630" y="576"/>
                  </a:cubicBezTo>
                  <a:cubicBezTo>
                    <a:pt x="384" y="604"/>
                    <a:pt x="246" y="631"/>
                    <a:pt x="0" y="686"/>
                  </a:cubicBezTo>
                  <a:cubicBezTo>
                    <a:pt x="356" y="2635"/>
                    <a:pt x="549" y="3594"/>
                    <a:pt x="904" y="5543"/>
                  </a:cubicBezTo>
                  <a:cubicBezTo>
                    <a:pt x="1152" y="5488"/>
                    <a:pt x="1262" y="5459"/>
                    <a:pt x="1508" y="5433"/>
                  </a:cubicBezTo>
                  <a:cubicBezTo>
                    <a:pt x="1343" y="4526"/>
                    <a:pt x="1262" y="4061"/>
                    <a:pt x="1097" y="3155"/>
                  </a:cubicBezTo>
                  <a:cubicBezTo>
                    <a:pt x="2221" y="2935"/>
                    <a:pt x="2798" y="2854"/>
                    <a:pt x="3922" y="2689"/>
                  </a:cubicBezTo>
                  <a:cubicBezTo>
                    <a:pt x="4060" y="3594"/>
                    <a:pt x="4115" y="4061"/>
                    <a:pt x="4251" y="4965"/>
                  </a:cubicBezTo>
                  <a:cubicBezTo>
                    <a:pt x="4499" y="4939"/>
                    <a:pt x="4609" y="4911"/>
                    <a:pt x="4855" y="4884"/>
                  </a:cubicBezTo>
                  <a:cubicBezTo>
                    <a:pt x="4580" y="2935"/>
                    <a:pt x="4444" y="1948"/>
                    <a:pt x="41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3"/>
            <p:cNvSpPr/>
            <p:nvPr/>
          </p:nvSpPr>
          <p:spPr>
            <a:xfrm>
              <a:off x="3485975" y="2105725"/>
              <a:ext cx="111850" cy="130325"/>
            </a:xfrm>
            <a:custGeom>
              <a:rect b="b" l="l" r="r" t="t"/>
              <a:pathLst>
                <a:path extrusionOk="0" h="5213" w="4474">
                  <a:moveTo>
                    <a:pt x="1785" y="549"/>
                  </a:moveTo>
                  <a:cubicBezTo>
                    <a:pt x="2305" y="1563"/>
                    <a:pt x="2553" y="2085"/>
                    <a:pt x="3073" y="3127"/>
                  </a:cubicBezTo>
                  <a:cubicBezTo>
                    <a:pt x="2250" y="3209"/>
                    <a:pt x="1866" y="3264"/>
                    <a:pt x="1043" y="3347"/>
                  </a:cubicBezTo>
                  <a:cubicBezTo>
                    <a:pt x="1318" y="2221"/>
                    <a:pt x="1456" y="1672"/>
                    <a:pt x="1785" y="549"/>
                  </a:cubicBezTo>
                  <a:close/>
                  <a:moveTo>
                    <a:pt x="2086" y="0"/>
                  </a:moveTo>
                  <a:cubicBezTo>
                    <a:pt x="1785" y="26"/>
                    <a:pt x="1647" y="55"/>
                    <a:pt x="1346" y="81"/>
                  </a:cubicBezTo>
                  <a:cubicBezTo>
                    <a:pt x="852" y="1782"/>
                    <a:pt x="413" y="3483"/>
                    <a:pt x="1" y="5212"/>
                  </a:cubicBezTo>
                  <a:cubicBezTo>
                    <a:pt x="249" y="5184"/>
                    <a:pt x="358" y="5158"/>
                    <a:pt x="604" y="5129"/>
                  </a:cubicBezTo>
                  <a:cubicBezTo>
                    <a:pt x="743" y="4609"/>
                    <a:pt x="797" y="4361"/>
                    <a:pt x="933" y="3841"/>
                  </a:cubicBezTo>
                  <a:cubicBezTo>
                    <a:pt x="1866" y="3731"/>
                    <a:pt x="2334" y="3676"/>
                    <a:pt x="3293" y="3593"/>
                  </a:cubicBezTo>
                  <a:cubicBezTo>
                    <a:pt x="3512" y="4087"/>
                    <a:pt x="3622" y="4335"/>
                    <a:pt x="3870" y="4800"/>
                  </a:cubicBezTo>
                  <a:cubicBezTo>
                    <a:pt x="4116" y="4774"/>
                    <a:pt x="4226" y="4774"/>
                    <a:pt x="4474" y="4745"/>
                  </a:cubicBezTo>
                  <a:cubicBezTo>
                    <a:pt x="3705" y="3154"/>
                    <a:pt x="2909" y="1563"/>
                    <a:pt x="20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3"/>
            <p:cNvSpPr/>
            <p:nvPr/>
          </p:nvSpPr>
          <p:spPr>
            <a:xfrm>
              <a:off x="3611525" y="2098850"/>
              <a:ext cx="81600" cy="124150"/>
            </a:xfrm>
            <a:custGeom>
              <a:rect b="b" l="l" r="r" t="t"/>
              <a:pathLst>
                <a:path extrusionOk="0" h="4966" w="3264">
                  <a:moveTo>
                    <a:pt x="659" y="1"/>
                  </a:moveTo>
                  <a:cubicBezTo>
                    <a:pt x="384" y="1"/>
                    <a:pt x="275" y="27"/>
                    <a:pt x="0" y="27"/>
                  </a:cubicBezTo>
                  <a:cubicBezTo>
                    <a:pt x="136" y="2002"/>
                    <a:pt x="191" y="2990"/>
                    <a:pt x="329" y="4965"/>
                  </a:cubicBezTo>
                  <a:cubicBezTo>
                    <a:pt x="1508" y="4884"/>
                    <a:pt x="2085" y="4855"/>
                    <a:pt x="3264" y="4829"/>
                  </a:cubicBezTo>
                  <a:lnTo>
                    <a:pt x="3264" y="4307"/>
                  </a:lnTo>
                  <a:cubicBezTo>
                    <a:pt x="2305" y="4335"/>
                    <a:pt x="1837" y="4362"/>
                    <a:pt x="904" y="4416"/>
                  </a:cubicBezTo>
                  <a:cubicBezTo>
                    <a:pt x="795" y="2661"/>
                    <a:pt x="740" y="1756"/>
                    <a:pt x="6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3"/>
            <p:cNvSpPr/>
            <p:nvPr/>
          </p:nvSpPr>
          <p:spPr>
            <a:xfrm>
              <a:off x="3713025" y="2094750"/>
              <a:ext cx="76125" cy="124125"/>
            </a:xfrm>
            <a:custGeom>
              <a:rect b="b" l="l" r="r" t="t"/>
              <a:pathLst>
                <a:path extrusionOk="0" h="4965" w="3045">
                  <a:moveTo>
                    <a:pt x="659" y="0"/>
                  </a:moveTo>
                  <a:cubicBezTo>
                    <a:pt x="385" y="26"/>
                    <a:pt x="275" y="26"/>
                    <a:pt x="0" y="26"/>
                  </a:cubicBezTo>
                  <a:cubicBezTo>
                    <a:pt x="55" y="2002"/>
                    <a:pt x="82" y="2989"/>
                    <a:pt x="110" y="4965"/>
                  </a:cubicBezTo>
                  <a:cubicBezTo>
                    <a:pt x="699" y="4951"/>
                    <a:pt x="1138" y="4945"/>
                    <a:pt x="1577" y="4945"/>
                  </a:cubicBezTo>
                  <a:cubicBezTo>
                    <a:pt x="2016" y="4945"/>
                    <a:pt x="2455" y="4951"/>
                    <a:pt x="3045" y="4965"/>
                  </a:cubicBezTo>
                  <a:lnTo>
                    <a:pt x="3045" y="4444"/>
                  </a:lnTo>
                  <a:lnTo>
                    <a:pt x="714" y="4444"/>
                  </a:lnTo>
                  <a:cubicBezTo>
                    <a:pt x="685" y="2689"/>
                    <a:pt x="685" y="1782"/>
                    <a:pt x="6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3"/>
            <p:cNvSpPr/>
            <p:nvPr/>
          </p:nvSpPr>
          <p:spPr>
            <a:xfrm>
              <a:off x="3811775" y="2095400"/>
              <a:ext cx="91225" cy="127600"/>
            </a:xfrm>
            <a:custGeom>
              <a:rect b="b" l="l" r="r" t="t"/>
              <a:pathLst>
                <a:path extrusionOk="0" h="5104" w="3649">
                  <a:moveTo>
                    <a:pt x="137" y="0"/>
                  </a:moveTo>
                  <a:lnTo>
                    <a:pt x="1" y="4939"/>
                  </a:lnTo>
                  <a:cubicBezTo>
                    <a:pt x="1344" y="4993"/>
                    <a:pt x="2003" y="5022"/>
                    <a:pt x="3319" y="5103"/>
                  </a:cubicBezTo>
                  <a:cubicBezTo>
                    <a:pt x="3348" y="4884"/>
                    <a:pt x="3348" y="4802"/>
                    <a:pt x="3374" y="4583"/>
                  </a:cubicBezTo>
                  <a:cubicBezTo>
                    <a:pt x="2277" y="4500"/>
                    <a:pt x="1728" y="4473"/>
                    <a:pt x="631" y="4445"/>
                  </a:cubicBezTo>
                  <a:cubicBezTo>
                    <a:pt x="631" y="3731"/>
                    <a:pt x="659" y="3376"/>
                    <a:pt x="686" y="2634"/>
                  </a:cubicBezTo>
                  <a:cubicBezTo>
                    <a:pt x="1618" y="2689"/>
                    <a:pt x="2112" y="2689"/>
                    <a:pt x="3045" y="2772"/>
                  </a:cubicBezTo>
                  <a:cubicBezTo>
                    <a:pt x="3074" y="2553"/>
                    <a:pt x="3074" y="2443"/>
                    <a:pt x="3074" y="2250"/>
                  </a:cubicBezTo>
                  <a:cubicBezTo>
                    <a:pt x="2141" y="2195"/>
                    <a:pt x="1647" y="2169"/>
                    <a:pt x="686" y="2140"/>
                  </a:cubicBezTo>
                  <a:cubicBezTo>
                    <a:pt x="714" y="1510"/>
                    <a:pt x="741" y="1181"/>
                    <a:pt x="741" y="549"/>
                  </a:cubicBezTo>
                  <a:cubicBezTo>
                    <a:pt x="1893" y="578"/>
                    <a:pt x="2470" y="604"/>
                    <a:pt x="3622" y="687"/>
                  </a:cubicBezTo>
                  <a:cubicBezTo>
                    <a:pt x="3622" y="494"/>
                    <a:pt x="3622" y="384"/>
                    <a:pt x="3649" y="165"/>
                  </a:cubicBezTo>
                  <a:cubicBezTo>
                    <a:pt x="2251" y="84"/>
                    <a:pt x="1537" y="55"/>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3"/>
            <p:cNvSpPr/>
            <p:nvPr/>
          </p:nvSpPr>
          <p:spPr>
            <a:xfrm>
              <a:off x="3922175" y="2101600"/>
              <a:ext cx="123475" cy="134450"/>
            </a:xfrm>
            <a:custGeom>
              <a:rect b="b" l="l" r="r" t="t"/>
              <a:pathLst>
                <a:path extrusionOk="0" h="5378" w="4939">
                  <a:moveTo>
                    <a:pt x="385" y="0"/>
                  </a:moveTo>
                  <a:cubicBezTo>
                    <a:pt x="249" y="1976"/>
                    <a:pt x="165" y="2963"/>
                    <a:pt x="1" y="4939"/>
                  </a:cubicBezTo>
                  <a:cubicBezTo>
                    <a:pt x="220" y="4965"/>
                    <a:pt x="330" y="4965"/>
                    <a:pt x="549" y="4993"/>
                  </a:cubicBezTo>
                  <a:cubicBezTo>
                    <a:pt x="688" y="3209"/>
                    <a:pt x="743" y="2331"/>
                    <a:pt x="879" y="575"/>
                  </a:cubicBezTo>
                  <a:cubicBezTo>
                    <a:pt x="933" y="575"/>
                    <a:pt x="962" y="604"/>
                    <a:pt x="988" y="604"/>
                  </a:cubicBezTo>
                  <a:cubicBezTo>
                    <a:pt x="1840" y="2112"/>
                    <a:pt x="2663" y="3703"/>
                    <a:pt x="3403" y="5268"/>
                  </a:cubicBezTo>
                  <a:cubicBezTo>
                    <a:pt x="3760" y="5323"/>
                    <a:pt x="3925" y="5349"/>
                    <a:pt x="4280" y="5377"/>
                  </a:cubicBezTo>
                  <a:cubicBezTo>
                    <a:pt x="4555" y="3429"/>
                    <a:pt x="4664" y="2441"/>
                    <a:pt x="4939" y="494"/>
                  </a:cubicBezTo>
                  <a:cubicBezTo>
                    <a:pt x="4693" y="466"/>
                    <a:pt x="4583" y="439"/>
                    <a:pt x="4364" y="411"/>
                  </a:cubicBezTo>
                  <a:cubicBezTo>
                    <a:pt x="4144" y="2140"/>
                    <a:pt x="4035" y="2990"/>
                    <a:pt x="3815" y="4719"/>
                  </a:cubicBezTo>
                  <a:lnTo>
                    <a:pt x="3705" y="4719"/>
                  </a:lnTo>
                  <a:cubicBezTo>
                    <a:pt x="2964" y="3154"/>
                    <a:pt x="2195" y="1592"/>
                    <a:pt x="1346" y="82"/>
                  </a:cubicBezTo>
                  <a:cubicBezTo>
                    <a:pt x="962" y="55"/>
                    <a:pt x="769" y="27"/>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3"/>
            <p:cNvSpPr/>
            <p:nvPr/>
          </p:nvSpPr>
          <p:spPr>
            <a:xfrm>
              <a:off x="4064825" y="2123475"/>
              <a:ext cx="117350" cy="135900"/>
            </a:xfrm>
            <a:custGeom>
              <a:rect b="b" l="l" r="r" t="t"/>
              <a:pathLst>
                <a:path extrusionOk="0" h="5436" w="4694">
                  <a:moveTo>
                    <a:pt x="2228" y="0"/>
                  </a:moveTo>
                  <a:cubicBezTo>
                    <a:pt x="1720" y="0"/>
                    <a:pt x="1298" y="129"/>
                    <a:pt x="962" y="387"/>
                  </a:cubicBezTo>
                  <a:cubicBezTo>
                    <a:pt x="523" y="771"/>
                    <a:pt x="249" y="1375"/>
                    <a:pt x="111" y="2279"/>
                  </a:cubicBezTo>
                  <a:cubicBezTo>
                    <a:pt x="1" y="3131"/>
                    <a:pt x="84" y="3789"/>
                    <a:pt x="385" y="4254"/>
                  </a:cubicBezTo>
                  <a:cubicBezTo>
                    <a:pt x="688" y="4722"/>
                    <a:pt x="1208" y="5023"/>
                    <a:pt x="1950" y="5161"/>
                  </a:cubicBezTo>
                  <a:cubicBezTo>
                    <a:pt x="2122" y="5185"/>
                    <a:pt x="2277" y="5199"/>
                    <a:pt x="2421" y="5199"/>
                  </a:cubicBezTo>
                  <a:cubicBezTo>
                    <a:pt x="2598" y="5199"/>
                    <a:pt x="2758" y="5178"/>
                    <a:pt x="2909" y="5132"/>
                  </a:cubicBezTo>
                  <a:cubicBezTo>
                    <a:pt x="3183" y="5051"/>
                    <a:pt x="3403" y="4887"/>
                    <a:pt x="3622" y="4639"/>
                  </a:cubicBezTo>
                  <a:lnTo>
                    <a:pt x="3622" y="4639"/>
                  </a:lnTo>
                  <a:cubicBezTo>
                    <a:pt x="3567" y="4913"/>
                    <a:pt x="3567" y="5051"/>
                    <a:pt x="3541" y="5352"/>
                  </a:cubicBezTo>
                  <a:cubicBezTo>
                    <a:pt x="3706" y="5380"/>
                    <a:pt x="3787" y="5380"/>
                    <a:pt x="3951" y="5435"/>
                  </a:cubicBezTo>
                  <a:cubicBezTo>
                    <a:pt x="4145" y="4474"/>
                    <a:pt x="4254" y="3980"/>
                    <a:pt x="4445" y="3021"/>
                  </a:cubicBezTo>
                  <a:cubicBezTo>
                    <a:pt x="3567" y="2856"/>
                    <a:pt x="3157" y="2773"/>
                    <a:pt x="2279" y="2637"/>
                  </a:cubicBezTo>
                  <a:cubicBezTo>
                    <a:pt x="2251" y="2856"/>
                    <a:pt x="2224" y="2938"/>
                    <a:pt x="2196" y="3157"/>
                  </a:cubicBezTo>
                  <a:cubicBezTo>
                    <a:pt x="2799" y="3267"/>
                    <a:pt x="3102" y="3322"/>
                    <a:pt x="3732" y="3431"/>
                  </a:cubicBezTo>
                  <a:cubicBezTo>
                    <a:pt x="3706" y="3541"/>
                    <a:pt x="3677" y="3596"/>
                    <a:pt x="3677" y="3706"/>
                  </a:cubicBezTo>
                  <a:cubicBezTo>
                    <a:pt x="3596" y="4090"/>
                    <a:pt x="3431" y="4364"/>
                    <a:pt x="3128" y="4529"/>
                  </a:cubicBezTo>
                  <a:cubicBezTo>
                    <a:pt x="2953" y="4634"/>
                    <a:pt x="2743" y="4684"/>
                    <a:pt x="2492" y="4684"/>
                  </a:cubicBezTo>
                  <a:cubicBezTo>
                    <a:pt x="2352" y="4684"/>
                    <a:pt x="2199" y="4668"/>
                    <a:pt x="2031" y="4639"/>
                  </a:cubicBezTo>
                  <a:cubicBezTo>
                    <a:pt x="1647" y="4584"/>
                    <a:pt x="1318" y="4448"/>
                    <a:pt x="1127" y="4254"/>
                  </a:cubicBezTo>
                  <a:cubicBezTo>
                    <a:pt x="907" y="4064"/>
                    <a:pt x="769" y="3816"/>
                    <a:pt x="714" y="3515"/>
                  </a:cubicBezTo>
                  <a:cubicBezTo>
                    <a:pt x="688" y="3186"/>
                    <a:pt x="688" y="2802"/>
                    <a:pt x="743" y="2334"/>
                  </a:cubicBezTo>
                  <a:cubicBezTo>
                    <a:pt x="853" y="1649"/>
                    <a:pt x="1072" y="1156"/>
                    <a:pt x="1401" y="853"/>
                  </a:cubicBezTo>
                  <a:cubicBezTo>
                    <a:pt x="1651" y="624"/>
                    <a:pt x="1979" y="521"/>
                    <a:pt x="2375" y="521"/>
                  </a:cubicBezTo>
                  <a:cubicBezTo>
                    <a:pt x="2501" y="521"/>
                    <a:pt x="2634" y="532"/>
                    <a:pt x="2773" y="552"/>
                  </a:cubicBezTo>
                  <a:cubicBezTo>
                    <a:pt x="3238" y="633"/>
                    <a:pt x="3567" y="798"/>
                    <a:pt x="3787" y="991"/>
                  </a:cubicBezTo>
                  <a:cubicBezTo>
                    <a:pt x="4006" y="1210"/>
                    <a:pt x="4061" y="1485"/>
                    <a:pt x="4006" y="1785"/>
                  </a:cubicBezTo>
                  <a:cubicBezTo>
                    <a:pt x="4254" y="1840"/>
                    <a:pt x="4364" y="1869"/>
                    <a:pt x="4610" y="1895"/>
                  </a:cubicBezTo>
                  <a:cubicBezTo>
                    <a:pt x="4693" y="1594"/>
                    <a:pt x="4665" y="1320"/>
                    <a:pt x="4555" y="1072"/>
                  </a:cubicBezTo>
                  <a:cubicBezTo>
                    <a:pt x="4419" y="798"/>
                    <a:pt x="4226" y="607"/>
                    <a:pt x="3951" y="414"/>
                  </a:cubicBezTo>
                  <a:cubicBezTo>
                    <a:pt x="3651" y="249"/>
                    <a:pt x="3293" y="139"/>
                    <a:pt x="2854" y="58"/>
                  </a:cubicBezTo>
                  <a:cubicBezTo>
                    <a:pt x="2633" y="20"/>
                    <a:pt x="2424" y="0"/>
                    <a:pt x="2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3"/>
            <p:cNvSpPr/>
            <p:nvPr/>
          </p:nvSpPr>
          <p:spPr>
            <a:xfrm>
              <a:off x="4197900" y="2144125"/>
              <a:ext cx="111825" cy="140600"/>
            </a:xfrm>
            <a:custGeom>
              <a:rect b="b" l="l" r="r" t="t"/>
              <a:pathLst>
                <a:path extrusionOk="0" h="5624" w="4473">
                  <a:moveTo>
                    <a:pt x="1016" y="0"/>
                  </a:moveTo>
                  <a:cubicBezTo>
                    <a:pt x="604" y="1947"/>
                    <a:pt x="413" y="2908"/>
                    <a:pt x="0" y="4855"/>
                  </a:cubicBezTo>
                  <a:cubicBezTo>
                    <a:pt x="1291" y="5129"/>
                    <a:pt x="1949" y="5268"/>
                    <a:pt x="3266" y="5623"/>
                  </a:cubicBezTo>
                  <a:cubicBezTo>
                    <a:pt x="3321" y="5404"/>
                    <a:pt x="3347" y="5323"/>
                    <a:pt x="3376" y="5103"/>
                  </a:cubicBezTo>
                  <a:cubicBezTo>
                    <a:pt x="2305" y="4829"/>
                    <a:pt x="1784" y="4690"/>
                    <a:pt x="687" y="4471"/>
                  </a:cubicBezTo>
                  <a:cubicBezTo>
                    <a:pt x="852" y="3758"/>
                    <a:pt x="933" y="3402"/>
                    <a:pt x="1098" y="2715"/>
                  </a:cubicBezTo>
                  <a:cubicBezTo>
                    <a:pt x="2030" y="2908"/>
                    <a:pt x="2498" y="3018"/>
                    <a:pt x="3402" y="3264"/>
                  </a:cubicBezTo>
                  <a:cubicBezTo>
                    <a:pt x="3457" y="3044"/>
                    <a:pt x="3485" y="2963"/>
                    <a:pt x="3540" y="2770"/>
                  </a:cubicBezTo>
                  <a:cubicBezTo>
                    <a:pt x="2608" y="2524"/>
                    <a:pt x="2140" y="2415"/>
                    <a:pt x="1207" y="2195"/>
                  </a:cubicBezTo>
                  <a:cubicBezTo>
                    <a:pt x="1346" y="1591"/>
                    <a:pt x="1400" y="1289"/>
                    <a:pt x="1536" y="659"/>
                  </a:cubicBezTo>
                  <a:cubicBezTo>
                    <a:pt x="2662" y="905"/>
                    <a:pt x="3237" y="1043"/>
                    <a:pt x="4335" y="1317"/>
                  </a:cubicBezTo>
                  <a:cubicBezTo>
                    <a:pt x="4390" y="1124"/>
                    <a:pt x="4418" y="1014"/>
                    <a:pt x="4473" y="823"/>
                  </a:cubicBezTo>
                  <a:cubicBezTo>
                    <a:pt x="3101" y="466"/>
                    <a:pt x="2414" y="301"/>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7" name="Google Shape;627;p33"/>
          <p:cNvSpPr/>
          <p:nvPr/>
        </p:nvSpPr>
        <p:spPr>
          <a:xfrm>
            <a:off x="1160775" y="1561150"/>
            <a:ext cx="16671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3"/>
          <p:cNvSpPr/>
          <p:nvPr/>
        </p:nvSpPr>
        <p:spPr>
          <a:xfrm>
            <a:off x="1086225" y="3234725"/>
            <a:ext cx="16671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3"/>
          <p:cNvSpPr/>
          <p:nvPr/>
        </p:nvSpPr>
        <p:spPr>
          <a:xfrm>
            <a:off x="1382225" y="214952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51"/>
          <p:cNvPicPr preferRelativeResize="0"/>
          <p:nvPr/>
        </p:nvPicPr>
        <p:blipFill rotWithShape="1">
          <a:blip r:embed="rId3">
            <a:alphaModFix/>
          </a:blip>
          <a:srcRect b="0" l="0" r="0" t="0"/>
          <a:stretch/>
        </p:blipFill>
        <p:spPr>
          <a:xfrm>
            <a:off x="1449458" y="561175"/>
            <a:ext cx="6245079" cy="4121601"/>
          </a:xfrm>
          <a:prstGeom prst="rect">
            <a:avLst/>
          </a:prstGeom>
          <a:noFill/>
          <a:ln>
            <a:noFill/>
          </a:ln>
        </p:spPr>
      </p:pic>
      <p:pic>
        <p:nvPicPr>
          <p:cNvPr id="820" name="Google Shape;820;p51"/>
          <p:cNvPicPr preferRelativeResize="0"/>
          <p:nvPr/>
        </p:nvPicPr>
        <p:blipFill rotWithShape="1">
          <a:blip r:embed="rId4">
            <a:alphaModFix/>
          </a:blip>
          <a:srcRect b="0" l="0" r="0" t="0"/>
          <a:stretch/>
        </p:blipFill>
        <p:spPr>
          <a:xfrm>
            <a:off x="4057638" y="304000"/>
            <a:ext cx="1028700" cy="25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grpSp>
        <p:nvGrpSpPr>
          <p:cNvPr id="825" name="Google Shape;825;p52"/>
          <p:cNvGrpSpPr/>
          <p:nvPr/>
        </p:nvGrpSpPr>
        <p:grpSpPr>
          <a:xfrm>
            <a:off x="4478928" y="1072729"/>
            <a:ext cx="1158747" cy="1116044"/>
            <a:chOff x="874625" y="940638"/>
            <a:chExt cx="778100" cy="749375"/>
          </a:xfrm>
        </p:grpSpPr>
        <p:grpSp>
          <p:nvGrpSpPr>
            <p:cNvPr id="826" name="Google Shape;826;p52"/>
            <p:cNvGrpSpPr/>
            <p:nvPr/>
          </p:nvGrpSpPr>
          <p:grpSpPr>
            <a:xfrm>
              <a:off x="874625" y="940638"/>
              <a:ext cx="778100" cy="749375"/>
              <a:chOff x="892125" y="937500"/>
              <a:chExt cx="778100" cy="749375"/>
            </a:xfrm>
          </p:grpSpPr>
          <p:sp>
            <p:nvSpPr>
              <p:cNvPr id="827" name="Google Shape;827;p52"/>
              <p:cNvSpPr/>
              <p:nvPr/>
            </p:nvSpPr>
            <p:spPr>
              <a:xfrm>
                <a:off x="892125" y="937500"/>
                <a:ext cx="657900" cy="657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2"/>
              <p:cNvSpPr/>
              <p:nvPr/>
            </p:nvSpPr>
            <p:spPr>
              <a:xfrm>
                <a:off x="1012325" y="1028975"/>
                <a:ext cx="657900" cy="657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9" name="Google Shape;829;p52"/>
            <p:cNvSpPr/>
            <p:nvPr/>
          </p:nvSpPr>
          <p:spPr>
            <a:xfrm>
              <a:off x="933975" y="985638"/>
              <a:ext cx="659400" cy="659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52"/>
          <p:cNvSpPr txBox="1"/>
          <p:nvPr>
            <p:ph type="title"/>
          </p:nvPr>
        </p:nvSpPr>
        <p:spPr>
          <a:xfrm>
            <a:off x="1803300" y="2307975"/>
            <a:ext cx="651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ctr">
              <a:lnSpc>
                <a:spcPct val="100000"/>
              </a:lnSpc>
              <a:spcBef>
                <a:spcPts val="0"/>
              </a:spcBef>
              <a:spcAft>
                <a:spcPts val="0"/>
              </a:spcAft>
              <a:buSzPts val="3600"/>
              <a:buNone/>
            </a:pPr>
            <a:r>
              <a:rPr lang="en"/>
              <a:t>@staticmethod</a:t>
            </a:r>
            <a:endParaRPr/>
          </a:p>
        </p:txBody>
      </p:sp>
      <p:sp>
        <p:nvSpPr>
          <p:cNvPr id="831" name="Google Shape;831;p52"/>
          <p:cNvSpPr txBox="1"/>
          <p:nvPr>
            <p:ph idx="2" type="title"/>
          </p:nvPr>
        </p:nvSpPr>
        <p:spPr>
          <a:xfrm>
            <a:off x="4571400" y="1209850"/>
            <a:ext cx="973800" cy="841800"/>
          </a:xfrm>
          <a:prstGeom prst="rect">
            <a:avLst/>
          </a:prstGeom>
          <a:noFill/>
          <a:ln>
            <a:noFill/>
          </a:ln>
          <a:effectLst>
            <a:outerShdw rotWithShape="0" algn="bl" dir="2640000" dist="28575">
              <a:schemeClr val="accent2"/>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sp>
        <p:nvSpPr>
          <p:cNvPr id="832" name="Google Shape;832;p52"/>
          <p:cNvSpPr/>
          <p:nvPr/>
        </p:nvSpPr>
        <p:spPr>
          <a:xfrm>
            <a:off x="6598650" y="86447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2"/>
          <p:cNvSpPr/>
          <p:nvPr/>
        </p:nvSpPr>
        <p:spPr>
          <a:xfrm>
            <a:off x="1382225" y="4331784"/>
            <a:ext cx="2352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2"/>
          <p:cNvSpPr/>
          <p:nvPr/>
        </p:nvSpPr>
        <p:spPr>
          <a:xfrm>
            <a:off x="7638325" y="1561150"/>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2"/>
          <p:cNvSpPr/>
          <p:nvPr/>
        </p:nvSpPr>
        <p:spPr>
          <a:xfrm>
            <a:off x="7299375" y="374702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2"/>
          <p:cNvSpPr/>
          <p:nvPr/>
        </p:nvSpPr>
        <p:spPr>
          <a:xfrm>
            <a:off x="1774475" y="469800"/>
            <a:ext cx="26127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7" name="Google Shape;837;p52"/>
          <p:cNvGrpSpPr/>
          <p:nvPr/>
        </p:nvGrpSpPr>
        <p:grpSpPr>
          <a:xfrm rot="-444033">
            <a:off x="1667899" y="988496"/>
            <a:ext cx="1947705" cy="337605"/>
            <a:chOff x="3213725" y="2094750"/>
            <a:chExt cx="1096000" cy="189975"/>
          </a:xfrm>
        </p:grpSpPr>
        <p:sp>
          <p:nvSpPr>
            <p:cNvPr id="838" name="Google Shape;838;p52"/>
            <p:cNvSpPr/>
            <p:nvPr/>
          </p:nvSpPr>
          <p:spPr>
            <a:xfrm>
              <a:off x="3213725" y="2145450"/>
              <a:ext cx="118650" cy="131250"/>
            </a:xfrm>
            <a:custGeom>
              <a:rect b="b" l="l" r="r" t="t"/>
              <a:pathLst>
                <a:path extrusionOk="0" h="5250" w="4746">
                  <a:moveTo>
                    <a:pt x="2726" y="0"/>
                  </a:moveTo>
                  <a:cubicBezTo>
                    <a:pt x="2497" y="0"/>
                    <a:pt x="2242" y="31"/>
                    <a:pt x="1976" y="83"/>
                  </a:cubicBezTo>
                  <a:cubicBezTo>
                    <a:pt x="1153" y="277"/>
                    <a:pt x="604" y="632"/>
                    <a:pt x="301" y="1154"/>
                  </a:cubicBezTo>
                  <a:cubicBezTo>
                    <a:pt x="27" y="1648"/>
                    <a:pt x="0" y="2333"/>
                    <a:pt x="220" y="3211"/>
                  </a:cubicBezTo>
                  <a:cubicBezTo>
                    <a:pt x="439" y="4062"/>
                    <a:pt x="769" y="4637"/>
                    <a:pt x="1234" y="4940"/>
                  </a:cubicBezTo>
                  <a:cubicBezTo>
                    <a:pt x="1534" y="5151"/>
                    <a:pt x="1889" y="5250"/>
                    <a:pt x="2301" y="5250"/>
                  </a:cubicBezTo>
                  <a:cubicBezTo>
                    <a:pt x="2531" y="5250"/>
                    <a:pt x="2779" y="5219"/>
                    <a:pt x="3045" y="5160"/>
                  </a:cubicBezTo>
                  <a:cubicBezTo>
                    <a:pt x="3457" y="5076"/>
                    <a:pt x="3786" y="4940"/>
                    <a:pt x="4061" y="4747"/>
                  </a:cubicBezTo>
                  <a:cubicBezTo>
                    <a:pt x="4335" y="4583"/>
                    <a:pt x="4526" y="4363"/>
                    <a:pt x="4609" y="4117"/>
                  </a:cubicBezTo>
                  <a:cubicBezTo>
                    <a:pt x="4719" y="3869"/>
                    <a:pt x="4745" y="3569"/>
                    <a:pt x="4664" y="3266"/>
                  </a:cubicBezTo>
                  <a:lnTo>
                    <a:pt x="4664" y="3266"/>
                  </a:lnTo>
                  <a:cubicBezTo>
                    <a:pt x="4445" y="3321"/>
                    <a:pt x="4335" y="3349"/>
                    <a:pt x="4087" y="3375"/>
                  </a:cubicBezTo>
                  <a:cubicBezTo>
                    <a:pt x="4142" y="3705"/>
                    <a:pt x="4087" y="3953"/>
                    <a:pt x="3868" y="4198"/>
                  </a:cubicBezTo>
                  <a:cubicBezTo>
                    <a:pt x="3677" y="4418"/>
                    <a:pt x="3347" y="4556"/>
                    <a:pt x="2908" y="4666"/>
                  </a:cubicBezTo>
                  <a:cubicBezTo>
                    <a:pt x="2716" y="4707"/>
                    <a:pt x="2538" y="4727"/>
                    <a:pt x="2377" y="4727"/>
                  </a:cubicBezTo>
                  <a:cubicBezTo>
                    <a:pt x="2216" y="4727"/>
                    <a:pt x="2071" y="4707"/>
                    <a:pt x="1947" y="4666"/>
                  </a:cubicBezTo>
                  <a:cubicBezTo>
                    <a:pt x="1673" y="4611"/>
                    <a:pt x="1453" y="4418"/>
                    <a:pt x="1289" y="4172"/>
                  </a:cubicBezTo>
                  <a:cubicBezTo>
                    <a:pt x="1124" y="3898"/>
                    <a:pt x="960" y="3514"/>
                    <a:pt x="850" y="3020"/>
                  </a:cubicBezTo>
                  <a:cubicBezTo>
                    <a:pt x="714" y="2552"/>
                    <a:pt x="685" y="2142"/>
                    <a:pt x="714" y="1813"/>
                  </a:cubicBezTo>
                  <a:cubicBezTo>
                    <a:pt x="769" y="1484"/>
                    <a:pt x="905" y="1236"/>
                    <a:pt x="1124" y="1045"/>
                  </a:cubicBezTo>
                  <a:cubicBezTo>
                    <a:pt x="1344" y="825"/>
                    <a:pt x="1647" y="687"/>
                    <a:pt x="2085" y="577"/>
                  </a:cubicBezTo>
                  <a:cubicBezTo>
                    <a:pt x="2277" y="542"/>
                    <a:pt x="2452" y="522"/>
                    <a:pt x="2610" y="522"/>
                  </a:cubicBezTo>
                  <a:cubicBezTo>
                    <a:pt x="2814" y="522"/>
                    <a:pt x="2988" y="555"/>
                    <a:pt x="3128" y="632"/>
                  </a:cubicBezTo>
                  <a:cubicBezTo>
                    <a:pt x="3402" y="742"/>
                    <a:pt x="3567" y="961"/>
                    <a:pt x="3648" y="1264"/>
                  </a:cubicBezTo>
                  <a:cubicBezTo>
                    <a:pt x="3868" y="1209"/>
                    <a:pt x="4006" y="1181"/>
                    <a:pt x="4252" y="1126"/>
                  </a:cubicBezTo>
                  <a:cubicBezTo>
                    <a:pt x="4170" y="825"/>
                    <a:pt x="4061" y="577"/>
                    <a:pt x="3868" y="386"/>
                  </a:cubicBezTo>
                  <a:cubicBezTo>
                    <a:pt x="3677" y="193"/>
                    <a:pt x="3402" y="83"/>
                    <a:pt x="3073" y="29"/>
                  </a:cubicBezTo>
                  <a:cubicBezTo>
                    <a:pt x="2967" y="9"/>
                    <a:pt x="2850" y="0"/>
                    <a:pt x="27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2"/>
            <p:cNvSpPr/>
            <p:nvPr/>
          </p:nvSpPr>
          <p:spPr>
            <a:xfrm>
              <a:off x="3342675" y="2116675"/>
              <a:ext cx="121375" cy="138575"/>
            </a:xfrm>
            <a:custGeom>
              <a:rect b="b" l="l" r="r" t="t"/>
              <a:pathLst>
                <a:path extrusionOk="0" h="5543" w="4855">
                  <a:moveTo>
                    <a:pt x="4170" y="1"/>
                  </a:moveTo>
                  <a:cubicBezTo>
                    <a:pt x="3922" y="27"/>
                    <a:pt x="3786" y="56"/>
                    <a:pt x="3538" y="82"/>
                  </a:cubicBezTo>
                  <a:cubicBezTo>
                    <a:pt x="3648" y="905"/>
                    <a:pt x="3731" y="1344"/>
                    <a:pt x="3841" y="2167"/>
                  </a:cubicBezTo>
                  <a:cubicBezTo>
                    <a:pt x="2715" y="2332"/>
                    <a:pt x="2140" y="2415"/>
                    <a:pt x="1014" y="2635"/>
                  </a:cubicBezTo>
                  <a:cubicBezTo>
                    <a:pt x="849" y="1812"/>
                    <a:pt x="768" y="1399"/>
                    <a:pt x="630" y="576"/>
                  </a:cubicBezTo>
                  <a:cubicBezTo>
                    <a:pt x="384" y="604"/>
                    <a:pt x="246" y="631"/>
                    <a:pt x="0" y="686"/>
                  </a:cubicBezTo>
                  <a:cubicBezTo>
                    <a:pt x="356" y="2635"/>
                    <a:pt x="549" y="3594"/>
                    <a:pt x="904" y="5543"/>
                  </a:cubicBezTo>
                  <a:cubicBezTo>
                    <a:pt x="1152" y="5488"/>
                    <a:pt x="1262" y="5459"/>
                    <a:pt x="1508" y="5433"/>
                  </a:cubicBezTo>
                  <a:cubicBezTo>
                    <a:pt x="1343" y="4526"/>
                    <a:pt x="1262" y="4061"/>
                    <a:pt x="1097" y="3155"/>
                  </a:cubicBezTo>
                  <a:cubicBezTo>
                    <a:pt x="2221" y="2935"/>
                    <a:pt x="2798" y="2854"/>
                    <a:pt x="3922" y="2689"/>
                  </a:cubicBezTo>
                  <a:cubicBezTo>
                    <a:pt x="4060" y="3594"/>
                    <a:pt x="4115" y="4061"/>
                    <a:pt x="4251" y="4965"/>
                  </a:cubicBezTo>
                  <a:cubicBezTo>
                    <a:pt x="4499" y="4939"/>
                    <a:pt x="4609" y="4911"/>
                    <a:pt x="4855" y="4884"/>
                  </a:cubicBezTo>
                  <a:cubicBezTo>
                    <a:pt x="4580" y="2935"/>
                    <a:pt x="4444" y="1948"/>
                    <a:pt x="41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2"/>
            <p:cNvSpPr/>
            <p:nvPr/>
          </p:nvSpPr>
          <p:spPr>
            <a:xfrm>
              <a:off x="3485975" y="2105725"/>
              <a:ext cx="111850" cy="130325"/>
            </a:xfrm>
            <a:custGeom>
              <a:rect b="b" l="l" r="r" t="t"/>
              <a:pathLst>
                <a:path extrusionOk="0" h="5213" w="4474">
                  <a:moveTo>
                    <a:pt x="1785" y="549"/>
                  </a:moveTo>
                  <a:cubicBezTo>
                    <a:pt x="2305" y="1563"/>
                    <a:pt x="2553" y="2085"/>
                    <a:pt x="3073" y="3127"/>
                  </a:cubicBezTo>
                  <a:cubicBezTo>
                    <a:pt x="2250" y="3209"/>
                    <a:pt x="1866" y="3264"/>
                    <a:pt x="1043" y="3347"/>
                  </a:cubicBezTo>
                  <a:cubicBezTo>
                    <a:pt x="1318" y="2221"/>
                    <a:pt x="1456" y="1672"/>
                    <a:pt x="1785" y="549"/>
                  </a:cubicBezTo>
                  <a:close/>
                  <a:moveTo>
                    <a:pt x="2086" y="0"/>
                  </a:moveTo>
                  <a:cubicBezTo>
                    <a:pt x="1785" y="26"/>
                    <a:pt x="1647" y="55"/>
                    <a:pt x="1346" y="81"/>
                  </a:cubicBezTo>
                  <a:cubicBezTo>
                    <a:pt x="852" y="1782"/>
                    <a:pt x="413" y="3483"/>
                    <a:pt x="1" y="5212"/>
                  </a:cubicBezTo>
                  <a:cubicBezTo>
                    <a:pt x="249" y="5184"/>
                    <a:pt x="358" y="5158"/>
                    <a:pt x="604" y="5129"/>
                  </a:cubicBezTo>
                  <a:cubicBezTo>
                    <a:pt x="743" y="4609"/>
                    <a:pt x="797" y="4361"/>
                    <a:pt x="933" y="3841"/>
                  </a:cubicBezTo>
                  <a:cubicBezTo>
                    <a:pt x="1866" y="3731"/>
                    <a:pt x="2334" y="3676"/>
                    <a:pt x="3293" y="3593"/>
                  </a:cubicBezTo>
                  <a:cubicBezTo>
                    <a:pt x="3512" y="4087"/>
                    <a:pt x="3622" y="4335"/>
                    <a:pt x="3870" y="4800"/>
                  </a:cubicBezTo>
                  <a:cubicBezTo>
                    <a:pt x="4116" y="4774"/>
                    <a:pt x="4226" y="4774"/>
                    <a:pt x="4474" y="4745"/>
                  </a:cubicBezTo>
                  <a:cubicBezTo>
                    <a:pt x="3705" y="3154"/>
                    <a:pt x="2909" y="1563"/>
                    <a:pt x="20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2"/>
            <p:cNvSpPr/>
            <p:nvPr/>
          </p:nvSpPr>
          <p:spPr>
            <a:xfrm>
              <a:off x="3611525" y="2098850"/>
              <a:ext cx="81600" cy="124150"/>
            </a:xfrm>
            <a:custGeom>
              <a:rect b="b" l="l" r="r" t="t"/>
              <a:pathLst>
                <a:path extrusionOk="0" h="4966" w="3264">
                  <a:moveTo>
                    <a:pt x="659" y="1"/>
                  </a:moveTo>
                  <a:cubicBezTo>
                    <a:pt x="384" y="1"/>
                    <a:pt x="275" y="27"/>
                    <a:pt x="0" y="27"/>
                  </a:cubicBezTo>
                  <a:cubicBezTo>
                    <a:pt x="136" y="2002"/>
                    <a:pt x="191" y="2990"/>
                    <a:pt x="329" y="4965"/>
                  </a:cubicBezTo>
                  <a:cubicBezTo>
                    <a:pt x="1508" y="4884"/>
                    <a:pt x="2085" y="4855"/>
                    <a:pt x="3264" y="4829"/>
                  </a:cubicBezTo>
                  <a:lnTo>
                    <a:pt x="3264" y="4307"/>
                  </a:lnTo>
                  <a:cubicBezTo>
                    <a:pt x="2305" y="4335"/>
                    <a:pt x="1837" y="4362"/>
                    <a:pt x="904" y="4416"/>
                  </a:cubicBezTo>
                  <a:cubicBezTo>
                    <a:pt x="795" y="2661"/>
                    <a:pt x="740" y="1756"/>
                    <a:pt x="6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2"/>
            <p:cNvSpPr/>
            <p:nvPr/>
          </p:nvSpPr>
          <p:spPr>
            <a:xfrm>
              <a:off x="3713025" y="2094750"/>
              <a:ext cx="76125" cy="124125"/>
            </a:xfrm>
            <a:custGeom>
              <a:rect b="b" l="l" r="r" t="t"/>
              <a:pathLst>
                <a:path extrusionOk="0" h="4965" w="3045">
                  <a:moveTo>
                    <a:pt x="659" y="0"/>
                  </a:moveTo>
                  <a:cubicBezTo>
                    <a:pt x="385" y="26"/>
                    <a:pt x="275" y="26"/>
                    <a:pt x="0" y="26"/>
                  </a:cubicBezTo>
                  <a:cubicBezTo>
                    <a:pt x="55" y="2002"/>
                    <a:pt x="82" y="2989"/>
                    <a:pt x="110" y="4965"/>
                  </a:cubicBezTo>
                  <a:cubicBezTo>
                    <a:pt x="699" y="4951"/>
                    <a:pt x="1138" y="4945"/>
                    <a:pt x="1577" y="4945"/>
                  </a:cubicBezTo>
                  <a:cubicBezTo>
                    <a:pt x="2016" y="4945"/>
                    <a:pt x="2455" y="4951"/>
                    <a:pt x="3045" y="4965"/>
                  </a:cubicBezTo>
                  <a:lnTo>
                    <a:pt x="3045" y="4444"/>
                  </a:lnTo>
                  <a:lnTo>
                    <a:pt x="714" y="4444"/>
                  </a:lnTo>
                  <a:cubicBezTo>
                    <a:pt x="685" y="2689"/>
                    <a:pt x="685" y="1782"/>
                    <a:pt x="6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2"/>
            <p:cNvSpPr/>
            <p:nvPr/>
          </p:nvSpPr>
          <p:spPr>
            <a:xfrm>
              <a:off x="3811775" y="2095400"/>
              <a:ext cx="91225" cy="127600"/>
            </a:xfrm>
            <a:custGeom>
              <a:rect b="b" l="l" r="r" t="t"/>
              <a:pathLst>
                <a:path extrusionOk="0" h="5104" w="3649">
                  <a:moveTo>
                    <a:pt x="137" y="0"/>
                  </a:moveTo>
                  <a:lnTo>
                    <a:pt x="1" y="4939"/>
                  </a:lnTo>
                  <a:cubicBezTo>
                    <a:pt x="1344" y="4993"/>
                    <a:pt x="2003" y="5022"/>
                    <a:pt x="3319" y="5103"/>
                  </a:cubicBezTo>
                  <a:cubicBezTo>
                    <a:pt x="3348" y="4884"/>
                    <a:pt x="3348" y="4802"/>
                    <a:pt x="3374" y="4583"/>
                  </a:cubicBezTo>
                  <a:cubicBezTo>
                    <a:pt x="2277" y="4500"/>
                    <a:pt x="1728" y="4473"/>
                    <a:pt x="631" y="4445"/>
                  </a:cubicBezTo>
                  <a:cubicBezTo>
                    <a:pt x="631" y="3731"/>
                    <a:pt x="659" y="3376"/>
                    <a:pt x="686" y="2634"/>
                  </a:cubicBezTo>
                  <a:cubicBezTo>
                    <a:pt x="1618" y="2689"/>
                    <a:pt x="2112" y="2689"/>
                    <a:pt x="3045" y="2772"/>
                  </a:cubicBezTo>
                  <a:cubicBezTo>
                    <a:pt x="3074" y="2553"/>
                    <a:pt x="3074" y="2443"/>
                    <a:pt x="3074" y="2250"/>
                  </a:cubicBezTo>
                  <a:cubicBezTo>
                    <a:pt x="2141" y="2195"/>
                    <a:pt x="1647" y="2169"/>
                    <a:pt x="686" y="2140"/>
                  </a:cubicBezTo>
                  <a:cubicBezTo>
                    <a:pt x="714" y="1510"/>
                    <a:pt x="741" y="1181"/>
                    <a:pt x="741" y="549"/>
                  </a:cubicBezTo>
                  <a:cubicBezTo>
                    <a:pt x="1893" y="578"/>
                    <a:pt x="2470" y="604"/>
                    <a:pt x="3622" y="687"/>
                  </a:cubicBezTo>
                  <a:cubicBezTo>
                    <a:pt x="3622" y="494"/>
                    <a:pt x="3622" y="384"/>
                    <a:pt x="3649" y="165"/>
                  </a:cubicBezTo>
                  <a:cubicBezTo>
                    <a:pt x="2251" y="84"/>
                    <a:pt x="1537" y="55"/>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2"/>
            <p:cNvSpPr/>
            <p:nvPr/>
          </p:nvSpPr>
          <p:spPr>
            <a:xfrm>
              <a:off x="3922175" y="2101600"/>
              <a:ext cx="123475" cy="134450"/>
            </a:xfrm>
            <a:custGeom>
              <a:rect b="b" l="l" r="r" t="t"/>
              <a:pathLst>
                <a:path extrusionOk="0" h="5378" w="4939">
                  <a:moveTo>
                    <a:pt x="385" y="0"/>
                  </a:moveTo>
                  <a:cubicBezTo>
                    <a:pt x="249" y="1976"/>
                    <a:pt x="165" y="2963"/>
                    <a:pt x="1" y="4939"/>
                  </a:cubicBezTo>
                  <a:cubicBezTo>
                    <a:pt x="220" y="4965"/>
                    <a:pt x="330" y="4965"/>
                    <a:pt x="549" y="4993"/>
                  </a:cubicBezTo>
                  <a:cubicBezTo>
                    <a:pt x="688" y="3209"/>
                    <a:pt x="743" y="2331"/>
                    <a:pt x="879" y="575"/>
                  </a:cubicBezTo>
                  <a:cubicBezTo>
                    <a:pt x="933" y="575"/>
                    <a:pt x="962" y="604"/>
                    <a:pt x="988" y="604"/>
                  </a:cubicBezTo>
                  <a:cubicBezTo>
                    <a:pt x="1840" y="2112"/>
                    <a:pt x="2663" y="3703"/>
                    <a:pt x="3403" y="5268"/>
                  </a:cubicBezTo>
                  <a:cubicBezTo>
                    <a:pt x="3760" y="5323"/>
                    <a:pt x="3925" y="5349"/>
                    <a:pt x="4280" y="5377"/>
                  </a:cubicBezTo>
                  <a:cubicBezTo>
                    <a:pt x="4555" y="3429"/>
                    <a:pt x="4664" y="2441"/>
                    <a:pt x="4939" y="494"/>
                  </a:cubicBezTo>
                  <a:cubicBezTo>
                    <a:pt x="4693" y="466"/>
                    <a:pt x="4583" y="439"/>
                    <a:pt x="4364" y="411"/>
                  </a:cubicBezTo>
                  <a:cubicBezTo>
                    <a:pt x="4144" y="2140"/>
                    <a:pt x="4035" y="2990"/>
                    <a:pt x="3815" y="4719"/>
                  </a:cubicBezTo>
                  <a:lnTo>
                    <a:pt x="3705" y="4719"/>
                  </a:lnTo>
                  <a:cubicBezTo>
                    <a:pt x="2964" y="3154"/>
                    <a:pt x="2195" y="1592"/>
                    <a:pt x="1346" y="82"/>
                  </a:cubicBezTo>
                  <a:cubicBezTo>
                    <a:pt x="962" y="55"/>
                    <a:pt x="769" y="27"/>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2"/>
            <p:cNvSpPr/>
            <p:nvPr/>
          </p:nvSpPr>
          <p:spPr>
            <a:xfrm>
              <a:off x="4064825" y="2123475"/>
              <a:ext cx="117350" cy="135900"/>
            </a:xfrm>
            <a:custGeom>
              <a:rect b="b" l="l" r="r" t="t"/>
              <a:pathLst>
                <a:path extrusionOk="0" h="5436" w="4694">
                  <a:moveTo>
                    <a:pt x="2228" y="0"/>
                  </a:moveTo>
                  <a:cubicBezTo>
                    <a:pt x="1720" y="0"/>
                    <a:pt x="1298" y="129"/>
                    <a:pt x="962" y="387"/>
                  </a:cubicBezTo>
                  <a:cubicBezTo>
                    <a:pt x="523" y="771"/>
                    <a:pt x="249" y="1375"/>
                    <a:pt x="111" y="2279"/>
                  </a:cubicBezTo>
                  <a:cubicBezTo>
                    <a:pt x="1" y="3131"/>
                    <a:pt x="84" y="3789"/>
                    <a:pt x="385" y="4254"/>
                  </a:cubicBezTo>
                  <a:cubicBezTo>
                    <a:pt x="688" y="4722"/>
                    <a:pt x="1208" y="5023"/>
                    <a:pt x="1950" y="5161"/>
                  </a:cubicBezTo>
                  <a:cubicBezTo>
                    <a:pt x="2122" y="5185"/>
                    <a:pt x="2277" y="5199"/>
                    <a:pt x="2421" y="5199"/>
                  </a:cubicBezTo>
                  <a:cubicBezTo>
                    <a:pt x="2598" y="5199"/>
                    <a:pt x="2758" y="5178"/>
                    <a:pt x="2909" y="5132"/>
                  </a:cubicBezTo>
                  <a:cubicBezTo>
                    <a:pt x="3183" y="5051"/>
                    <a:pt x="3403" y="4887"/>
                    <a:pt x="3622" y="4639"/>
                  </a:cubicBezTo>
                  <a:lnTo>
                    <a:pt x="3622" y="4639"/>
                  </a:lnTo>
                  <a:cubicBezTo>
                    <a:pt x="3567" y="4913"/>
                    <a:pt x="3567" y="5051"/>
                    <a:pt x="3541" y="5352"/>
                  </a:cubicBezTo>
                  <a:cubicBezTo>
                    <a:pt x="3706" y="5380"/>
                    <a:pt x="3787" y="5380"/>
                    <a:pt x="3951" y="5435"/>
                  </a:cubicBezTo>
                  <a:cubicBezTo>
                    <a:pt x="4145" y="4474"/>
                    <a:pt x="4254" y="3980"/>
                    <a:pt x="4445" y="3021"/>
                  </a:cubicBezTo>
                  <a:cubicBezTo>
                    <a:pt x="3567" y="2856"/>
                    <a:pt x="3157" y="2773"/>
                    <a:pt x="2279" y="2637"/>
                  </a:cubicBezTo>
                  <a:cubicBezTo>
                    <a:pt x="2251" y="2856"/>
                    <a:pt x="2224" y="2938"/>
                    <a:pt x="2196" y="3157"/>
                  </a:cubicBezTo>
                  <a:cubicBezTo>
                    <a:pt x="2799" y="3267"/>
                    <a:pt x="3102" y="3322"/>
                    <a:pt x="3732" y="3431"/>
                  </a:cubicBezTo>
                  <a:cubicBezTo>
                    <a:pt x="3706" y="3541"/>
                    <a:pt x="3677" y="3596"/>
                    <a:pt x="3677" y="3706"/>
                  </a:cubicBezTo>
                  <a:cubicBezTo>
                    <a:pt x="3596" y="4090"/>
                    <a:pt x="3431" y="4364"/>
                    <a:pt x="3128" y="4529"/>
                  </a:cubicBezTo>
                  <a:cubicBezTo>
                    <a:pt x="2953" y="4634"/>
                    <a:pt x="2743" y="4684"/>
                    <a:pt x="2492" y="4684"/>
                  </a:cubicBezTo>
                  <a:cubicBezTo>
                    <a:pt x="2352" y="4684"/>
                    <a:pt x="2199" y="4668"/>
                    <a:pt x="2031" y="4639"/>
                  </a:cubicBezTo>
                  <a:cubicBezTo>
                    <a:pt x="1647" y="4584"/>
                    <a:pt x="1318" y="4448"/>
                    <a:pt x="1127" y="4254"/>
                  </a:cubicBezTo>
                  <a:cubicBezTo>
                    <a:pt x="907" y="4064"/>
                    <a:pt x="769" y="3816"/>
                    <a:pt x="714" y="3515"/>
                  </a:cubicBezTo>
                  <a:cubicBezTo>
                    <a:pt x="688" y="3186"/>
                    <a:pt x="688" y="2802"/>
                    <a:pt x="743" y="2334"/>
                  </a:cubicBezTo>
                  <a:cubicBezTo>
                    <a:pt x="853" y="1649"/>
                    <a:pt x="1072" y="1156"/>
                    <a:pt x="1401" y="853"/>
                  </a:cubicBezTo>
                  <a:cubicBezTo>
                    <a:pt x="1651" y="624"/>
                    <a:pt x="1979" y="521"/>
                    <a:pt x="2375" y="521"/>
                  </a:cubicBezTo>
                  <a:cubicBezTo>
                    <a:pt x="2501" y="521"/>
                    <a:pt x="2634" y="532"/>
                    <a:pt x="2773" y="552"/>
                  </a:cubicBezTo>
                  <a:cubicBezTo>
                    <a:pt x="3238" y="633"/>
                    <a:pt x="3567" y="798"/>
                    <a:pt x="3787" y="991"/>
                  </a:cubicBezTo>
                  <a:cubicBezTo>
                    <a:pt x="4006" y="1210"/>
                    <a:pt x="4061" y="1485"/>
                    <a:pt x="4006" y="1785"/>
                  </a:cubicBezTo>
                  <a:cubicBezTo>
                    <a:pt x="4254" y="1840"/>
                    <a:pt x="4364" y="1869"/>
                    <a:pt x="4610" y="1895"/>
                  </a:cubicBezTo>
                  <a:cubicBezTo>
                    <a:pt x="4693" y="1594"/>
                    <a:pt x="4665" y="1320"/>
                    <a:pt x="4555" y="1072"/>
                  </a:cubicBezTo>
                  <a:cubicBezTo>
                    <a:pt x="4419" y="798"/>
                    <a:pt x="4226" y="607"/>
                    <a:pt x="3951" y="414"/>
                  </a:cubicBezTo>
                  <a:cubicBezTo>
                    <a:pt x="3651" y="249"/>
                    <a:pt x="3293" y="139"/>
                    <a:pt x="2854" y="58"/>
                  </a:cubicBezTo>
                  <a:cubicBezTo>
                    <a:pt x="2633" y="20"/>
                    <a:pt x="2424" y="0"/>
                    <a:pt x="22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2"/>
            <p:cNvSpPr/>
            <p:nvPr/>
          </p:nvSpPr>
          <p:spPr>
            <a:xfrm>
              <a:off x="4197900" y="2144125"/>
              <a:ext cx="111825" cy="140600"/>
            </a:xfrm>
            <a:custGeom>
              <a:rect b="b" l="l" r="r" t="t"/>
              <a:pathLst>
                <a:path extrusionOk="0" h="5624" w="4473">
                  <a:moveTo>
                    <a:pt x="1016" y="0"/>
                  </a:moveTo>
                  <a:cubicBezTo>
                    <a:pt x="604" y="1947"/>
                    <a:pt x="413" y="2908"/>
                    <a:pt x="0" y="4855"/>
                  </a:cubicBezTo>
                  <a:cubicBezTo>
                    <a:pt x="1291" y="5129"/>
                    <a:pt x="1949" y="5268"/>
                    <a:pt x="3266" y="5623"/>
                  </a:cubicBezTo>
                  <a:cubicBezTo>
                    <a:pt x="3321" y="5404"/>
                    <a:pt x="3347" y="5323"/>
                    <a:pt x="3376" y="5103"/>
                  </a:cubicBezTo>
                  <a:cubicBezTo>
                    <a:pt x="2305" y="4829"/>
                    <a:pt x="1784" y="4690"/>
                    <a:pt x="687" y="4471"/>
                  </a:cubicBezTo>
                  <a:cubicBezTo>
                    <a:pt x="852" y="3758"/>
                    <a:pt x="933" y="3402"/>
                    <a:pt x="1098" y="2715"/>
                  </a:cubicBezTo>
                  <a:cubicBezTo>
                    <a:pt x="2030" y="2908"/>
                    <a:pt x="2498" y="3018"/>
                    <a:pt x="3402" y="3264"/>
                  </a:cubicBezTo>
                  <a:cubicBezTo>
                    <a:pt x="3457" y="3044"/>
                    <a:pt x="3485" y="2963"/>
                    <a:pt x="3540" y="2770"/>
                  </a:cubicBezTo>
                  <a:cubicBezTo>
                    <a:pt x="2608" y="2524"/>
                    <a:pt x="2140" y="2415"/>
                    <a:pt x="1207" y="2195"/>
                  </a:cubicBezTo>
                  <a:cubicBezTo>
                    <a:pt x="1346" y="1591"/>
                    <a:pt x="1400" y="1289"/>
                    <a:pt x="1536" y="659"/>
                  </a:cubicBezTo>
                  <a:cubicBezTo>
                    <a:pt x="2662" y="905"/>
                    <a:pt x="3237" y="1043"/>
                    <a:pt x="4335" y="1317"/>
                  </a:cubicBezTo>
                  <a:cubicBezTo>
                    <a:pt x="4390" y="1124"/>
                    <a:pt x="4418" y="1014"/>
                    <a:pt x="4473" y="823"/>
                  </a:cubicBezTo>
                  <a:cubicBezTo>
                    <a:pt x="3101" y="466"/>
                    <a:pt x="2414" y="301"/>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7" name="Google Shape;847;p52"/>
          <p:cNvSpPr/>
          <p:nvPr/>
        </p:nvSpPr>
        <p:spPr>
          <a:xfrm>
            <a:off x="1160775" y="1561150"/>
            <a:ext cx="16671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2"/>
          <p:cNvSpPr/>
          <p:nvPr/>
        </p:nvSpPr>
        <p:spPr>
          <a:xfrm>
            <a:off x="1086225" y="3234725"/>
            <a:ext cx="1667100" cy="139200"/>
          </a:xfrm>
          <a:prstGeom prst="roundRect">
            <a:avLst>
              <a:gd fmla="val 50000" name="adj"/>
            </a:avLst>
          </a:prstGeom>
          <a:gradFill>
            <a:gsLst>
              <a:gs pos="0">
                <a:schemeClr val="lt1"/>
              </a:gs>
              <a:gs pos="6000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2"/>
          <p:cNvSpPr/>
          <p:nvPr/>
        </p:nvSpPr>
        <p:spPr>
          <a:xfrm>
            <a:off x="1382225" y="214952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3"/>
          <p:cNvSpPr txBox="1"/>
          <p:nvPr>
            <p:ph idx="1" type="subTitle"/>
          </p:nvPr>
        </p:nvSpPr>
        <p:spPr>
          <a:xfrm>
            <a:off x="2004163" y="1938375"/>
            <a:ext cx="4935300" cy="24405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400"/>
              <a:buNone/>
            </a:pPr>
            <a:r>
              <a:rPr lang="en" sz="2000">
                <a:solidFill>
                  <a:schemeClr val="dk1"/>
                </a:solidFill>
                <a:latin typeface="Metrophobic"/>
                <a:ea typeface="Metrophobic"/>
                <a:cs typeface="Metrophobic"/>
                <a:sym typeface="Metrophobic"/>
              </a:rPr>
              <a:t>@staticmethod works exactly same as @classmethod, but the only difference is that we do not have access to ‘cls’. So, we can’t do something we did using @classmethod. Instead, we only perform some sort of method. We use @ststicmethod during times when we do not care about the class state.</a:t>
            </a:r>
            <a:endParaRPr sz="2000">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1400"/>
              <a:buNone/>
            </a:pPr>
            <a:r>
              <a:t/>
            </a:r>
            <a:endParaRPr sz="2000">
              <a:solidFill>
                <a:schemeClr val="dk1"/>
              </a:solidFill>
              <a:latin typeface="Metrophobic"/>
              <a:ea typeface="Metrophobic"/>
              <a:cs typeface="Metrophobic"/>
              <a:sym typeface="Metrophobic"/>
            </a:endParaRPr>
          </a:p>
        </p:txBody>
      </p:sp>
      <p:sp>
        <p:nvSpPr>
          <p:cNvPr id="855" name="Google Shape;855;p53"/>
          <p:cNvSpPr/>
          <p:nvPr/>
        </p:nvSpPr>
        <p:spPr>
          <a:xfrm rot="-5400000">
            <a:off x="6738875" y="116292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3"/>
          <p:cNvSpPr/>
          <p:nvPr/>
        </p:nvSpPr>
        <p:spPr>
          <a:xfrm>
            <a:off x="1417150" y="12526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3"/>
          <p:cNvSpPr/>
          <p:nvPr/>
        </p:nvSpPr>
        <p:spPr>
          <a:xfrm>
            <a:off x="1069250" y="35666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53"/>
          <p:cNvGrpSpPr/>
          <p:nvPr/>
        </p:nvGrpSpPr>
        <p:grpSpPr>
          <a:xfrm>
            <a:off x="7178272" y="3048792"/>
            <a:ext cx="1033949" cy="952692"/>
            <a:chOff x="7487975" y="3200500"/>
            <a:chExt cx="1244672" cy="1146854"/>
          </a:xfrm>
        </p:grpSpPr>
        <p:sp>
          <p:nvSpPr>
            <p:cNvPr id="859" name="Google Shape;859;p53"/>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3"/>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3"/>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3"/>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3"/>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3"/>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3"/>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3"/>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7" name="Google Shape;867;p53"/>
          <p:cNvGrpSpPr/>
          <p:nvPr/>
        </p:nvGrpSpPr>
        <p:grpSpPr>
          <a:xfrm rot="8644905">
            <a:off x="708812" y="1730577"/>
            <a:ext cx="1238428" cy="1181294"/>
            <a:chOff x="388966" y="999821"/>
            <a:chExt cx="1499173" cy="1430011"/>
          </a:xfrm>
        </p:grpSpPr>
        <p:sp>
          <p:nvSpPr>
            <p:cNvPr id="868" name="Google Shape;868;p53"/>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3"/>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3"/>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3"/>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3"/>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3"/>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3"/>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3"/>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6" name="Google Shape;876;p53"/>
          <p:cNvSpPr txBox="1"/>
          <p:nvPr>
            <p:ph idx="2" type="title"/>
          </p:nvPr>
        </p:nvSpPr>
        <p:spPr>
          <a:xfrm>
            <a:off x="2487425" y="1096575"/>
            <a:ext cx="402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ctr">
              <a:lnSpc>
                <a:spcPct val="100000"/>
              </a:lnSpc>
              <a:spcBef>
                <a:spcPts val="0"/>
              </a:spcBef>
              <a:spcAft>
                <a:spcPts val="0"/>
              </a:spcAft>
              <a:buSzPts val="3600"/>
              <a:buNone/>
            </a:pPr>
            <a:r>
              <a:rPr lang="en"/>
              <a:t>Introduction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pic>
        <p:nvPicPr>
          <p:cNvPr id="881" name="Google Shape;881;p54"/>
          <p:cNvPicPr preferRelativeResize="0"/>
          <p:nvPr/>
        </p:nvPicPr>
        <p:blipFill rotWithShape="1">
          <a:blip r:embed="rId3">
            <a:alphaModFix/>
          </a:blip>
          <a:srcRect b="0" l="0" r="0" t="0"/>
          <a:stretch/>
        </p:blipFill>
        <p:spPr>
          <a:xfrm>
            <a:off x="1581150" y="833438"/>
            <a:ext cx="5981700" cy="3476625"/>
          </a:xfrm>
          <a:prstGeom prst="rect">
            <a:avLst/>
          </a:prstGeom>
          <a:noFill/>
          <a:ln>
            <a:noFill/>
          </a:ln>
        </p:spPr>
      </p:pic>
      <p:pic>
        <p:nvPicPr>
          <p:cNvPr id="882" name="Google Shape;882;p54"/>
          <p:cNvPicPr preferRelativeResize="0"/>
          <p:nvPr/>
        </p:nvPicPr>
        <p:blipFill rotWithShape="1">
          <a:blip r:embed="rId4">
            <a:alphaModFix/>
          </a:blip>
          <a:srcRect b="0" l="0" r="0" t="0"/>
          <a:stretch/>
        </p:blipFill>
        <p:spPr>
          <a:xfrm>
            <a:off x="4057650" y="566750"/>
            <a:ext cx="1028700" cy="266700"/>
          </a:xfrm>
          <a:prstGeom prst="rect">
            <a:avLst/>
          </a:prstGeom>
          <a:noFill/>
          <a:ln>
            <a:noFill/>
          </a:ln>
        </p:spPr>
      </p:pic>
      <p:sp>
        <p:nvSpPr>
          <p:cNvPr id="883" name="Google Shape;883;p54"/>
          <p:cNvSpPr txBox="1"/>
          <p:nvPr/>
        </p:nvSpPr>
        <p:spPr>
          <a:xfrm>
            <a:off x="2920450" y="4369800"/>
            <a:ext cx="34326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chemeClr val="dk1"/>
                </a:solidFill>
                <a:latin typeface="Metrophobic"/>
                <a:ea typeface="Metrophobic"/>
                <a:cs typeface="Metrophobic"/>
                <a:sym typeface="Metrophobic"/>
              </a:rPr>
              <a:t>Example of @staticmethod</a:t>
            </a:r>
            <a:endParaRPr b="1" i="0" sz="1900" u="none" cap="none" strike="noStrike">
              <a:solidFill>
                <a:schemeClr val="dk1"/>
              </a:solidFill>
              <a:latin typeface="Metrophobic"/>
              <a:ea typeface="Metrophobic"/>
              <a:cs typeface="Metrophobic"/>
              <a:sym typeface="Metrophob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5"/>
          <p:cNvSpPr txBox="1"/>
          <p:nvPr/>
        </p:nvSpPr>
        <p:spPr>
          <a:xfrm>
            <a:off x="2517275" y="2016000"/>
            <a:ext cx="40539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Asap SemiBold"/>
                <a:ea typeface="Asap SemiBold"/>
                <a:cs typeface="Asap SemiBold"/>
                <a:sym typeface="Asap SemiBold"/>
              </a:rPr>
              <a:t>Thank You!</a:t>
            </a:r>
            <a:endParaRPr b="0" i="0" sz="2500" u="none" cap="none" strike="noStrike">
              <a:solidFill>
                <a:schemeClr val="dk1"/>
              </a:solidFill>
              <a:latin typeface="Asap SemiBold"/>
              <a:ea typeface="Asap SemiBold"/>
              <a:cs typeface="Asap SemiBold"/>
              <a:sym typeface="Asap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4"/>
          <p:cNvSpPr txBox="1"/>
          <p:nvPr>
            <p:ph idx="1" type="subTitle"/>
          </p:nvPr>
        </p:nvSpPr>
        <p:spPr>
          <a:xfrm>
            <a:off x="2004163" y="1938375"/>
            <a:ext cx="4935300" cy="24405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1400"/>
              <a:buNone/>
            </a:pPr>
            <a:r>
              <a:rPr lang="en" sz="2000">
                <a:solidFill>
                  <a:schemeClr val="dk1"/>
                </a:solidFill>
                <a:latin typeface="Metrophobic"/>
                <a:ea typeface="Metrophobic"/>
                <a:cs typeface="Metrophobic"/>
                <a:sym typeface="Metrophobic"/>
              </a:rPr>
              <a:t>A class object attribute is a variable that belongs to a certain class, and not a particular object. Every instance of this class shares the same variable. These attributes are usually defined outside the __init__ constructor. An instance/object attribute is a variable that belongs to one (and only one) object.</a:t>
            </a:r>
            <a:endParaRPr sz="2000">
              <a:solidFill>
                <a:schemeClr val="dk1"/>
              </a:solidFill>
              <a:latin typeface="Metrophobic"/>
              <a:ea typeface="Metrophobic"/>
              <a:cs typeface="Metrophobic"/>
              <a:sym typeface="Metrophobic"/>
            </a:endParaRPr>
          </a:p>
        </p:txBody>
      </p:sp>
      <p:sp>
        <p:nvSpPr>
          <p:cNvPr id="635" name="Google Shape;635;p34"/>
          <p:cNvSpPr/>
          <p:nvPr/>
        </p:nvSpPr>
        <p:spPr>
          <a:xfrm rot="-5400000">
            <a:off x="6738875" y="1162925"/>
            <a:ext cx="1638600" cy="139200"/>
          </a:xfrm>
          <a:prstGeom prst="roundRect">
            <a:avLst>
              <a:gd fmla="val 50000" name="adj"/>
            </a:avLst>
          </a:prstGeom>
          <a:gradFill>
            <a:gsLst>
              <a:gs pos="0">
                <a:schemeClr val="lt1"/>
              </a:gs>
              <a:gs pos="6000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4"/>
          <p:cNvSpPr/>
          <p:nvPr/>
        </p:nvSpPr>
        <p:spPr>
          <a:xfrm>
            <a:off x="1417150" y="1252650"/>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4"/>
          <p:cNvSpPr/>
          <p:nvPr/>
        </p:nvSpPr>
        <p:spPr>
          <a:xfrm>
            <a:off x="1069250" y="35666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p34"/>
          <p:cNvGrpSpPr/>
          <p:nvPr/>
        </p:nvGrpSpPr>
        <p:grpSpPr>
          <a:xfrm>
            <a:off x="7178272" y="3048792"/>
            <a:ext cx="1033949" cy="952692"/>
            <a:chOff x="7487975" y="3200500"/>
            <a:chExt cx="1244672" cy="1146854"/>
          </a:xfrm>
        </p:grpSpPr>
        <p:sp>
          <p:nvSpPr>
            <p:cNvPr id="639" name="Google Shape;639;p34"/>
            <p:cNvSpPr/>
            <p:nvPr/>
          </p:nvSpPr>
          <p:spPr>
            <a:xfrm>
              <a:off x="7487975" y="3200500"/>
              <a:ext cx="1244672" cy="1146854"/>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4"/>
            <p:cNvSpPr/>
            <p:nvPr/>
          </p:nvSpPr>
          <p:spPr>
            <a:xfrm>
              <a:off x="7525458" y="3223845"/>
              <a:ext cx="1167528" cy="1086026"/>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4"/>
            <p:cNvSpPr/>
            <p:nvPr/>
          </p:nvSpPr>
          <p:spPr>
            <a:xfrm>
              <a:off x="7596210" y="3493542"/>
              <a:ext cx="895014" cy="75075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4"/>
            <p:cNvSpPr/>
            <p:nvPr/>
          </p:nvSpPr>
          <p:spPr>
            <a:xfrm>
              <a:off x="8504483" y="4046047"/>
              <a:ext cx="47532" cy="47512"/>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4"/>
            <p:cNvSpPr/>
            <p:nvPr/>
          </p:nvSpPr>
          <p:spPr>
            <a:xfrm>
              <a:off x="7694807" y="3427042"/>
              <a:ext cx="47532" cy="47532"/>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4"/>
            <p:cNvSpPr/>
            <p:nvPr/>
          </p:nvSpPr>
          <p:spPr>
            <a:xfrm>
              <a:off x="8590976" y="3796571"/>
              <a:ext cx="48354" cy="183265"/>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4"/>
            <p:cNvSpPr/>
            <p:nvPr/>
          </p:nvSpPr>
          <p:spPr>
            <a:xfrm>
              <a:off x="7777252" y="3266712"/>
              <a:ext cx="175415" cy="110600"/>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4"/>
            <p:cNvSpPr/>
            <p:nvPr/>
          </p:nvSpPr>
          <p:spPr>
            <a:xfrm>
              <a:off x="7910106" y="3207384"/>
              <a:ext cx="808663" cy="631132"/>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34"/>
          <p:cNvGrpSpPr/>
          <p:nvPr/>
        </p:nvGrpSpPr>
        <p:grpSpPr>
          <a:xfrm rot="8644905">
            <a:off x="708812" y="1730577"/>
            <a:ext cx="1238428" cy="1181294"/>
            <a:chOff x="388966" y="999821"/>
            <a:chExt cx="1499173" cy="1430011"/>
          </a:xfrm>
        </p:grpSpPr>
        <p:sp>
          <p:nvSpPr>
            <p:cNvPr id="648" name="Google Shape;648;p34"/>
            <p:cNvSpPr/>
            <p:nvPr/>
          </p:nvSpPr>
          <p:spPr>
            <a:xfrm rot="-900195">
              <a:off x="516200" y="1141384"/>
              <a:ext cx="1244705" cy="1146885"/>
            </a:xfrm>
            <a:custGeom>
              <a:rect b="b" l="l" r="r" t="t"/>
              <a:pathLst>
                <a:path extrusionOk="0" h="55808" w="60568">
                  <a:moveTo>
                    <a:pt x="19507" y="0"/>
                  </a:moveTo>
                  <a:cubicBezTo>
                    <a:pt x="18522" y="0"/>
                    <a:pt x="17011" y="589"/>
                    <a:pt x="14723" y="2027"/>
                  </a:cubicBezTo>
                  <a:lnTo>
                    <a:pt x="14856" y="1952"/>
                  </a:lnTo>
                  <a:lnTo>
                    <a:pt x="14856" y="1952"/>
                  </a:lnTo>
                  <a:cubicBezTo>
                    <a:pt x="5961" y="7269"/>
                    <a:pt x="0" y="16991"/>
                    <a:pt x="0" y="28108"/>
                  </a:cubicBezTo>
                  <a:cubicBezTo>
                    <a:pt x="0" y="44932"/>
                    <a:pt x="13638" y="55807"/>
                    <a:pt x="30461" y="55807"/>
                  </a:cubicBezTo>
                  <a:cubicBezTo>
                    <a:pt x="43425" y="55807"/>
                    <a:pt x="54497" y="49451"/>
                    <a:pt x="58894" y="38754"/>
                  </a:cubicBezTo>
                  <a:cubicBezTo>
                    <a:pt x="59386" y="37556"/>
                    <a:pt x="59750" y="36306"/>
                    <a:pt x="60018" y="35040"/>
                  </a:cubicBezTo>
                  <a:cubicBezTo>
                    <a:pt x="60475" y="32880"/>
                    <a:pt x="60568" y="31598"/>
                    <a:pt x="59892" y="30967"/>
                  </a:cubicBezTo>
                  <a:lnTo>
                    <a:pt x="59810" y="30900"/>
                  </a:lnTo>
                  <a:lnTo>
                    <a:pt x="20543" y="337"/>
                  </a:lnTo>
                  <a:lnTo>
                    <a:pt x="20544" y="335"/>
                  </a:lnTo>
                  <a:cubicBezTo>
                    <a:pt x="20290" y="120"/>
                    <a:pt x="19952" y="0"/>
                    <a:pt x="19507"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4"/>
            <p:cNvSpPr/>
            <p:nvPr/>
          </p:nvSpPr>
          <p:spPr>
            <a:xfrm rot="-900195">
              <a:off x="551888" y="1165254"/>
              <a:ext cx="1167559" cy="1086055"/>
            </a:xfrm>
            <a:custGeom>
              <a:rect b="b" l="l" r="r" t="t"/>
              <a:pathLst>
                <a:path extrusionOk="0" h="52848" w="56814">
                  <a:moveTo>
                    <a:pt x="19219" y="0"/>
                  </a:moveTo>
                  <a:cubicBezTo>
                    <a:pt x="18944" y="8"/>
                    <a:pt x="16401" y="855"/>
                    <a:pt x="13965" y="2375"/>
                  </a:cubicBezTo>
                  <a:lnTo>
                    <a:pt x="13968" y="2381"/>
                  </a:lnTo>
                  <a:cubicBezTo>
                    <a:pt x="5353" y="7531"/>
                    <a:pt x="0" y="16953"/>
                    <a:pt x="0" y="26972"/>
                  </a:cubicBezTo>
                  <a:cubicBezTo>
                    <a:pt x="0" y="34512"/>
                    <a:pt x="2870" y="41009"/>
                    <a:pt x="8299" y="45758"/>
                  </a:cubicBezTo>
                  <a:cubicBezTo>
                    <a:pt x="13525" y="50331"/>
                    <a:pt x="20749" y="52848"/>
                    <a:pt x="28637" y="52848"/>
                  </a:cubicBezTo>
                  <a:cubicBezTo>
                    <a:pt x="41098" y="52848"/>
                    <a:pt x="51346" y="46747"/>
                    <a:pt x="55384" y="36925"/>
                  </a:cubicBezTo>
                  <a:cubicBezTo>
                    <a:pt x="55804" y="35902"/>
                    <a:pt x="56149" y="34759"/>
                    <a:pt x="56410" y="33526"/>
                  </a:cubicBezTo>
                  <a:cubicBezTo>
                    <a:pt x="56739" y="31972"/>
                    <a:pt x="56814" y="29076"/>
                    <a:pt x="56777" y="28823"/>
                  </a:cubicBezTo>
                  <a:lnTo>
                    <a:pt x="192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4"/>
            <p:cNvSpPr/>
            <p:nvPr/>
          </p:nvSpPr>
          <p:spPr>
            <a:xfrm rot="-900195">
              <a:off x="651280" y="1448439"/>
              <a:ext cx="895038" cy="750773"/>
            </a:xfrm>
            <a:custGeom>
              <a:rect b="b" l="l" r="r" t="t"/>
              <a:pathLst>
                <a:path extrusionOk="0" h="36533" w="43553">
                  <a:moveTo>
                    <a:pt x="4134" y="1"/>
                  </a:moveTo>
                  <a:cubicBezTo>
                    <a:pt x="3396" y="1126"/>
                    <a:pt x="2338" y="2964"/>
                    <a:pt x="1489" y="5320"/>
                  </a:cubicBezTo>
                  <a:cubicBezTo>
                    <a:pt x="501" y="8060"/>
                    <a:pt x="1" y="10906"/>
                    <a:pt x="1" y="13778"/>
                  </a:cubicBezTo>
                  <a:cubicBezTo>
                    <a:pt x="1" y="20410"/>
                    <a:pt x="2525" y="26124"/>
                    <a:pt x="7302" y="30302"/>
                  </a:cubicBezTo>
                  <a:cubicBezTo>
                    <a:pt x="8902" y="31702"/>
                    <a:pt x="10723" y="32891"/>
                    <a:pt x="12714" y="33837"/>
                  </a:cubicBezTo>
                  <a:cubicBezTo>
                    <a:pt x="14363" y="34619"/>
                    <a:pt x="16148" y="35243"/>
                    <a:pt x="18017" y="35693"/>
                  </a:cubicBezTo>
                  <a:cubicBezTo>
                    <a:pt x="20335" y="36249"/>
                    <a:pt x="22736" y="36533"/>
                    <a:pt x="25154" y="36533"/>
                  </a:cubicBezTo>
                  <a:lnTo>
                    <a:pt x="25162" y="36533"/>
                  </a:lnTo>
                  <a:cubicBezTo>
                    <a:pt x="26403" y="36532"/>
                    <a:pt x="29307" y="36531"/>
                    <a:pt x="32720" y="35700"/>
                  </a:cubicBezTo>
                  <a:cubicBezTo>
                    <a:pt x="36969" y="34665"/>
                    <a:pt x="40613" y="32707"/>
                    <a:pt x="43553" y="29878"/>
                  </a:cubicBezTo>
                  <a:lnTo>
                    <a:pt x="43295" y="29610"/>
                  </a:lnTo>
                  <a:cubicBezTo>
                    <a:pt x="38780" y="33954"/>
                    <a:pt x="32679" y="36158"/>
                    <a:pt x="25162" y="36160"/>
                  </a:cubicBezTo>
                  <a:lnTo>
                    <a:pt x="25154" y="36160"/>
                  </a:lnTo>
                  <a:cubicBezTo>
                    <a:pt x="21194" y="36160"/>
                    <a:pt x="13650" y="35360"/>
                    <a:pt x="7547" y="30022"/>
                  </a:cubicBezTo>
                  <a:cubicBezTo>
                    <a:pt x="2854" y="25917"/>
                    <a:pt x="373" y="20299"/>
                    <a:pt x="373" y="13778"/>
                  </a:cubicBezTo>
                  <a:cubicBezTo>
                    <a:pt x="373" y="7374"/>
                    <a:pt x="2924" y="2525"/>
                    <a:pt x="4446" y="204"/>
                  </a:cubicBezTo>
                  <a:lnTo>
                    <a:pt x="4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4"/>
            <p:cNvSpPr/>
            <p:nvPr/>
          </p:nvSpPr>
          <p:spPr>
            <a:xfrm rot="-900195">
              <a:off x="1595020" y="1868725"/>
              <a:ext cx="47533" cy="47513"/>
            </a:xfrm>
            <a:custGeom>
              <a:rect b="b" l="l" r="r" t="t"/>
              <a:pathLst>
                <a:path extrusionOk="0" h="2312" w="2313">
                  <a:moveTo>
                    <a:pt x="1157" y="1"/>
                  </a:moveTo>
                  <a:cubicBezTo>
                    <a:pt x="519" y="1"/>
                    <a:pt x="0" y="518"/>
                    <a:pt x="0" y="1157"/>
                  </a:cubicBezTo>
                  <a:cubicBezTo>
                    <a:pt x="0" y="1795"/>
                    <a:pt x="519" y="2312"/>
                    <a:pt x="1157" y="2312"/>
                  </a:cubicBezTo>
                  <a:cubicBezTo>
                    <a:pt x="1795" y="2312"/>
                    <a:pt x="2313" y="1795"/>
                    <a:pt x="2313" y="1157"/>
                  </a:cubicBezTo>
                  <a:cubicBezTo>
                    <a:pt x="2313" y="518"/>
                    <a:pt x="1795"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4"/>
            <p:cNvSpPr/>
            <p:nvPr/>
          </p:nvSpPr>
          <p:spPr>
            <a:xfrm rot="-900195">
              <a:off x="652726" y="1480371"/>
              <a:ext cx="47533" cy="47533"/>
            </a:xfrm>
            <a:custGeom>
              <a:rect b="b" l="l" r="r" t="t"/>
              <a:pathLst>
                <a:path extrusionOk="0" h="2313" w="2313">
                  <a:moveTo>
                    <a:pt x="1156" y="0"/>
                  </a:moveTo>
                  <a:cubicBezTo>
                    <a:pt x="517" y="0"/>
                    <a:pt x="0" y="519"/>
                    <a:pt x="0" y="1156"/>
                  </a:cubicBezTo>
                  <a:cubicBezTo>
                    <a:pt x="0" y="1795"/>
                    <a:pt x="517" y="2313"/>
                    <a:pt x="1156" y="2313"/>
                  </a:cubicBezTo>
                  <a:cubicBezTo>
                    <a:pt x="1794" y="2313"/>
                    <a:pt x="2313" y="1795"/>
                    <a:pt x="2313" y="1156"/>
                  </a:cubicBezTo>
                  <a:cubicBezTo>
                    <a:pt x="2313" y="519"/>
                    <a:pt x="1794" y="0"/>
                    <a:pt x="115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4"/>
            <p:cNvSpPr/>
            <p:nvPr/>
          </p:nvSpPr>
          <p:spPr>
            <a:xfrm rot="-900195">
              <a:off x="1631555" y="1602943"/>
              <a:ext cx="48355" cy="183270"/>
            </a:xfrm>
            <a:custGeom>
              <a:rect b="b" l="l" r="r" t="t"/>
              <a:pathLst>
                <a:path extrusionOk="0" h="8918" w="2353">
                  <a:moveTo>
                    <a:pt x="1980" y="1"/>
                  </a:moveTo>
                  <a:cubicBezTo>
                    <a:pt x="1855" y="3012"/>
                    <a:pt x="1189" y="5963"/>
                    <a:pt x="0" y="8772"/>
                  </a:cubicBezTo>
                  <a:lnTo>
                    <a:pt x="344" y="8918"/>
                  </a:lnTo>
                  <a:cubicBezTo>
                    <a:pt x="1549" y="6067"/>
                    <a:pt x="2225" y="3072"/>
                    <a:pt x="2353" y="16"/>
                  </a:cubicBezTo>
                  <a:lnTo>
                    <a:pt x="19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4"/>
            <p:cNvSpPr/>
            <p:nvPr/>
          </p:nvSpPr>
          <p:spPr>
            <a:xfrm rot="-900195">
              <a:off x="696849" y="1286537"/>
              <a:ext cx="175419" cy="110603"/>
            </a:xfrm>
            <a:custGeom>
              <a:rect b="b" l="l" r="r" t="t"/>
              <a:pathLst>
                <a:path extrusionOk="0" h="5382" w="8536">
                  <a:moveTo>
                    <a:pt x="8408" y="1"/>
                  </a:moveTo>
                  <a:cubicBezTo>
                    <a:pt x="6623" y="657"/>
                    <a:pt x="4905" y="1518"/>
                    <a:pt x="3303" y="2559"/>
                  </a:cubicBezTo>
                  <a:cubicBezTo>
                    <a:pt x="2140" y="3314"/>
                    <a:pt x="1029" y="4171"/>
                    <a:pt x="1" y="5105"/>
                  </a:cubicBezTo>
                  <a:lnTo>
                    <a:pt x="251" y="5382"/>
                  </a:lnTo>
                  <a:cubicBezTo>
                    <a:pt x="2687" y="3168"/>
                    <a:pt x="5474" y="1477"/>
                    <a:pt x="8535" y="351"/>
                  </a:cubicBezTo>
                  <a:lnTo>
                    <a:pt x="84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4"/>
            <p:cNvSpPr/>
            <p:nvPr/>
          </p:nvSpPr>
          <p:spPr>
            <a:xfrm rot="-900195">
              <a:off x="866404" y="1104006"/>
              <a:ext cx="808684" cy="631148"/>
            </a:xfrm>
            <a:custGeom>
              <a:rect b="b" l="l" r="r" t="t"/>
              <a:pathLst>
                <a:path extrusionOk="0" h="30712" w="39351">
                  <a:moveTo>
                    <a:pt x="2" y="0"/>
                  </a:moveTo>
                  <a:lnTo>
                    <a:pt x="1" y="2"/>
                  </a:lnTo>
                  <a:lnTo>
                    <a:pt x="23" y="19"/>
                  </a:lnTo>
                  <a:lnTo>
                    <a:pt x="23" y="19"/>
                  </a:lnTo>
                  <a:cubicBezTo>
                    <a:pt x="16" y="13"/>
                    <a:pt x="9" y="7"/>
                    <a:pt x="2" y="0"/>
                  </a:cubicBezTo>
                  <a:close/>
                  <a:moveTo>
                    <a:pt x="39183" y="30499"/>
                  </a:moveTo>
                  <a:lnTo>
                    <a:pt x="39268" y="30565"/>
                  </a:lnTo>
                  <a:lnTo>
                    <a:pt x="39351" y="30632"/>
                  </a:lnTo>
                  <a:cubicBezTo>
                    <a:pt x="39299" y="30584"/>
                    <a:pt x="39243" y="30539"/>
                    <a:pt x="39183" y="30499"/>
                  </a:cubicBezTo>
                  <a:close/>
                  <a:moveTo>
                    <a:pt x="23" y="19"/>
                  </a:moveTo>
                  <a:cubicBezTo>
                    <a:pt x="509" y="450"/>
                    <a:pt x="678" y="1242"/>
                    <a:pt x="702" y="2218"/>
                  </a:cubicBezTo>
                  <a:cubicBezTo>
                    <a:pt x="1716" y="18125"/>
                    <a:pt x="14938" y="30712"/>
                    <a:pt x="31101" y="30712"/>
                  </a:cubicBezTo>
                  <a:cubicBezTo>
                    <a:pt x="32952" y="30712"/>
                    <a:pt x="34764" y="30545"/>
                    <a:pt x="36525" y="30227"/>
                  </a:cubicBezTo>
                  <a:cubicBezTo>
                    <a:pt x="36943" y="30179"/>
                    <a:pt x="37315" y="30154"/>
                    <a:pt x="37645" y="30154"/>
                  </a:cubicBezTo>
                  <a:cubicBezTo>
                    <a:pt x="38329" y="30154"/>
                    <a:pt x="38831" y="30262"/>
                    <a:pt x="39183" y="30499"/>
                  </a:cubicBezTo>
                  <a:lnTo>
                    <a:pt x="39183" y="30499"/>
                  </a:lnTo>
                  <a:lnTo>
                    <a:pt x="23" y="19"/>
                  </a:ln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6" name="Google Shape;656;p34"/>
          <p:cNvSpPr txBox="1"/>
          <p:nvPr>
            <p:ph idx="2" type="title"/>
          </p:nvPr>
        </p:nvSpPr>
        <p:spPr>
          <a:xfrm>
            <a:off x="2487425" y="1096575"/>
            <a:ext cx="4020000" cy="841800"/>
          </a:xfrm>
          <a:prstGeom prst="rect">
            <a:avLst/>
          </a:prstGeom>
          <a:noFill/>
          <a:ln>
            <a:noFill/>
          </a:ln>
          <a:effectLst>
            <a:outerShdw rotWithShape="0" algn="bl" dir="2640000" dist="28575">
              <a:schemeClr val="accent2"/>
            </a:outerShdw>
          </a:effectLst>
        </p:spPr>
        <p:txBody>
          <a:bodyPr anchorCtr="0" anchor="t" bIns="91425" lIns="91425" spcFirstLastPara="1" rIns="91425" wrap="square" tIns="0">
            <a:noAutofit/>
          </a:bodyPr>
          <a:lstStyle/>
          <a:p>
            <a:pPr indent="0" lvl="0" marL="0" rtl="0" algn="ctr">
              <a:lnSpc>
                <a:spcPct val="100000"/>
              </a:lnSpc>
              <a:spcBef>
                <a:spcPts val="0"/>
              </a:spcBef>
              <a:spcAft>
                <a:spcPts val="0"/>
              </a:spcAft>
              <a:buSzPts val="3600"/>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35"/>
          <p:cNvPicPr preferRelativeResize="0"/>
          <p:nvPr/>
        </p:nvPicPr>
        <p:blipFill rotWithShape="1">
          <a:blip r:embed="rId3">
            <a:alphaModFix/>
          </a:blip>
          <a:srcRect b="0" l="0" r="0" t="0"/>
          <a:stretch/>
        </p:blipFill>
        <p:spPr>
          <a:xfrm>
            <a:off x="1213300" y="600975"/>
            <a:ext cx="6717400" cy="4065801"/>
          </a:xfrm>
          <a:prstGeom prst="rect">
            <a:avLst/>
          </a:prstGeom>
          <a:noFill/>
          <a:ln>
            <a:noFill/>
          </a:ln>
        </p:spPr>
      </p:pic>
      <p:pic>
        <p:nvPicPr>
          <p:cNvPr id="662" name="Google Shape;662;p35"/>
          <p:cNvPicPr preferRelativeResize="0"/>
          <p:nvPr/>
        </p:nvPicPr>
        <p:blipFill rotWithShape="1">
          <a:blip r:embed="rId4">
            <a:alphaModFix/>
          </a:blip>
          <a:srcRect b="0" l="0" r="0" t="0"/>
          <a:stretch/>
        </p:blipFill>
        <p:spPr>
          <a:xfrm>
            <a:off x="4117750" y="371725"/>
            <a:ext cx="908500" cy="2292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36"/>
          <p:cNvPicPr preferRelativeResize="0"/>
          <p:nvPr/>
        </p:nvPicPr>
        <p:blipFill rotWithShape="1">
          <a:blip r:embed="rId3">
            <a:alphaModFix/>
          </a:blip>
          <a:srcRect b="0" l="1821" r="17933" t="0"/>
          <a:stretch/>
        </p:blipFill>
        <p:spPr>
          <a:xfrm>
            <a:off x="1213300" y="600975"/>
            <a:ext cx="6717400" cy="4065800"/>
          </a:xfrm>
          <a:prstGeom prst="rect">
            <a:avLst/>
          </a:prstGeom>
          <a:noFill/>
          <a:ln>
            <a:noFill/>
          </a:ln>
        </p:spPr>
      </p:pic>
      <p:pic>
        <p:nvPicPr>
          <p:cNvPr id="668" name="Google Shape;668;p36"/>
          <p:cNvPicPr preferRelativeResize="0"/>
          <p:nvPr/>
        </p:nvPicPr>
        <p:blipFill rotWithShape="1">
          <a:blip r:embed="rId4">
            <a:alphaModFix/>
          </a:blip>
          <a:srcRect b="0" l="0" r="0" t="0"/>
          <a:stretch/>
        </p:blipFill>
        <p:spPr>
          <a:xfrm>
            <a:off x="4117750" y="371725"/>
            <a:ext cx="908500" cy="229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pic>
        <p:nvPicPr>
          <p:cNvPr id="673" name="Google Shape;673;p37"/>
          <p:cNvPicPr preferRelativeResize="0"/>
          <p:nvPr/>
        </p:nvPicPr>
        <p:blipFill rotWithShape="1">
          <a:blip r:embed="rId3">
            <a:alphaModFix/>
          </a:blip>
          <a:srcRect b="0" l="0" r="0" t="0"/>
          <a:stretch/>
        </p:blipFill>
        <p:spPr>
          <a:xfrm>
            <a:off x="1213301" y="599138"/>
            <a:ext cx="6717400" cy="4044637"/>
          </a:xfrm>
          <a:prstGeom prst="rect">
            <a:avLst/>
          </a:prstGeom>
          <a:noFill/>
          <a:ln>
            <a:noFill/>
          </a:ln>
        </p:spPr>
      </p:pic>
      <p:pic>
        <p:nvPicPr>
          <p:cNvPr id="674" name="Google Shape;674;p37"/>
          <p:cNvPicPr preferRelativeResize="0"/>
          <p:nvPr/>
        </p:nvPicPr>
        <p:blipFill rotWithShape="1">
          <a:blip r:embed="rId4">
            <a:alphaModFix/>
          </a:blip>
          <a:srcRect b="0" l="0" r="0" t="0"/>
          <a:stretch/>
        </p:blipFill>
        <p:spPr>
          <a:xfrm>
            <a:off x="4117750" y="369900"/>
            <a:ext cx="908501" cy="229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8"/>
          <p:cNvSpPr txBox="1"/>
          <p:nvPr>
            <p:ph idx="1" type="subTitle"/>
          </p:nvPr>
        </p:nvSpPr>
        <p:spPr>
          <a:xfrm>
            <a:off x="1292975" y="896770"/>
            <a:ext cx="6691200" cy="37872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Till now, we created a class, assigned it with attributes and methods &amp; looked up ways to handle them.</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t/>
            </a:r>
            <a:endParaRPr b="1">
              <a:solidFill>
                <a:schemeClr val="dk1"/>
              </a:solidFill>
              <a:latin typeface="Metrophobic"/>
              <a:ea typeface="Metrophobic"/>
              <a:cs typeface="Metrophobic"/>
              <a:sym typeface="Metrophobic"/>
            </a:endParaRPr>
          </a:p>
          <a:p>
            <a:pPr indent="0" lvl="0" marL="0" rtl="0" algn="ctr">
              <a:lnSpc>
                <a:spcPct val="100000"/>
              </a:lnSpc>
              <a:spcBef>
                <a:spcPts val="0"/>
              </a:spcBef>
              <a:spcAft>
                <a:spcPts val="0"/>
              </a:spcAft>
              <a:buSzPts val="3000"/>
              <a:buNone/>
            </a:pPr>
            <a:r>
              <a:rPr b="1" lang="en">
                <a:solidFill>
                  <a:schemeClr val="dk1"/>
                </a:solidFill>
                <a:latin typeface="Metrophobic"/>
                <a:ea typeface="Metrophobic"/>
                <a:cs typeface="Metrophobic"/>
                <a:sym typeface="Metrophobic"/>
              </a:rPr>
              <a:t>But in Example_1, we can see that “player1.attack” gives us an error because it is externally defined outside of class for “Player2” only.</a:t>
            </a:r>
            <a:endParaRPr/>
          </a:p>
        </p:txBody>
      </p:sp>
      <p:sp>
        <p:nvSpPr>
          <p:cNvPr id="680" name="Google Shape;680;p38"/>
          <p:cNvSpPr/>
          <p:nvPr/>
        </p:nvSpPr>
        <p:spPr>
          <a:xfrm rot="5400000">
            <a:off x="311575" y="3159450"/>
            <a:ext cx="1194000" cy="139200"/>
          </a:xfrm>
          <a:prstGeom prst="roundRect">
            <a:avLst>
              <a:gd fmla="val 50000" name="adj"/>
            </a:avLst>
          </a:prstGeom>
          <a:gradFill>
            <a:gsLst>
              <a:gs pos="0">
                <a:schemeClr val="lt1"/>
              </a:gs>
              <a:gs pos="60000">
                <a:schemeClr val="accent1"/>
              </a:gs>
              <a:gs pos="100000">
                <a:schemeClr val="accen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715675" y="510975"/>
            <a:ext cx="385800" cy="385800"/>
          </a:xfrm>
          <a:prstGeom prst="ellipse">
            <a:avLst/>
          </a:prstGeom>
          <a:gradFill>
            <a:gsLst>
              <a:gs pos="0">
                <a:schemeClr val="accent1"/>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7933825" y="4298175"/>
            <a:ext cx="385800" cy="385800"/>
          </a:xfrm>
          <a:prstGeom prst="ellipse">
            <a:avLst/>
          </a:prstGeom>
          <a:gradFill>
            <a:gsLst>
              <a:gs pos="0">
                <a:schemeClr val="l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715675" y="4298175"/>
            <a:ext cx="385800" cy="385800"/>
          </a:xfrm>
          <a:prstGeom prst="ellipse">
            <a:avLst/>
          </a:prstGeom>
          <a:gradFill>
            <a:gsLst>
              <a:gs pos="0">
                <a:schemeClr val="accent2"/>
              </a:gs>
              <a:gs pos="63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p39"/>
          <p:cNvPicPr preferRelativeResize="0"/>
          <p:nvPr/>
        </p:nvPicPr>
        <p:blipFill rotWithShape="1">
          <a:blip r:embed="rId3">
            <a:alphaModFix/>
          </a:blip>
          <a:srcRect b="0" l="0" r="3864" t="0"/>
          <a:stretch/>
        </p:blipFill>
        <p:spPr>
          <a:xfrm>
            <a:off x="1213300" y="611550"/>
            <a:ext cx="6717399" cy="4044624"/>
          </a:xfrm>
          <a:prstGeom prst="rect">
            <a:avLst/>
          </a:prstGeom>
          <a:noFill/>
          <a:ln>
            <a:noFill/>
          </a:ln>
        </p:spPr>
      </p:pic>
      <p:pic>
        <p:nvPicPr>
          <p:cNvPr id="689" name="Google Shape;689;p39"/>
          <p:cNvPicPr preferRelativeResize="0"/>
          <p:nvPr/>
        </p:nvPicPr>
        <p:blipFill rotWithShape="1">
          <a:blip r:embed="rId4">
            <a:alphaModFix/>
          </a:blip>
          <a:srcRect b="0" l="0" r="0" t="0"/>
          <a:stretch/>
        </p:blipFill>
        <p:spPr>
          <a:xfrm>
            <a:off x="4117749" y="382300"/>
            <a:ext cx="908501" cy="229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40"/>
          <p:cNvPicPr preferRelativeResize="0"/>
          <p:nvPr/>
        </p:nvPicPr>
        <p:blipFill rotWithShape="1">
          <a:blip r:embed="rId3">
            <a:alphaModFix/>
          </a:blip>
          <a:srcRect b="0" l="0" r="0" t="0"/>
          <a:stretch/>
        </p:blipFill>
        <p:spPr>
          <a:xfrm>
            <a:off x="1213300" y="628550"/>
            <a:ext cx="6717399" cy="4030430"/>
          </a:xfrm>
          <a:prstGeom prst="rect">
            <a:avLst/>
          </a:prstGeom>
          <a:noFill/>
          <a:ln>
            <a:noFill/>
          </a:ln>
        </p:spPr>
      </p:pic>
      <p:pic>
        <p:nvPicPr>
          <p:cNvPr id="695" name="Google Shape;695;p40"/>
          <p:cNvPicPr preferRelativeResize="0"/>
          <p:nvPr/>
        </p:nvPicPr>
        <p:blipFill rotWithShape="1">
          <a:blip r:embed="rId4">
            <a:alphaModFix/>
          </a:blip>
          <a:srcRect b="0" l="0" r="0" t="0"/>
          <a:stretch/>
        </p:blipFill>
        <p:spPr>
          <a:xfrm>
            <a:off x="4117750" y="399300"/>
            <a:ext cx="908500" cy="229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aceholder Texts">
  <a:themeElements>
    <a:clrScheme name="Simple Light">
      <a:dk1>
        <a:srgbClr val="FFFFFF"/>
      </a:dk1>
      <a:lt1>
        <a:srgbClr val="1C2026"/>
      </a:lt1>
      <a:dk2>
        <a:srgbClr val="FFFFFF"/>
      </a:dk2>
      <a:lt2>
        <a:srgbClr val="0098FF"/>
      </a:lt2>
      <a:accent1>
        <a:srgbClr val="00F0E9"/>
      </a:accent1>
      <a:accent2>
        <a:srgbClr val="FF0B53"/>
      </a:accent2>
      <a:accent3>
        <a:srgbClr val="FF6196"/>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