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Ahara: AI-Powered Wellness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Market Survey, Future Prospects, Features, Competitive Advantage &amp; USP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Contact: founder@ahara.ai | www.ahara.ai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Fitness app market: $14.7B (2024) CAGR 26.7%</a:t>
            </a:r>
          </a:p>
          <a:p>
            <a:pPr/>
            <a:r>
              <a:t>Yoga market: $107B (2023) CAGR 9.4%</a:t>
            </a:r>
          </a:p>
          <a:p>
            <a:pPr/>
            <a:r>
              <a:t>Indian yoga market: $6.4B (2024) CAGR 12.4%</a:t>
            </a:r>
          </a:p>
          <a:p>
            <a:pPr/>
            <a:r>
              <a:t>Rising demand for personalized, holistic wellness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Zenia – AI yoga assistant (iOS, premium)</a:t>
            </a:r>
          </a:p>
          <a:p>
            <a:pPr/>
            <a:r>
              <a:t>Eva Yoga – Gemini-powered pose analysis</a:t>
            </a:r>
          </a:p>
          <a:p>
            <a:pPr/>
            <a:r>
              <a:t>Yoga Llama – AR guidance courses</a:t>
            </a:r>
          </a:p>
          <a:p>
            <a:pPr/>
            <a:r>
              <a:t>MyNetDiary – AI meal scan &amp; tracking</a:t>
            </a:r>
          </a:p>
          <a:p>
            <a:pPr/>
            <a:r>
              <a:t>Gap: single-feature focus, lack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Integrated posture, nutrition &amp; mindfulness platform</a:t>
            </a:r>
          </a:p>
          <a:p>
            <a:pPr/>
            <a:r>
              <a:t>Location-aware, budget-friendly meal planning</a:t>
            </a:r>
          </a:p>
          <a:p>
            <a:pPr/>
            <a:r>
              <a:t>Persistent AI companion with user memory</a:t>
            </a:r>
          </a:p>
          <a:p>
            <a:pPr/>
            <a:r>
              <a:t>Authentic Zen mode content from monks</a:t>
            </a:r>
          </a:p>
          <a:p>
            <a:pPr/>
            <a:r>
              <a:t>Scalable React + Django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Selling Proposition (USP)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One-stop holistic wellness powered by proprietary AI</a:t>
            </a:r>
          </a:p>
          <a:p>
            <a:pPr/>
            <a:r>
              <a:t>Real-time voice-guided posture correction via vision AI</a:t>
            </a:r>
          </a:p>
          <a:p>
            <a:pPr/>
            <a:r>
              <a:t>Hyper-local, affordable diet plans within 10–12 km radius</a:t>
            </a:r>
          </a:p>
          <a:p>
            <a:pPr/>
            <a:r>
              <a:t>Culturally authentic spiritual content (Zen Mode)</a:t>
            </a:r>
          </a:p>
          <a:p>
            <a:pPr/>
            <a:r>
              <a:t>Engaging AI companion that personalizes every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Corporate wellness program expansion</a:t>
            </a:r>
          </a:p>
          <a:p>
            <a:pPr/>
            <a:r>
              <a:t>Wearable &amp; smart-home integrations</a:t>
            </a:r>
          </a:p>
          <a:p>
            <a:pPr/>
            <a:r>
              <a:t>Marketplace partnerships (groceries, supplements)</a:t>
            </a:r>
          </a:p>
          <a:p>
            <a:pPr/>
            <a:r>
              <a:t>Localized global rollout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Yoga &amp; meditation tutorials (basic to advanced)</a:t>
            </a:r>
          </a:p>
          <a:p>
            <a:pPr/>
            <a:r>
              <a:t>Real-time posture correction &amp; voice feedback</a:t>
            </a:r>
          </a:p>
          <a:p>
            <a:pPr/>
            <a:r>
              <a:t>AI-generated personalized meal plans</a:t>
            </a:r>
          </a:p>
          <a:p>
            <a:pPr/>
            <a:r>
              <a:t>AI-powered meal tracker (food recognition)</a:t>
            </a:r>
          </a:p>
          <a:p>
            <a:pPr/>
            <a:r>
              <a:t>Chat-based AI companion</a:t>
            </a:r>
          </a:p>
          <a:p>
            <a:pPr/>
            <a:r>
              <a:t>Zen mode with monks' sutras &amp; mantras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Frontend: React (TypeScript, Redux)</a:t>
            </a:r>
          </a:p>
          <a:p>
            <a:pPr/>
            <a:r>
              <a:t>Backend: Django REST + PostgreSQL</a:t>
            </a:r>
          </a:p>
          <a:p>
            <a:pPr/>
            <a:r>
              <a:t>CV Model: PyTorch + OpenCV</a:t>
            </a:r>
          </a:p>
          <a:p>
            <a:pPr/>
            <a:r>
              <a:t>Recommendation Engine: Python ML stack</a:t>
            </a:r>
          </a:p>
          <a:p>
            <a:pPr/>
            <a:r>
              <a:t>Deployment: Docker, AWS/GCP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Q3 2025 – MVP Yoga + Meal Planner</a:t>
            </a:r>
          </a:p>
          <a:p>
            <a:pPr/>
            <a:r>
              <a:t>Q4 2025 – AI Companion &amp; Zen Mode beta</a:t>
            </a:r>
          </a:p>
          <a:p>
            <a:pPr/>
            <a:r>
              <a:t>Q1 2026 – Corporate wellness integration</a:t>
            </a:r>
          </a:p>
          <a:p>
            <a:pPr/>
            <a:r>
              <a:t>Q2 2026 – Global launch &amp; partnerships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