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37CF83-78CE-9E41-911B-7A5C9067EC00}">
          <p14:sldIdLst>
            <p14:sldId id="256"/>
            <p14:sldId id="257"/>
            <p14:sldId id="258"/>
            <p14:sldId id="262"/>
            <p14:sldId id="263"/>
            <p14:sldId id="261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61FD-18EC-B228-E5A3-8B421C9951CF}" v="4" dt="2022-05-04T14:42:53.106"/>
    <p1510:client id="{36B0FA94-FC71-A10D-D758-BC1202B17484}" v="119" dt="2022-04-29T20:55:51.876"/>
    <p1510:client id="{A34EEECB-C93A-4E81-B1A1-21EF9338728E}" v="1552" dt="2022-04-29T21:34:35.189"/>
    <p1510:client id="{C84ADBF3-4130-80B5-E4EB-E765ED3C92B2}" v="51" dt="2022-04-29T19:40:16.103"/>
    <p1510:client id="{D50726A2-D5E5-4495-AA5B-6DF6D04B34F3}" v="878" vWet="879" dt="2022-04-29T20:10:16.753"/>
    <p1510:client id="{F493F9CF-F57D-BA45-8394-5D3D25DB588D}" v="2902" dt="2022-04-29T22:37:16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ukder,Rakibul" userId="62bc1657-5cdd-4d3e-bb6f-fae1cae79914" providerId="ADAL" clId="{F493F9CF-F57D-BA45-8394-5D3D25DB588D}"/>
    <pc:docChg chg="custSel addSld modSld addSection delSection modSection">
      <pc:chgData name="Talukder,Rakibul" userId="62bc1657-5cdd-4d3e-bb6f-fae1cae79914" providerId="ADAL" clId="{F493F9CF-F57D-BA45-8394-5D3D25DB588D}" dt="2022-04-29T22:37:16.640" v="3070" actId="20577"/>
      <pc:docMkLst>
        <pc:docMk/>
      </pc:docMkLst>
      <pc:sldChg chg="modSp mod">
        <pc:chgData name="Talukder,Rakibul" userId="62bc1657-5cdd-4d3e-bb6f-fae1cae79914" providerId="ADAL" clId="{F493F9CF-F57D-BA45-8394-5D3D25DB588D}" dt="2022-04-29T22:37:03.901" v="3061" actId="20577"/>
        <pc:sldMkLst>
          <pc:docMk/>
          <pc:sldMk cId="61525285" sldId="258"/>
        </pc:sldMkLst>
        <pc:spChg chg="mod">
          <ac:chgData name="Talukder,Rakibul" userId="62bc1657-5cdd-4d3e-bb6f-fae1cae79914" providerId="ADAL" clId="{F493F9CF-F57D-BA45-8394-5D3D25DB588D}" dt="2022-04-29T22:37:03.901" v="3061" actId="20577"/>
          <ac:spMkLst>
            <pc:docMk/>
            <pc:sldMk cId="61525285" sldId="258"/>
            <ac:spMk id="3" creationId="{C8BD24B1-0DE7-3BE4-38CF-B724215F7960}"/>
          </ac:spMkLst>
        </pc:spChg>
      </pc:sldChg>
      <pc:sldChg chg="modSp mod">
        <pc:chgData name="Talukder,Rakibul" userId="62bc1657-5cdd-4d3e-bb6f-fae1cae79914" providerId="ADAL" clId="{F493F9CF-F57D-BA45-8394-5D3D25DB588D}" dt="2022-04-29T22:03:37.111" v="1777" actId="20577"/>
        <pc:sldMkLst>
          <pc:docMk/>
          <pc:sldMk cId="4029874549" sldId="263"/>
        </pc:sldMkLst>
        <pc:spChg chg="mod">
          <ac:chgData name="Talukder,Rakibul" userId="62bc1657-5cdd-4d3e-bb6f-fae1cae79914" providerId="ADAL" clId="{F493F9CF-F57D-BA45-8394-5D3D25DB588D}" dt="2022-04-29T22:03:37.111" v="1777" actId="20577"/>
          <ac:spMkLst>
            <pc:docMk/>
            <pc:sldMk cId="4029874549" sldId="263"/>
            <ac:spMk id="6" creationId="{98BBCCB2-1898-467F-9C97-8A0622C289C4}"/>
          </ac:spMkLst>
        </pc:spChg>
      </pc:sldChg>
      <pc:sldChg chg="addSp delSp modSp new mod">
        <pc:chgData name="Talukder,Rakibul" userId="62bc1657-5cdd-4d3e-bb6f-fae1cae79914" providerId="ADAL" clId="{F493F9CF-F57D-BA45-8394-5D3D25DB588D}" dt="2022-04-29T22:37:16.640" v="3070" actId="20577"/>
        <pc:sldMkLst>
          <pc:docMk/>
          <pc:sldMk cId="2439580857" sldId="264"/>
        </pc:sldMkLst>
        <pc:spChg chg="mod">
          <ac:chgData name="Talukder,Rakibul" userId="62bc1657-5cdd-4d3e-bb6f-fae1cae79914" providerId="ADAL" clId="{F493F9CF-F57D-BA45-8394-5D3D25DB588D}" dt="2022-04-29T20:39:11.877" v="32" actId="20577"/>
          <ac:spMkLst>
            <pc:docMk/>
            <pc:sldMk cId="2439580857" sldId="264"/>
            <ac:spMk id="2" creationId="{ED0F22F5-3A65-43C1-ED51-B5299730D9F0}"/>
          </ac:spMkLst>
        </pc:spChg>
        <pc:spChg chg="del mod">
          <ac:chgData name="Talukder,Rakibul" userId="62bc1657-5cdd-4d3e-bb6f-fae1cae79914" providerId="ADAL" clId="{F493F9CF-F57D-BA45-8394-5D3D25DB588D}" dt="2022-04-29T20:44:22.300" v="267" actId="1032"/>
          <ac:spMkLst>
            <pc:docMk/>
            <pc:sldMk cId="2439580857" sldId="264"/>
            <ac:spMk id="3" creationId="{4BD91332-AD3F-81D3-B7AC-858D9A50EAF0}"/>
          </ac:spMkLst>
        </pc:spChg>
        <pc:graphicFrameChg chg="add mod modGraphic">
          <ac:chgData name="Talukder,Rakibul" userId="62bc1657-5cdd-4d3e-bb6f-fae1cae79914" providerId="ADAL" clId="{F493F9CF-F57D-BA45-8394-5D3D25DB588D}" dt="2022-04-29T22:37:16.640" v="3070" actId="20577"/>
          <ac:graphicFrameMkLst>
            <pc:docMk/>
            <pc:sldMk cId="2439580857" sldId="264"/>
            <ac:graphicFrameMk id="4" creationId="{EF87B52A-AA6E-C34E-20E5-AA0871B854BA}"/>
          </ac:graphicFrameMkLst>
        </pc:graphicFrameChg>
      </pc:sldChg>
      <pc:sldChg chg="addSp delSp modSp new mod">
        <pc:chgData name="Talukder,Rakibul" userId="62bc1657-5cdd-4d3e-bb6f-fae1cae79914" providerId="ADAL" clId="{F493F9CF-F57D-BA45-8394-5D3D25DB588D}" dt="2022-04-29T21:51:54.106" v="1735" actId="20577"/>
        <pc:sldMkLst>
          <pc:docMk/>
          <pc:sldMk cId="4085583954" sldId="265"/>
        </pc:sldMkLst>
        <pc:spChg chg="mod">
          <ac:chgData name="Talukder,Rakibul" userId="62bc1657-5cdd-4d3e-bb6f-fae1cae79914" providerId="ADAL" clId="{F493F9CF-F57D-BA45-8394-5D3D25DB588D}" dt="2022-04-29T21:16:14.083" v="1057" actId="20577"/>
          <ac:spMkLst>
            <pc:docMk/>
            <pc:sldMk cId="4085583954" sldId="265"/>
            <ac:spMk id="2" creationId="{2F356D0C-BEA5-6A2E-ECD0-4693619C9AD3}"/>
          </ac:spMkLst>
        </pc:spChg>
        <pc:spChg chg="del">
          <ac:chgData name="Talukder,Rakibul" userId="62bc1657-5cdd-4d3e-bb6f-fae1cae79914" providerId="ADAL" clId="{F493F9CF-F57D-BA45-8394-5D3D25DB588D}" dt="2022-04-29T21:18:10.737" v="1058"/>
          <ac:spMkLst>
            <pc:docMk/>
            <pc:sldMk cId="4085583954" sldId="265"/>
            <ac:spMk id="3" creationId="{DE346CD4-2A8D-3B2F-FEAD-EA75D8CFF0B7}"/>
          </ac:spMkLst>
        </pc:spChg>
        <pc:spChg chg="add mod">
          <ac:chgData name="Talukder,Rakibul" userId="62bc1657-5cdd-4d3e-bb6f-fae1cae79914" providerId="ADAL" clId="{F493F9CF-F57D-BA45-8394-5D3D25DB588D}" dt="2022-04-29T21:51:54.106" v="1735" actId="20577"/>
          <ac:spMkLst>
            <pc:docMk/>
            <pc:sldMk cId="4085583954" sldId="265"/>
            <ac:spMk id="5" creationId="{39FAB9F0-842B-235B-5E97-622B6FCA8E8B}"/>
          </ac:spMkLst>
        </pc:spChg>
        <pc:graphicFrameChg chg="add mod modGraphic">
          <ac:chgData name="Talukder,Rakibul" userId="62bc1657-5cdd-4d3e-bb6f-fae1cae79914" providerId="ADAL" clId="{F493F9CF-F57D-BA45-8394-5D3D25DB588D}" dt="2022-04-29T21:28:03.516" v="1378" actId="1076"/>
          <ac:graphicFrameMkLst>
            <pc:docMk/>
            <pc:sldMk cId="4085583954" sldId="265"/>
            <ac:graphicFrameMk id="4" creationId="{4667414C-497E-CBB6-EC11-A956C27FF507}"/>
          </ac:graphicFrameMkLst>
        </pc:graphicFrameChg>
      </pc:sldChg>
      <pc:sldChg chg="addSp delSp modSp new mod">
        <pc:chgData name="Talukder,Rakibul" userId="62bc1657-5cdd-4d3e-bb6f-fae1cae79914" providerId="ADAL" clId="{F493F9CF-F57D-BA45-8394-5D3D25DB588D}" dt="2022-04-29T22:00:27.403" v="1768" actId="20577"/>
        <pc:sldMkLst>
          <pc:docMk/>
          <pc:sldMk cId="3842340953" sldId="266"/>
        </pc:sldMkLst>
        <pc:spChg chg="mod">
          <ac:chgData name="Talukder,Rakibul" userId="62bc1657-5cdd-4d3e-bb6f-fae1cae79914" providerId="ADAL" clId="{F493F9CF-F57D-BA45-8394-5D3D25DB588D}" dt="2022-04-29T22:00:27.403" v="1768" actId="20577"/>
          <ac:spMkLst>
            <pc:docMk/>
            <pc:sldMk cId="3842340953" sldId="266"/>
            <ac:spMk id="2" creationId="{71C35FF3-D503-596F-7FDC-3E2B6E949C21}"/>
          </ac:spMkLst>
        </pc:spChg>
        <pc:spChg chg="del">
          <ac:chgData name="Talukder,Rakibul" userId="62bc1657-5cdd-4d3e-bb6f-fae1cae79914" providerId="ADAL" clId="{F493F9CF-F57D-BA45-8394-5D3D25DB588D}" dt="2022-04-29T21:53:00.671" v="1736"/>
          <ac:spMkLst>
            <pc:docMk/>
            <pc:sldMk cId="3842340953" sldId="266"/>
            <ac:spMk id="3" creationId="{86F4F043-0649-FE2B-95C8-5475196D5F1D}"/>
          </ac:spMkLst>
        </pc:spChg>
        <pc:graphicFrameChg chg="add mod">
          <ac:chgData name="Talukder,Rakibul" userId="62bc1657-5cdd-4d3e-bb6f-fae1cae79914" providerId="ADAL" clId="{F493F9CF-F57D-BA45-8394-5D3D25DB588D}" dt="2022-04-29T21:55:57.067" v="1745" actId="14100"/>
          <ac:graphicFrameMkLst>
            <pc:docMk/>
            <pc:sldMk cId="3842340953" sldId="266"/>
            <ac:graphicFrameMk id="4" creationId="{913F8B82-DA80-4E73-BADD-D6662BBB927D}"/>
          </ac:graphicFrameMkLst>
        </pc:graphicFrameChg>
        <pc:graphicFrameChg chg="add mod">
          <ac:chgData name="Talukder,Rakibul" userId="62bc1657-5cdd-4d3e-bb6f-fae1cae79914" providerId="ADAL" clId="{F493F9CF-F57D-BA45-8394-5D3D25DB588D}" dt="2022-04-29T21:56:11.620" v="1747" actId="14100"/>
          <ac:graphicFrameMkLst>
            <pc:docMk/>
            <pc:sldMk cId="3842340953" sldId="266"/>
            <ac:graphicFrameMk id="5" creationId="{02D99AEA-8814-4AF8-83FA-911A5FE22ADB}"/>
          </ac:graphicFrameMkLst>
        </pc:graphicFrameChg>
        <pc:graphicFrameChg chg="add mod">
          <ac:chgData name="Talukder,Rakibul" userId="62bc1657-5cdd-4d3e-bb6f-fae1cae79914" providerId="ADAL" clId="{F493F9CF-F57D-BA45-8394-5D3D25DB588D}" dt="2022-04-29T21:57:00.252" v="1752" actId="1076"/>
          <ac:graphicFrameMkLst>
            <pc:docMk/>
            <pc:sldMk cId="3842340953" sldId="266"/>
            <ac:graphicFrameMk id="6" creationId="{1CA0B25F-7A18-4D21-B262-BAC5BADCCFAA}"/>
          </ac:graphicFrameMkLst>
        </pc:graphicFrameChg>
        <pc:graphicFrameChg chg="add mod">
          <ac:chgData name="Talukder,Rakibul" userId="62bc1657-5cdd-4d3e-bb6f-fae1cae79914" providerId="ADAL" clId="{F493F9CF-F57D-BA45-8394-5D3D25DB588D}" dt="2022-04-29T21:59:04.446" v="1761" actId="14100"/>
          <ac:graphicFrameMkLst>
            <pc:docMk/>
            <pc:sldMk cId="3842340953" sldId="266"/>
            <ac:graphicFrameMk id="7" creationId="{73C65CF9-7C75-4CD7-A0B8-01B3211C66E5}"/>
          </ac:graphicFrameMkLst>
        </pc:graphicFrameChg>
      </pc:sldChg>
      <pc:sldChg chg="modSp new mod">
        <pc:chgData name="Talukder,Rakibul" userId="62bc1657-5cdd-4d3e-bb6f-fae1cae79914" providerId="ADAL" clId="{F493F9CF-F57D-BA45-8394-5D3D25DB588D}" dt="2022-04-29T22:27:13.216" v="3057" actId="113"/>
        <pc:sldMkLst>
          <pc:docMk/>
          <pc:sldMk cId="4154775101" sldId="267"/>
        </pc:sldMkLst>
        <pc:spChg chg="mod">
          <ac:chgData name="Talukder,Rakibul" userId="62bc1657-5cdd-4d3e-bb6f-fae1cae79914" providerId="ADAL" clId="{F493F9CF-F57D-BA45-8394-5D3D25DB588D}" dt="2022-04-29T22:05:59.924" v="1803" actId="20577"/>
          <ac:spMkLst>
            <pc:docMk/>
            <pc:sldMk cId="4154775101" sldId="267"/>
            <ac:spMk id="2" creationId="{EDF65481-BE48-C8C9-BC6F-0B00F9B5E28D}"/>
          </ac:spMkLst>
        </pc:spChg>
        <pc:spChg chg="mod">
          <ac:chgData name="Talukder,Rakibul" userId="62bc1657-5cdd-4d3e-bb6f-fae1cae79914" providerId="ADAL" clId="{F493F9CF-F57D-BA45-8394-5D3D25DB588D}" dt="2022-04-29T22:27:13.216" v="3057" actId="113"/>
          <ac:spMkLst>
            <pc:docMk/>
            <pc:sldMk cId="4154775101" sldId="267"/>
            <ac:spMk id="3" creationId="{104581F9-6589-D57D-166D-BC4340F2FFAA}"/>
          </ac:spMkLst>
        </pc:spChg>
      </pc:sldChg>
    </pc:docChg>
  </pc:docChgLst>
  <pc:docChgLst>
    <pc:chgData name="Kowalczyk,Nick" userId="S::nkowalcz@colostate.edu::f44f7712-9aab-4108-8071-81a57492a9e5" providerId="AD" clId="Web-{D50726A2-D5E5-4495-AA5B-6DF6D04B34F3}"/>
    <pc:docChg chg="addSld delSld modSld addMainMaster delMainMaster">
      <pc:chgData name="Kowalczyk,Nick" userId="S::nkowalcz@colostate.edu::f44f7712-9aab-4108-8071-81a57492a9e5" providerId="AD" clId="Web-{D50726A2-D5E5-4495-AA5B-6DF6D04B34F3}" dt="2022-04-29T20:10:12.769" v="877" actId="20577"/>
      <pc:docMkLst>
        <pc:docMk/>
      </pc:docMkLst>
      <pc:sldChg chg="addSp delSp modSp mod setBg modClrScheme chgLayout">
        <pc:chgData name="Kowalczyk,Nick" userId="S::nkowalcz@colostate.edu::f44f7712-9aab-4108-8071-81a57492a9e5" providerId="AD" clId="Web-{D50726A2-D5E5-4495-AA5B-6DF6D04B34F3}" dt="2022-04-29T18:16:56.605" v="132" actId="14100"/>
        <pc:sldMkLst>
          <pc:docMk/>
          <pc:sldMk cId="109857222" sldId="256"/>
        </pc:sldMkLst>
        <pc:spChg chg="mod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owalczyk,Nick" userId="S::nkowalcz@colostate.edu::f44f7712-9aab-4108-8071-81a57492a9e5" providerId="AD" clId="Web-{D50726A2-D5E5-4495-AA5B-6DF6D04B34F3}" dt="2022-04-29T18:15:57.135" v="124"/>
          <ac:spMkLst>
            <pc:docMk/>
            <pc:sldMk cId="109857222" sldId="256"/>
            <ac:spMk id="5" creationId="{F00FD84A-6DED-33C9-C94C-46B71A36D09A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18:16:29.010" v="128" actId="1076"/>
          <ac:spMkLst>
            <pc:docMk/>
            <pc:sldMk cId="109857222" sldId="256"/>
            <ac:spMk id="7" creationId="{94AC85B0-E012-C052-2F76-30D9252C9251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08:19.521" v="5"/>
          <ac:spMkLst>
            <pc:docMk/>
            <pc:sldMk cId="109857222" sldId="256"/>
            <ac:spMk id="8" creationId="{6CA2C65D-0168-1245-86C8-62A8A6F7B813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08:19.521" v="5"/>
          <ac:spMkLst>
            <pc:docMk/>
            <pc:sldMk cId="109857222" sldId="256"/>
            <ac:spMk id="10" creationId="{755E9273-3717-C94C-9BFF-75E87E47C46A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08:19.521" v="5"/>
          <ac:spMkLst>
            <pc:docMk/>
            <pc:sldMk cId="109857222" sldId="256"/>
            <ac:spMk id="12" creationId="{2140081E-3C08-DA46-ABEC-F08003999895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08:19.521" v="5"/>
          <ac:spMkLst>
            <pc:docMk/>
            <pc:sldMk cId="109857222" sldId="256"/>
            <ac:spMk id="14" creationId="{3E1569AB-36A0-104C-92D8-E459E628EDC2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57" v="127"/>
          <ac:spMkLst>
            <pc:docMk/>
            <pc:sldMk cId="109857222" sldId="256"/>
            <ac:spMk id="19" creationId="{6CA2C65D-0168-1245-86C8-62A8A6F7B813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57" v="127"/>
          <ac:spMkLst>
            <pc:docMk/>
            <pc:sldMk cId="109857222" sldId="256"/>
            <ac:spMk id="21" creationId="{12E8ED90-6D42-AE40-963A-3924EE2073F0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57" v="127"/>
          <ac:spMkLst>
            <pc:docMk/>
            <pc:sldMk cId="109857222" sldId="256"/>
            <ac:spMk id="23" creationId="{755E9273-3717-C94C-9BFF-75E87E47C46A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10" v="126"/>
          <ac:spMkLst>
            <pc:docMk/>
            <pc:sldMk cId="109857222" sldId="256"/>
            <ac:spMk id="28" creationId="{A7971386-B2B0-4A38-8D3B-8CF23AAA610C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10" v="126"/>
          <ac:spMkLst>
            <pc:docMk/>
            <pc:sldMk cId="109857222" sldId="256"/>
            <ac:spMk id="30" creationId="{96AE4BD0-E2D6-4FE1-9295-59E338A45340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22.010" v="126"/>
          <ac:spMkLst>
            <pc:docMk/>
            <pc:sldMk cId="109857222" sldId="256"/>
            <ac:spMk id="32" creationId="{0D29D77D-2D4E-4868-960B-BEDA724F5CE2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34" creationId="{08B44AFE-C181-7047-8CC9-CA00BD385EEA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35" creationId="{A88F843D-1C1B-C740-AC27-E3238D0F5F47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36" creationId="{9F0EA5A9-0D12-3644-BBEC-6D9D192EBEF4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37" creationId="{A21C8291-E3D5-4240-8FF4-E5213CBCC453}"/>
          </ac:spMkLst>
        </pc:spChg>
        <pc:spChg chg="add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42" creationId="{DD8EACB7-D372-470B-B76E-A829D00310CD}"/>
          </ac:spMkLst>
        </pc:spChg>
        <pc:spChg chg="add">
          <ac:chgData name="Kowalczyk,Nick" userId="S::nkowalcz@colostate.edu::f44f7712-9aab-4108-8071-81a57492a9e5" providerId="AD" clId="Web-{D50726A2-D5E5-4495-AA5B-6DF6D04B34F3}" dt="2022-04-29T18:16:45.964" v="129"/>
          <ac:spMkLst>
            <pc:docMk/>
            <pc:sldMk cId="109857222" sldId="256"/>
            <ac:spMk id="44" creationId="{FBE11A49-02A1-4D4C-9A49-CDF496B1094F}"/>
          </ac:spMkLst>
        </pc:spChg>
        <pc:grpChg chg="add">
          <ac:chgData name="Kowalczyk,Nick" userId="S::nkowalcz@colostate.edu::f44f7712-9aab-4108-8071-81a57492a9e5" providerId="AD" clId="Web-{D50726A2-D5E5-4495-AA5B-6DF6D04B34F3}" dt="2022-04-29T18:16:45.964" v="129"/>
          <ac:grpSpMkLst>
            <pc:docMk/>
            <pc:sldMk cId="109857222" sldId="256"/>
            <ac:grpSpMk id="46" creationId="{F1732D3A-CFF0-45BE-AD79-F83D0272C6C6}"/>
          </ac:grpSpMkLst>
        </pc:grpChg>
        <pc:picChg chg="add mod ord">
          <ac:chgData name="Kowalczyk,Nick" userId="S::nkowalcz@colostate.edu::f44f7712-9aab-4108-8071-81a57492a9e5" providerId="AD" clId="Web-{D50726A2-D5E5-4495-AA5B-6DF6D04B34F3}" dt="2022-04-29T18:16:56.605" v="132" actId="14100"/>
          <ac:picMkLst>
            <pc:docMk/>
            <pc:sldMk cId="109857222" sldId="256"/>
            <ac:picMk id="4" creationId="{04C1D398-D170-AD26-0730-948EAE46A474}"/>
          </ac:picMkLst>
        </pc:picChg>
      </pc:sldChg>
      <pc:sldChg chg="addSp delSp modSp new mod setBg">
        <pc:chgData name="Kowalczyk,Nick" userId="S::nkowalcz@colostate.edu::f44f7712-9aab-4108-8071-81a57492a9e5" providerId="AD" clId="Web-{D50726A2-D5E5-4495-AA5B-6DF6D04B34F3}" dt="2022-04-29T18:30:18.019" v="338" actId="20577"/>
        <pc:sldMkLst>
          <pc:docMk/>
          <pc:sldMk cId="1324484738" sldId="257"/>
        </pc:sldMkLst>
        <pc:spChg chg="mod">
          <ac:chgData name="Kowalczyk,Nick" userId="S::nkowalcz@colostate.edu::f44f7712-9aab-4108-8071-81a57492a9e5" providerId="AD" clId="Web-{D50726A2-D5E5-4495-AA5B-6DF6D04B34F3}" dt="2022-04-29T18:26:44.407" v="320" actId="20577"/>
          <ac:spMkLst>
            <pc:docMk/>
            <pc:sldMk cId="1324484738" sldId="257"/>
            <ac:spMk id="2" creationId="{AC8ED9E8-8D1C-58CC-735B-0AC406EB78C0}"/>
          </ac:spMkLst>
        </pc:spChg>
        <pc:spChg chg="mod">
          <ac:chgData name="Kowalczyk,Nick" userId="S::nkowalcz@colostate.edu::f44f7712-9aab-4108-8071-81a57492a9e5" providerId="AD" clId="Web-{D50726A2-D5E5-4495-AA5B-6DF6D04B34F3}" dt="2022-04-29T18:30:18.019" v="338" actId="20577"/>
          <ac:spMkLst>
            <pc:docMk/>
            <pc:sldMk cId="1324484738" sldId="257"/>
            <ac:spMk id="3" creationId="{6E2A1E56-1026-FA44-3094-6528CFD5A7BE}"/>
          </ac:spMkLst>
        </pc:spChg>
        <pc:spChg chg="add del mod">
          <ac:chgData name="Kowalczyk,Nick" userId="S::nkowalcz@colostate.edu::f44f7712-9aab-4108-8071-81a57492a9e5" providerId="AD" clId="Web-{D50726A2-D5E5-4495-AA5B-6DF6D04B34F3}" dt="2022-04-29T18:26:28.360" v="314"/>
          <ac:spMkLst>
            <pc:docMk/>
            <pc:sldMk cId="1324484738" sldId="257"/>
            <ac:spMk id="4" creationId="{2CC3C4A8-F118-EEA7-8FC3-0E29FC03C127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18:27:30.611" v="334" actId="1076"/>
          <ac:spMkLst>
            <pc:docMk/>
            <pc:sldMk cId="1324484738" sldId="257"/>
            <ac:spMk id="5" creationId="{9B15ECE8-510E-6F0B-AB75-280DDFBD7BCF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8" creationId="{7B22176A-41DB-4D9A-9B6F-F2296F1ED173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10" creationId="{774A8DF5-445E-49C5-B10A-8DF5FEFBCC46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12" creationId="{9A4E38D9-EFB8-40B5-B42B-514FBF180360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1.777" v="146"/>
          <ac:spMkLst>
            <pc:docMk/>
            <pc:sldMk cId="1324484738" sldId="257"/>
            <ac:spMk id="22" creationId="{7B22176A-41DB-4D9A-9B6F-F2296F1ED173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1.777" v="146"/>
          <ac:spMkLst>
            <pc:docMk/>
            <pc:sldMk cId="1324484738" sldId="257"/>
            <ac:spMk id="24" creationId="{774A8DF5-445E-49C5-B10A-8DF5FEFBCC46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1.777" v="146"/>
          <ac:spMkLst>
            <pc:docMk/>
            <pc:sldMk cId="1324484738" sldId="257"/>
            <ac:spMk id="26" creationId="{9A4E38D9-EFB8-40B5-B42B-514FBF180360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8"/>
          <ac:spMkLst>
            <pc:docMk/>
            <pc:sldMk cId="1324484738" sldId="257"/>
            <ac:spMk id="33" creationId="{D97F34F9-F7CE-4D62-8F8B-2E98B03947EC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8"/>
          <ac:spMkLst>
            <pc:docMk/>
            <pc:sldMk cId="1324484738" sldId="257"/>
            <ac:spMk id="34" creationId="{51AEC8AF-1896-43A9-BF10-CE06FD254459}"/>
          </ac:spMkLst>
        </pc:spChg>
        <pc:spChg chg="add del">
          <ac:chgData name="Kowalczyk,Nick" userId="S::nkowalcz@colostate.edu::f44f7712-9aab-4108-8071-81a57492a9e5" providerId="AD" clId="Web-{D50726A2-D5E5-4495-AA5B-6DF6D04B34F3}" dt="2022-04-29T18:17:44.152" v="148"/>
          <ac:spMkLst>
            <pc:docMk/>
            <pc:sldMk cId="1324484738" sldId="257"/>
            <ac:spMk id="35" creationId="{1E199BD9-A6EE-4972-BFB5-2AAE28288C50}"/>
          </ac:spMkLst>
        </pc:spChg>
        <pc:spChg chg="add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38" creationId="{7B4854C3-58CC-4A2C-B4CA-926819F0C2A6}"/>
          </ac:spMkLst>
        </pc:spChg>
        <pc:spChg chg="add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39" creationId="{7B6FD5C0-E257-4B9E-9413-27A374F07FF9}"/>
          </ac:spMkLst>
        </pc:spChg>
        <pc:spChg chg="add">
          <ac:chgData name="Kowalczyk,Nick" userId="S::nkowalcz@colostate.edu::f44f7712-9aab-4108-8071-81a57492a9e5" providerId="AD" clId="Web-{D50726A2-D5E5-4495-AA5B-6DF6D04B34F3}" dt="2022-04-29T18:17:44.152" v="149"/>
          <ac:spMkLst>
            <pc:docMk/>
            <pc:sldMk cId="1324484738" sldId="257"/>
            <ac:spMk id="40" creationId="{FA7B9933-15AE-4ACB-B091-21C9F385332A}"/>
          </ac:spMkLst>
        </pc:spChg>
        <pc:grpChg chg="add del">
          <ac:chgData name="Kowalczyk,Nick" userId="S::nkowalcz@colostate.edu::f44f7712-9aab-4108-8071-81a57492a9e5" providerId="AD" clId="Web-{D50726A2-D5E5-4495-AA5B-6DF6D04B34F3}" dt="2022-04-29T18:17:44.152" v="149"/>
          <ac:grpSpMkLst>
            <pc:docMk/>
            <pc:sldMk cId="1324484738" sldId="257"/>
            <ac:grpSpMk id="14" creationId="{1148C992-36DE-4449-B92D-49AE04B5DE20}"/>
          </ac:grpSpMkLst>
        </pc:grpChg>
        <pc:grpChg chg="add del">
          <ac:chgData name="Kowalczyk,Nick" userId="S::nkowalcz@colostate.edu::f44f7712-9aab-4108-8071-81a57492a9e5" providerId="AD" clId="Web-{D50726A2-D5E5-4495-AA5B-6DF6D04B34F3}" dt="2022-04-29T18:17:41.777" v="146"/>
          <ac:grpSpMkLst>
            <pc:docMk/>
            <pc:sldMk cId="1324484738" sldId="257"/>
            <ac:grpSpMk id="28" creationId="{36996A92-4C38-41D1-AD08-0008BD7F8BE2}"/>
          </ac:grpSpMkLst>
        </pc:grpChg>
        <pc:grpChg chg="add del">
          <ac:chgData name="Kowalczyk,Nick" userId="S::nkowalcz@colostate.edu::f44f7712-9aab-4108-8071-81a57492a9e5" providerId="AD" clId="Web-{D50726A2-D5E5-4495-AA5B-6DF6D04B34F3}" dt="2022-04-29T18:17:44.152" v="148"/>
          <ac:grpSpMkLst>
            <pc:docMk/>
            <pc:sldMk cId="1324484738" sldId="257"/>
            <ac:grpSpMk id="36" creationId="{1148C992-36DE-4449-B92D-49AE04B5DE20}"/>
          </ac:grpSpMkLst>
        </pc:grpChg>
        <pc:grpChg chg="add">
          <ac:chgData name="Kowalczyk,Nick" userId="S::nkowalcz@colostate.edu::f44f7712-9aab-4108-8071-81a57492a9e5" providerId="AD" clId="Web-{D50726A2-D5E5-4495-AA5B-6DF6D04B34F3}" dt="2022-04-29T18:17:44.152" v="149"/>
          <ac:grpSpMkLst>
            <pc:docMk/>
            <pc:sldMk cId="1324484738" sldId="257"/>
            <ac:grpSpMk id="41" creationId="{DE57BB50-0A5D-4AD7-87AB-5904B788BC54}"/>
          </ac:grpSpMkLst>
        </pc:grpChg>
      </pc:sldChg>
      <pc:sldChg chg="addSp delSp modSp new">
        <pc:chgData name="Kowalczyk,Nick" userId="S::nkowalcz@colostate.edu::f44f7712-9aab-4108-8071-81a57492a9e5" providerId="AD" clId="Web-{D50726A2-D5E5-4495-AA5B-6DF6D04B34F3}" dt="2022-04-29T20:10:12.769" v="877" actId="20577"/>
        <pc:sldMkLst>
          <pc:docMk/>
          <pc:sldMk cId="61525285" sldId="258"/>
        </pc:sldMkLst>
        <pc:spChg chg="mod">
          <ac:chgData name="Kowalczyk,Nick" userId="S::nkowalcz@colostate.edu::f44f7712-9aab-4108-8071-81a57492a9e5" providerId="AD" clId="Web-{D50726A2-D5E5-4495-AA5B-6DF6D04B34F3}" dt="2022-04-29T20:03:14.278" v="662" actId="1076"/>
          <ac:spMkLst>
            <pc:docMk/>
            <pc:sldMk cId="61525285" sldId="258"/>
            <ac:spMk id="2" creationId="{C5E67DA8-3CB3-A4FC-ED91-7063AEDC005E}"/>
          </ac:spMkLst>
        </pc:spChg>
        <pc:spChg chg="mod">
          <ac:chgData name="Kowalczyk,Nick" userId="S::nkowalcz@colostate.edu::f44f7712-9aab-4108-8071-81a57492a9e5" providerId="AD" clId="Web-{D50726A2-D5E5-4495-AA5B-6DF6D04B34F3}" dt="2022-04-29T20:03:16.559" v="663" actId="1076"/>
          <ac:spMkLst>
            <pc:docMk/>
            <pc:sldMk cId="61525285" sldId="258"/>
            <ac:spMk id="3" creationId="{C8BD24B1-0DE7-3BE4-38CF-B724215F7960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20:00:10.698" v="490" actId="20577"/>
          <ac:spMkLst>
            <pc:docMk/>
            <pc:sldMk cId="61525285" sldId="258"/>
            <ac:spMk id="5" creationId="{3BD00D7D-6211-AAA1-DDE7-28A175E3C6AB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20:03:22.606" v="665" actId="14100"/>
          <ac:spMkLst>
            <pc:docMk/>
            <pc:sldMk cId="61525285" sldId="258"/>
            <ac:spMk id="7" creationId="{FE2972EF-F7BE-19C8-48A6-F85D1AA13BC4}"/>
          </ac:spMkLst>
        </pc:spChg>
        <pc:spChg chg="add del mod">
          <ac:chgData name="Kowalczyk,Nick" userId="S::nkowalcz@colostate.edu::f44f7712-9aab-4108-8071-81a57492a9e5" providerId="AD" clId="Web-{D50726A2-D5E5-4495-AA5B-6DF6D04B34F3}" dt="2022-04-29T20:03:27.606" v="669"/>
          <ac:spMkLst>
            <pc:docMk/>
            <pc:sldMk cId="61525285" sldId="258"/>
            <ac:spMk id="8" creationId="{4F2FFEC3-BC6F-AFEA-C0CC-82151B30C9CB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20:06:08.576" v="742" actId="14100"/>
          <ac:spMkLst>
            <pc:docMk/>
            <pc:sldMk cId="61525285" sldId="258"/>
            <ac:spMk id="9" creationId="{F98631B6-49E0-5C82-D1E2-E23AEEFAEA8D}"/>
          </ac:spMkLst>
        </pc:spChg>
        <pc:spChg chg="add mod">
          <ac:chgData name="Kowalczyk,Nick" userId="S::nkowalcz@colostate.edu::f44f7712-9aab-4108-8071-81a57492a9e5" providerId="AD" clId="Web-{D50726A2-D5E5-4495-AA5B-6DF6D04B34F3}" dt="2022-04-29T20:10:12.769" v="877" actId="20577"/>
          <ac:spMkLst>
            <pc:docMk/>
            <pc:sldMk cId="61525285" sldId="258"/>
            <ac:spMk id="10" creationId="{7257777D-70A1-C47B-32C3-A9D4E144D254}"/>
          </ac:spMkLst>
        </pc:spChg>
      </pc:sldChg>
      <pc:sldChg chg="new del">
        <pc:chgData name="Kowalczyk,Nick" userId="S::nkowalcz@colostate.edu::f44f7712-9aab-4108-8071-81a57492a9e5" providerId="AD" clId="Web-{D50726A2-D5E5-4495-AA5B-6DF6D04B34F3}" dt="2022-04-29T18:30:54.566" v="350"/>
        <pc:sldMkLst>
          <pc:docMk/>
          <pc:sldMk cId="3601155586" sldId="259"/>
        </pc:sldMkLst>
      </pc:sldChg>
      <pc:sldMasterChg chg="del delSldLayout">
        <pc:chgData name="Kowalczyk,Nick" userId="S::nkowalcz@colostate.edu::f44f7712-9aab-4108-8071-81a57492a9e5" providerId="AD" clId="Web-{D50726A2-D5E5-4495-AA5B-6DF6D04B34F3}" dt="2022-04-29T18:07:03.270" v="0"/>
        <pc:sldMasterMkLst>
          <pc:docMk/>
          <pc:sldMasterMk cId="2460954070" sldId="2147483660"/>
        </pc:sldMasterMkLst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owalczyk,Nick" userId="S::nkowalcz@colostate.edu::f44f7712-9aab-4108-8071-81a57492a9e5" providerId="AD" clId="Web-{D50726A2-D5E5-4495-AA5B-6DF6D04B34F3}" dt="2022-04-29T18:07:03.27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owalczyk,Nick" userId="S::nkowalcz@colostate.edu::f44f7712-9aab-4108-8071-81a57492a9e5" providerId="AD" clId="Web-{D50726A2-D5E5-4495-AA5B-6DF6D04B34F3}" dt="2022-04-29T18:16:22.057" v="127"/>
        <pc:sldMasterMkLst>
          <pc:docMk/>
          <pc:sldMasterMk cId="1580988627" sldId="2147483711"/>
        </pc:sldMasterMkLst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3128159161" sldId="2147483700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715609236" sldId="2147483701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2312997269" sldId="2147483702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2679527404" sldId="2147483703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2855403894" sldId="2147483704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3193120328" sldId="2147483705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1917686937" sldId="2147483706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3192744831" sldId="2147483707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1068685296" sldId="2147483708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3988628885" sldId="2147483709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57" v="127"/>
          <pc:sldLayoutMkLst>
            <pc:docMk/>
            <pc:sldMasterMk cId="1580988627" sldId="2147483711"/>
            <pc:sldLayoutMk cId="429637456" sldId="2147483710"/>
          </pc:sldLayoutMkLst>
        </pc:sldLayoutChg>
      </pc:sldMasterChg>
      <pc:sldMasterChg chg="add del addSldLayout delSldLayout">
        <pc:chgData name="Kowalczyk,Nick" userId="S::nkowalcz@colostate.edu::f44f7712-9aab-4108-8071-81a57492a9e5" providerId="AD" clId="Web-{D50726A2-D5E5-4495-AA5B-6DF6D04B34F3}" dt="2022-04-29T18:16:22.010" v="126"/>
        <pc:sldMasterMkLst>
          <pc:docMk/>
          <pc:sldMasterMk cId="538790463" sldId="2147483761"/>
        </pc:sldMasterMkLst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1051165710" sldId="2147483750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2510217563" sldId="2147483751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2497074719" sldId="2147483752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3304902501" sldId="2147483753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57197512" sldId="2147483754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3661560866" sldId="2147483755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1338483039" sldId="2147483756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1433513071" sldId="2147483757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628922008" sldId="2147483758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1274039796" sldId="2147483759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22.010" v="126"/>
          <pc:sldLayoutMkLst>
            <pc:docMk/>
            <pc:sldMasterMk cId="538790463" sldId="2147483761"/>
            <pc:sldLayoutMk cId="2304709196" sldId="2147483760"/>
          </pc:sldLayoutMkLst>
        </pc:sldLayoutChg>
      </pc:sldMasterChg>
      <pc:sldMasterChg chg="add del addSldLayout delSldLayout">
        <pc:chgData name="Kowalczyk,Nick" userId="S::nkowalcz@colostate.edu::f44f7712-9aab-4108-8071-81a57492a9e5" providerId="AD" clId="Web-{D50726A2-D5E5-4495-AA5B-6DF6D04B34F3}" dt="2022-04-29T18:16:45.964" v="129"/>
        <pc:sldMasterMkLst>
          <pc:docMk/>
          <pc:sldMasterMk cId="1628088945" sldId="2147483800"/>
        </pc:sldMasterMkLst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1461169644" sldId="2147483789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800170777" sldId="2147483790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3135191608" sldId="2147483791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2914214745" sldId="2147483792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2460107199" sldId="2147483793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3765173202" sldId="2147483794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3806451619" sldId="2147483795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583221810" sldId="2147483796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1127085452" sldId="2147483797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2753743504" sldId="2147483798"/>
          </pc:sldLayoutMkLst>
        </pc:sldLayoutChg>
        <pc:sldLayoutChg chg="add del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628088945" sldId="2147483800"/>
            <pc:sldLayoutMk cId="2227097679" sldId="2147483799"/>
          </pc:sldLayoutMkLst>
        </pc:sldLayoutChg>
      </pc:sldMasterChg>
      <pc:sldMasterChg chg="add addSldLayout">
        <pc:chgData name="Kowalczyk,Nick" userId="S::nkowalcz@colostate.edu::f44f7712-9aab-4108-8071-81a57492a9e5" providerId="AD" clId="Web-{D50726A2-D5E5-4495-AA5B-6DF6D04B34F3}" dt="2022-04-29T18:16:45.964" v="129"/>
        <pc:sldMasterMkLst>
          <pc:docMk/>
          <pc:sldMasterMk cId="1732455870" sldId="2147483902"/>
        </pc:sldMasterMkLst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851789789" sldId="2147483891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2810638010" sldId="2147483892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2131925895" sldId="2147483893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1156193794" sldId="2147483894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2109578709" sldId="2147483895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1594289422" sldId="2147483896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86711599" sldId="2147483897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1658200175" sldId="2147483898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3897029627" sldId="2147483899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505743003" sldId="2147483900"/>
          </pc:sldLayoutMkLst>
        </pc:sldLayoutChg>
        <pc:sldLayoutChg chg="add">
          <pc:chgData name="Kowalczyk,Nick" userId="S::nkowalcz@colostate.edu::f44f7712-9aab-4108-8071-81a57492a9e5" providerId="AD" clId="Web-{D50726A2-D5E5-4495-AA5B-6DF6D04B34F3}" dt="2022-04-29T18:16:45.964" v="129"/>
          <pc:sldLayoutMkLst>
            <pc:docMk/>
            <pc:sldMasterMk cId="1732455870" sldId="2147483902"/>
            <pc:sldLayoutMk cId="1085263203" sldId="2147483901"/>
          </pc:sldLayoutMkLst>
        </pc:sldLayoutChg>
      </pc:sldMasterChg>
    </pc:docChg>
  </pc:docChgLst>
  <pc:docChgLst>
    <pc:chgData name="Banik,Mridul" userId="S::mbanik@colostate.edu::4cbcc6d9-da2e-4c01-ac9f-e2909303b87a" providerId="AD" clId="Web-{C84ADBF3-4130-80B5-E4EB-E765ED3C92B2}"/>
    <pc:docChg chg="addSld modSld">
      <pc:chgData name="Banik,Mridul" userId="S::mbanik@colostate.edu::4cbcc6d9-da2e-4c01-ac9f-e2909303b87a" providerId="AD" clId="Web-{C84ADBF3-4130-80B5-E4EB-E765ED3C92B2}" dt="2022-04-29T19:40:16.103" v="45" actId="20577"/>
      <pc:docMkLst>
        <pc:docMk/>
      </pc:docMkLst>
      <pc:sldChg chg="modSp new">
        <pc:chgData name="Banik,Mridul" userId="S::mbanik@colostate.edu::4cbcc6d9-da2e-4c01-ac9f-e2909303b87a" providerId="AD" clId="Web-{C84ADBF3-4130-80B5-E4EB-E765ED3C92B2}" dt="2022-04-29T19:40:16.103" v="45" actId="20577"/>
        <pc:sldMkLst>
          <pc:docMk/>
          <pc:sldMk cId="838790449" sldId="259"/>
        </pc:sldMkLst>
        <pc:spChg chg="mod">
          <ac:chgData name="Banik,Mridul" userId="S::mbanik@colostate.edu::4cbcc6d9-da2e-4c01-ac9f-e2909303b87a" providerId="AD" clId="Web-{C84ADBF3-4130-80B5-E4EB-E765ED3C92B2}" dt="2022-04-29T19:24:54.024" v="10" actId="20577"/>
          <ac:spMkLst>
            <pc:docMk/>
            <pc:sldMk cId="838790449" sldId="259"/>
            <ac:spMk id="2" creationId="{41517BC4-D628-EF6D-73CC-204E878E59DA}"/>
          </ac:spMkLst>
        </pc:spChg>
        <pc:spChg chg="mod">
          <ac:chgData name="Banik,Mridul" userId="S::mbanik@colostate.edu::4cbcc6d9-da2e-4c01-ac9f-e2909303b87a" providerId="AD" clId="Web-{C84ADBF3-4130-80B5-E4EB-E765ED3C92B2}" dt="2022-04-29T19:40:16.103" v="45" actId="20577"/>
          <ac:spMkLst>
            <pc:docMk/>
            <pc:sldMk cId="838790449" sldId="259"/>
            <ac:spMk id="3" creationId="{28B660CF-5D3C-AD75-6ED0-B21E3A033AC9}"/>
          </ac:spMkLst>
        </pc:spChg>
      </pc:sldChg>
      <pc:sldChg chg="modSp new">
        <pc:chgData name="Banik,Mridul" userId="S::mbanik@colostate.edu::4cbcc6d9-da2e-4c01-ac9f-e2909303b87a" providerId="AD" clId="Web-{C84ADBF3-4130-80B5-E4EB-E765ED3C92B2}" dt="2022-04-29T19:25:10.337" v="14" actId="20577"/>
        <pc:sldMkLst>
          <pc:docMk/>
          <pc:sldMk cId="883849945" sldId="260"/>
        </pc:sldMkLst>
        <pc:spChg chg="mod">
          <ac:chgData name="Banik,Mridul" userId="S::mbanik@colostate.edu::4cbcc6d9-da2e-4c01-ac9f-e2909303b87a" providerId="AD" clId="Web-{C84ADBF3-4130-80B5-E4EB-E765ED3C92B2}" dt="2022-04-29T19:25:10.337" v="14" actId="20577"/>
          <ac:spMkLst>
            <pc:docMk/>
            <pc:sldMk cId="883849945" sldId="260"/>
            <ac:spMk id="2" creationId="{381A6437-04DB-CDF9-B54A-4E0F4FB2CEF1}"/>
          </ac:spMkLst>
        </pc:spChg>
      </pc:sldChg>
      <pc:sldChg chg="modSp new">
        <pc:chgData name="Banik,Mridul" userId="S::mbanik@colostate.edu::4cbcc6d9-da2e-4c01-ac9f-e2909303b87a" providerId="AD" clId="Web-{C84ADBF3-4130-80B5-E4EB-E765ED3C92B2}" dt="2022-04-29T19:25:26.821" v="19" actId="20577"/>
        <pc:sldMkLst>
          <pc:docMk/>
          <pc:sldMk cId="569891347" sldId="261"/>
        </pc:sldMkLst>
        <pc:spChg chg="mod">
          <ac:chgData name="Banik,Mridul" userId="S::mbanik@colostate.edu::4cbcc6d9-da2e-4c01-ac9f-e2909303b87a" providerId="AD" clId="Web-{C84ADBF3-4130-80B5-E4EB-E765ED3C92B2}" dt="2022-04-29T19:25:26.821" v="19" actId="20577"/>
          <ac:spMkLst>
            <pc:docMk/>
            <pc:sldMk cId="569891347" sldId="261"/>
            <ac:spMk id="2" creationId="{9D4EEF58-B6C5-BF3C-3379-F5902AB7E7B2}"/>
          </ac:spMkLst>
        </pc:spChg>
      </pc:sldChg>
    </pc:docChg>
  </pc:docChgLst>
  <pc:docChgLst>
    <pc:chgData name="Banik,Mridul" userId="4cbcc6d9-da2e-4c01-ac9f-e2909303b87a" providerId="ADAL" clId="{A34EEECB-C93A-4E81-B1A1-21EF9338728E}"/>
    <pc:docChg chg="undo custSel addSld delSld modSld sldOrd">
      <pc:chgData name="Banik,Mridul" userId="4cbcc6d9-da2e-4c01-ac9f-e2909303b87a" providerId="ADAL" clId="{A34EEECB-C93A-4E81-B1A1-21EF9338728E}" dt="2022-04-29T21:34:35.189" v="1566" actId="113"/>
      <pc:docMkLst>
        <pc:docMk/>
      </pc:docMkLst>
      <pc:sldChg chg="addSp delSp modSp del mod modClrScheme chgLayout">
        <pc:chgData name="Banik,Mridul" userId="4cbcc6d9-da2e-4c01-ac9f-e2909303b87a" providerId="ADAL" clId="{A34EEECB-C93A-4E81-B1A1-21EF9338728E}" dt="2022-04-29T20:15:19.841" v="689" actId="47"/>
        <pc:sldMkLst>
          <pc:docMk/>
          <pc:sldMk cId="838790449" sldId="259"/>
        </pc:sldMkLst>
        <pc:spChg chg="mod ord">
          <ac:chgData name="Banik,Mridul" userId="4cbcc6d9-da2e-4c01-ac9f-e2909303b87a" providerId="ADAL" clId="{A34EEECB-C93A-4E81-B1A1-21EF9338728E}" dt="2022-04-29T20:12:59.179" v="639" actId="21"/>
          <ac:spMkLst>
            <pc:docMk/>
            <pc:sldMk cId="838790449" sldId="259"/>
            <ac:spMk id="2" creationId="{41517BC4-D628-EF6D-73CC-204E878E59DA}"/>
          </ac:spMkLst>
        </pc:spChg>
        <pc:spChg chg="mod ord">
          <ac:chgData name="Banik,Mridul" userId="4cbcc6d9-da2e-4c01-ac9f-e2909303b87a" providerId="ADAL" clId="{A34EEECB-C93A-4E81-B1A1-21EF9338728E}" dt="2022-04-29T20:11:42.161" v="615" actId="700"/>
          <ac:spMkLst>
            <pc:docMk/>
            <pc:sldMk cId="838790449" sldId="259"/>
            <ac:spMk id="3" creationId="{28B660CF-5D3C-AD75-6ED0-B21E3A033AC9}"/>
          </ac:spMkLst>
        </pc:spChg>
        <pc:spChg chg="add mod ord">
          <ac:chgData name="Banik,Mridul" userId="4cbcc6d9-da2e-4c01-ac9f-e2909303b87a" providerId="ADAL" clId="{A34EEECB-C93A-4E81-B1A1-21EF9338728E}" dt="2022-04-29T20:13:10.759" v="641" actId="21"/>
          <ac:spMkLst>
            <pc:docMk/>
            <pc:sldMk cId="838790449" sldId="259"/>
            <ac:spMk id="4" creationId="{5EB705FF-AE4C-48CD-90C3-B659F5B9CA16}"/>
          </ac:spMkLst>
        </pc:spChg>
        <pc:picChg chg="add del mod">
          <ac:chgData name="Banik,Mridul" userId="4cbcc6d9-da2e-4c01-ac9f-e2909303b87a" providerId="ADAL" clId="{A34EEECB-C93A-4E81-B1A1-21EF9338728E}" dt="2022-04-29T20:12:10.906" v="619" actId="21"/>
          <ac:picMkLst>
            <pc:docMk/>
            <pc:sldMk cId="838790449" sldId="259"/>
            <ac:picMk id="5" creationId="{61865216-0EBE-4B18-A33D-3E5EA18831E9}"/>
          </ac:picMkLst>
        </pc:picChg>
      </pc:sldChg>
      <pc:sldChg chg="addSp delSp modSp del mod modClrScheme chgLayout">
        <pc:chgData name="Banik,Mridul" userId="4cbcc6d9-da2e-4c01-ac9f-e2909303b87a" providerId="ADAL" clId="{A34EEECB-C93A-4E81-B1A1-21EF9338728E}" dt="2022-04-29T20:41:57.419" v="876" actId="2696"/>
        <pc:sldMkLst>
          <pc:docMk/>
          <pc:sldMk cId="883849945" sldId="260"/>
        </pc:sldMkLst>
        <pc:spChg chg="mod ord">
          <ac:chgData name="Banik,Mridul" userId="4cbcc6d9-da2e-4c01-ac9f-e2909303b87a" providerId="ADAL" clId="{A34EEECB-C93A-4E81-B1A1-21EF9338728E}" dt="2022-04-29T20:05:30.294" v="451" actId="1076"/>
          <ac:spMkLst>
            <pc:docMk/>
            <pc:sldMk cId="883849945" sldId="260"/>
            <ac:spMk id="2" creationId="{381A6437-04DB-CDF9-B54A-4E0F4FB2CEF1}"/>
          </ac:spMkLst>
        </pc:spChg>
        <pc:spChg chg="add del mod ord">
          <ac:chgData name="Banik,Mridul" userId="4cbcc6d9-da2e-4c01-ac9f-e2909303b87a" providerId="ADAL" clId="{A34EEECB-C93A-4E81-B1A1-21EF9338728E}" dt="2022-04-29T20:38:09.546" v="844" actId="22"/>
          <ac:spMkLst>
            <pc:docMk/>
            <pc:sldMk cId="883849945" sldId="260"/>
            <ac:spMk id="3" creationId="{252229AB-DB57-1B37-813E-D60A43212DE7}"/>
          </ac:spMkLst>
        </pc:spChg>
        <pc:spChg chg="add mod ord">
          <ac:chgData name="Banik,Mridul" userId="4cbcc6d9-da2e-4c01-ac9f-e2909303b87a" providerId="ADAL" clId="{A34EEECB-C93A-4E81-B1A1-21EF9338728E}" dt="2022-04-29T20:40:10.193" v="858" actId="21"/>
          <ac:spMkLst>
            <pc:docMk/>
            <pc:sldMk cId="883849945" sldId="260"/>
            <ac:spMk id="6" creationId="{34A55FC9-FAFD-447E-941D-FC90CE103AB9}"/>
          </ac:spMkLst>
        </pc:spChg>
        <pc:picChg chg="add del mod">
          <ac:chgData name="Banik,Mridul" userId="4cbcc6d9-da2e-4c01-ac9f-e2909303b87a" providerId="ADAL" clId="{A34EEECB-C93A-4E81-B1A1-21EF9338728E}" dt="2022-04-29T20:10:47.035" v="605" actId="21"/>
          <ac:picMkLst>
            <pc:docMk/>
            <pc:sldMk cId="883849945" sldId="260"/>
            <ac:picMk id="5" creationId="{623E73F0-2B86-47D9-9A4D-77C04C5C616B}"/>
          </ac:picMkLst>
        </pc:picChg>
        <pc:picChg chg="add del mod ord">
          <ac:chgData name="Banik,Mridul" userId="4cbcc6d9-da2e-4c01-ac9f-e2909303b87a" providerId="ADAL" clId="{A34EEECB-C93A-4E81-B1A1-21EF9338728E}" dt="2022-04-29T20:38:05.209" v="842" actId="22"/>
          <ac:picMkLst>
            <pc:docMk/>
            <pc:sldMk cId="883849945" sldId="260"/>
            <ac:picMk id="8" creationId="{D7F24C97-72F8-47BF-861F-E905955B0EDF}"/>
          </ac:picMkLst>
        </pc:picChg>
        <pc:picChg chg="add del mod ord">
          <ac:chgData name="Banik,Mridul" userId="4cbcc6d9-da2e-4c01-ac9f-e2909303b87a" providerId="ADAL" clId="{A34EEECB-C93A-4E81-B1A1-21EF9338728E}" dt="2022-04-29T20:38:09.546" v="844" actId="22"/>
          <ac:picMkLst>
            <pc:docMk/>
            <pc:sldMk cId="883849945" sldId="260"/>
            <ac:picMk id="10" creationId="{D39B32B2-A305-4C2F-9844-8563038C468A}"/>
          </ac:picMkLst>
        </pc:picChg>
      </pc:sldChg>
      <pc:sldChg chg="addSp modSp mod">
        <pc:chgData name="Banik,Mridul" userId="4cbcc6d9-da2e-4c01-ac9f-e2909303b87a" providerId="ADAL" clId="{A34EEECB-C93A-4E81-B1A1-21EF9338728E}" dt="2022-04-29T21:34:35.189" v="1566" actId="113"/>
        <pc:sldMkLst>
          <pc:docMk/>
          <pc:sldMk cId="569891347" sldId="261"/>
        </pc:sldMkLst>
        <pc:spChg chg="mod">
          <ac:chgData name="Banik,Mridul" userId="4cbcc6d9-da2e-4c01-ac9f-e2909303b87a" providerId="ADAL" clId="{A34EEECB-C93A-4E81-B1A1-21EF9338728E}" dt="2022-04-29T20:18:07.523" v="693" actId="1076"/>
          <ac:spMkLst>
            <pc:docMk/>
            <pc:sldMk cId="569891347" sldId="261"/>
            <ac:spMk id="2" creationId="{9D4EEF58-B6C5-BF3C-3379-F5902AB7E7B2}"/>
          </ac:spMkLst>
        </pc:spChg>
        <pc:spChg chg="mod">
          <ac:chgData name="Banik,Mridul" userId="4cbcc6d9-da2e-4c01-ac9f-e2909303b87a" providerId="ADAL" clId="{A34EEECB-C93A-4E81-B1A1-21EF9338728E}" dt="2022-04-29T21:34:35.189" v="1566" actId="113"/>
          <ac:spMkLst>
            <pc:docMk/>
            <pc:sldMk cId="569891347" sldId="261"/>
            <ac:spMk id="3" creationId="{C851AA85-E053-59C4-9FE6-EC5F8ACB0C39}"/>
          </ac:spMkLst>
        </pc:spChg>
        <pc:picChg chg="add mod">
          <ac:chgData name="Banik,Mridul" userId="4cbcc6d9-da2e-4c01-ac9f-e2909303b87a" providerId="ADAL" clId="{A34EEECB-C93A-4E81-B1A1-21EF9338728E}" dt="2022-04-29T20:50:57.402" v="1521" actId="1076"/>
          <ac:picMkLst>
            <pc:docMk/>
            <pc:sldMk cId="569891347" sldId="261"/>
            <ac:picMk id="4" creationId="{2769C931-AE66-4AFF-8745-1149F0B81792}"/>
          </ac:picMkLst>
        </pc:picChg>
      </pc:sldChg>
      <pc:sldChg chg="addSp delSp modSp new mod modClrScheme chgLayout">
        <pc:chgData name="Banik,Mridul" userId="4cbcc6d9-da2e-4c01-ac9f-e2909303b87a" providerId="ADAL" clId="{A34EEECB-C93A-4E81-B1A1-21EF9338728E}" dt="2022-04-29T21:27:30.400" v="1526" actId="20577"/>
        <pc:sldMkLst>
          <pc:docMk/>
          <pc:sldMk cId="1612752560" sldId="262"/>
        </pc:sldMkLst>
        <pc:spChg chg="del mod ord">
          <ac:chgData name="Banik,Mridul" userId="4cbcc6d9-da2e-4c01-ac9f-e2909303b87a" providerId="ADAL" clId="{A34EEECB-C93A-4E81-B1A1-21EF9338728E}" dt="2022-04-29T20:12:06.897" v="618" actId="700"/>
          <ac:spMkLst>
            <pc:docMk/>
            <pc:sldMk cId="1612752560" sldId="262"/>
            <ac:spMk id="2" creationId="{8063F375-A42E-4292-8993-144A70A861CE}"/>
          </ac:spMkLst>
        </pc:spChg>
        <pc:spChg chg="del mod ord">
          <ac:chgData name="Banik,Mridul" userId="4cbcc6d9-da2e-4c01-ac9f-e2909303b87a" providerId="ADAL" clId="{A34EEECB-C93A-4E81-B1A1-21EF9338728E}" dt="2022-04-29T20:12:06.897" v="618" actId="700"/>
          <ac:spMkLst>
            <pc:docMk/>
            <pc:sldMk cId="1612752560" sldId="262"/>
            <ac:spMk id="3" creationId="{A1A48397-166E-4F50-9B5A-46D7CBE45F88}"/>
          </ac:spMkLst>
        </pc:spChg>
        <pc:spChg chg="add mod ord">
          <ac:chgData name="Banik,Mridul" userId="4cbcc6d9-da2e-4c01-ac9f-e2909303b87a" providerId="ADAL" clId="{A34EEECB-C93A-4E81-B1A1-21EF9338728E}" dt="2022-04-29T20:13:22.612" v="644" actId="1076"/>
          <ac:spMkLst>
            <pc:docMk/>
            <pc:sldMk cId="1612752560" sldId="262"/>
            <ac:spMk id="4" creationId="{72284F0F-0685-4802-B874-3247693747EB}"/>
          </ac:spMkLst>
        </pc:spChg>
        <pc:spChg chg="add del mod ord">
          <ac:chgData name="Banik,Mridul" userId="4cbcc6d9-da2e-4c01-ac9f-e2909303b87a" providerId="ADAL" clId="{A34EEECB-C93A-4E81-B1A1-21EF9338728E}" dt="2022-04-29T20:12:49.755" v="638" actId="14100"/>
          <ac:spMkLst>
            <pc:docMk/>
            <pc:sldMk cId="1612752560" sldId="262"/>
            <ac:spMk id="5" creationId="{647A0A8D-35DB-4B5F-8B1A-D906B6E6A60C}"/>
          </ac:spMkLst>
        </pc:spChg>
        <pc:spChg chg="add mod ord">
          <ac:chgData name="Banik,Mridul" userId="4cbcc6d9-da2e-4c01-ac9f-e2909303b87a" providerId="ADAL" clId="{A34EEECB-C93A-4E81-B1A1-21EF9338728E}" dt="2022-04-29T21:27:30.400" v="1526" actId="20577"/>
          <ac:spMkLst>
            <pc:docMk/>
            <pc:sldMk cId="1612752560" sldId="262"/>
            <ac:spMk id="6" creationId="{98BBCCB2-1898-467F-9C97-8A0622C289C4}"/>
          </ac:spMkLst>
        </pc:spChg>
        <pc:picChg chg="add del mod">
          <ac:chgData name="Banik,Mridul" userId="4cbcc6d9-da2e-4c01-ac9f-e2909303b87a" providerId="ADAL" clId="{A34EEECB-C93A-4E81-B1A1-21EF9338728E}" dt="2022-04-29T20:12:30.882" v="623"/>
          <ac:picMkLst>
            <pc:docMk/>
            <pc:sldMk cId="1612752560" sldId="262"/>
            <ac:picMk id="7" creationId="{7EA73AD0-40D2-49FA-ABF0-B7F9A8D8CEDF}"/>
          </ac:picMkLst>
        </pc:picChg>
        <pc:picChg chg="add mod">
          <ac:chgData name="Banik,Mridul" userId="4cbcc6d9-da2e-4c01-ac9f-e2909303b87a" providerId="ADAL" clId="{A34EEECB-C93A-4E81-B1A1-21EF9338728E}" dt="2022-04-29T20:12:35.906" v="636"/>
          <ac:picMkLst>
            <pc:docMk/>
            <pc:sldMk cId="1612752560" sldId="262"/>
            <ac:picMk id="8" creationId="{08CDB708-8AB5-47F5-9002-DA36C3A27F31}"/>
          </ac:picMkLst>
        </pc:picChg>
      </pc:sldChg>
      <pc:sldChg chg="addSp delSp modSp add mod ord">
        <pc:chgData name="Banik,Mridul" userId="4cbcc6d9-da2e-4c01-ac9f-e2909303b87a" providerId="ADAL" clId="{A34EEECB-C93A-4E81-B1A1-21EF9338728E}" dt="2022-04-29T21:29:04.213" v="1565" actId="20577"/>
        <pc:sldMkLst>
          <pc:docMk/>
          <pc:sldMk cId="4029874549" sldId="263"/>
        </pc:sldMkLst>
        <pc:spChg chg="mod">
          <ac:chgData name="Banik,Mridul" userId="4cbcc6d9-da2e-4c01-ac9f-e2909303b87a" providerId="ADAL" clId="{A34EEECB-C93A-4E81-B1A1-21EF9338728E}" dt="2022-04-29T20:44:06.077" v="960" actId="20577"/>
          <ac:spMkLst>
            <pc:docMk/>
            <pc:sldMk cId="4029874549" sldId="263"/>
            <ac:spMk id="4" creationId="{72284F0F-0685-4802-B874-3247693747EB}"/>
          </ac:spMkLst>
        </pc:spChg>
        <pc:spChg chg="mod">
          <ac:chgData name="Banik,Mridul" userId="4cbcc6d9-da2e-4c01-ac9f-e2909303b87a" providerId="ADAL" clId="{A34EEECB-C93A-4E81-B1A1-21EF9338728E}" dt="2022-04-29T21:29:04.213" v="1565" actId="20577"/>
          <ac:spMkLst>
            <pc:docMk/>
            <pc:sldMk cId="4029874549" sldId="263"/>
            <ac:spMk id="5" creationId="{647A0A8D-35DB-4B5F-8B1A-D906B6E6A60C}"/>
          </ac:spMkLst>
        </pc:spChg>
        <pc:spChg chg="mod">
          <ac:chgData name="Banik,Mridul" userId="4cbcc6d9-da2e-4c01-ac9f-e2909303b87a" providerId="ADAL" clId="{A34EEECB-C93A-4E81-B1A1-21EF9338728E}" dt="2022-04-29T21:28:22.840" v="1563" actId="14100"/>
          <ac:spMkLst>
            <pc:docMk/>
            <pc:sldMk cId="4029874549" sldId="263"/>
            <ac:spMk id="6" creationId="{98BBCCB2-1898-467F-9C97-8A0622C289C4}"/>
          </ac:spMkLst>
        </pc:spChg>
        <pc:picChg chg="add mod">
          <ac:chgData name="Banik,Mridul" userId="4cbcc6d9-da2e-4c01-ac9f-e2909303b87a" providerId="ADAL" clId="{A34EEECB-C93A-4E81-B1A1-21EF9338728E}" dt="2022-04-29T20:41:31.833" v="874" actId="1076"/>
          <ac:picMkLst>
            <pc:docMk/>
            <pc:sldMk cId="4029874549" sldId="263"/>
            <ac:picMk id="3" creationId="{63E16F94-8513-4AE9-BA30-36203D3726F9}"/>
          </ac:picMkLst>
        </pc:picChg>
        <pc:picChg chg="del">
          <ac:chgData name="Banik,Mridul" userId="4cbcc6d9-da2e-4c01-ac9f-e2909303b87a" providerId="ADAL" clId="{A34EEECB-C93A-4E81-B1A1-21EF9338728E}" dt="2022-04-29T20:38:39.266" v="848" actId="478"/>
          <ac:picMkLst>
            <pc:docMk/>
            <pc:sldMk cId="4029874549" sldId="263"/>
            <ac:picMk id="8" creationId="{08CDB708-8AB5-47F5-9002-DA36C3A27F31}"/>
          </ac:picMkLst>
        </pc:picChg>
        <pc:picChg chg="add del mod">
          <ac:chgData name="Banik,Mridul" userId="4cbcc6d9-da2e-4c01-ac9f-e2909303b87a" providerId="ADAL" clId="{A34EEECB-C93A-4E81-B1A1-21EF9338728E}" dt="2022-04-29T20:41:09.761" v="866" actId="478"/>
          <ac:picMkLst>
            <pc:docMk/>
            <pc:sldMk cId="4029874549" sldId="263"/>
            <ac:picMk id="9" creationId="{B41409A7-8A9E-490D-B8D8-FE865590A988}"/>
          </ac:picMkLst>
        </pc:picChg>
        <pc:picChg chg="add mod">
          <ac:chgData name="Banik,Mridul" userId="4cbcc6d9-da2e-4c01-ac9f-e2909303b87a" providerId="ADAL" clId="{A34EEECB-C93A-4E81-B1A1-21EF9338728E}" dt="2022-04-29T20:41:35.681" v="875" actId="1076"/>
          <ac:picMkLst>
            <pc:docMk/>
            <pc:sldMk cId="4029874549" sldId="263"/>
            <ac:picMk id="11" creationId="{EE923BF3-ACC0-4FA2-BDC4-CB7E70EBC45D}"/>
          </ac:picMkLst>
        </pc:picChg>
      </pc:sldChg>
    </pc:docChg>
  </pc:docChgLst>
  <pc:docChgLst>
    <pc:chgData name="Banik,Mridul" userId="S::mbanik@colostate.edu::4cbcc6d9-da2e-4c01-ac9f-e2909303b87a" providerId="AD" clId="Web-{253561FD-18EC-B228-E5A3-8B421C9951CF}"/>
    <pc:docChg chg="modSld">
      <pc:chgData name="Banik,Mridul" userId="S::mbanik@colostate.edu::4cbcc6d9-da2e-4c01-ac9f-e2909303b87a" providerId="AD" clId="Web-{253561FD-18EC-B228-E5A3-8B421C9951CF}" dt="2022-05-04T14:42:53.106" v="3" actId="20577"/>
      <pc:docMkLst>
        <pc:docMk/>
      </pc:docMkLst>
      <pc:sldChg chg="modSp">
        <pc:chgData name="Banik,Mridul" userId="S::mbanik@colostate.edu::4cbcc6d9-da2e-4c01-ac9f-e2909303b87a" providerId="AD" clId="Web-{253561FD-18EC-B228-E5A3-8B421C9951CF}" dt="2022-05-04T14:42:53.106" v="3" actId="20577"/>
        <pc:sldMkLst>
          <pc:docMk/>
          <pc:sldMk cId="569891347" sldId="261"/>
        </pc:sldMkLst>
        <pc:spChg chg="mod">
          <ac:chgData name="Banik,Mridul" userId="S::mbanik@colostate.edu::4cbcc6d9-da2e-4c01-ac9f-e2909303b87a" providerId="AD" clId="Web-{253561FD-18EC-B228-E5A3-8B421C9951CF}" dt="2022-05-04T14:42:53.106" v="3" actId="20577"/>
          <ac:spMkLst>
            <pc:docMk/>
            <pc:sldMk cId="569891347" sldId="261"/>
            <ac:spMk id="3" creationId="{C851AA85-E053-59C4-9FE6-EC5F8ACB0C39}"/>
          </ac:spMkLst>
        </pc:spChg>
      </pc:sldChg>
    </pc:docChg>
  </pc:docChgLst>
  <pc:docChgLst>
    <pc:chgData name="Kowalczyk,Nick" userId="S::nkowalcz@colostate.edu::f44f7712-9aab-4108-8071-81a57492a9e5" providerId="AD" clId="Web-{36B0FA94-FC71-A10D-D758-BC1202B17484}"/>
    <pc:docChg chg="modSld">
      <pc:chgData name="Kowalczyk,Nick" userId="S::nkowalcz@colostate.edu::f44f7712-9aab-4108-8071-81a57492a9e5" providerId="AD" clId="Web-{36B0FA94-FC71-A10D-D758-BC1202B17484}" dt="2022-04-29T20:55:51.876" v="119" actId="20577"/>
      <pc:docMkLst>
        <pc:docMk/>
      </pc:docMkLst>
      <pc:sldChg chg="modSp">
        <pc:chgData name="Kowalczyk,Nick" userId="S::nkowalcz@colostate.edu::f44f7712-9aab-4108-8071-81a57492a9e5" providerId="AD" clId="Web-{36B0FA94-FC71-A10D-D758-BC1202B17484}" dt="2022-04-29T20:55:51.876" v="119" actId="20577"/>
        <pc:sldMkLst>
          <pc:docMk/>
          <pc:sldMk cId="1612752560" sldId="262"/>
        </pc:sldMkLst>
        <pc:spChg chg="mod">
          <ac:chgData name="Kowalczyk,Nick" userId="S::nkowalcz@colostate.edu::f44f7712-9aab-4108-8071-81a57492a9e5" providerId="AD" clId="Web-{36B0FA94-FC71-A10D-D758-BC1202B17484}" dt="2022-04-29T20:55:51.876" v="119" actId="20577"/>
          <ac:spMkLst>
            <pc:docMk/>
            <pc:sldMk cId="1612752560" sldId="262"/>
            <ac:spMk id="6" creationId="{98BBCCB2-1898-467F-9C97-8A0622C289C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nik\Ds%20Term%20Project\tp_output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nik\Ds%20Term%20Project\tp_output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nik\Ds%20Term%20Project\tp_output\tes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nik\Ds%20Term%20Project\tp_output\test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r>
              <a:rPr lang="en-US" b="0"/>
              <a:t>Normalizer</a:t>
            </a:r>
            <a:r>
              <a:rPr lang="en-US" b="0" baseline="0"/>
              <a:t> : </a:t>
            </a:r>
            <a:r>
              <a:rPr lang="en-US" b="0"/>
              <a:t>Correlation</a:t>
            </a:r>
            <a:r>
              <a:rPr lang="en-US" b="0" baseline="0"/>
              <a:t> : </a:t>
            </a:r>
            <a:r>
              <a:rPr lang="en-US" b="0"/>
              <a:t>SVI Factors - Total</a:t>
            </a:r>
            <a:r>
              <a:rPr lang="en-US" b="0" baseline="0"/>
              <a:t> Crime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v>HouseCompDis_RPL2-TOTAL_CASES_correlation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test!$B$2:$B$8</c:f>
              <c:numCache>
                <c:formatCode>0.00</c:formatCode>
                <c:ptCount val="7"/>
                <c:pt idx="0">
                  <c:v>-2.4119379306491998E-2</c:v>
                </c:pt>
                <c:pt idx="1">
                  <c:v>9.1391985401471601E-2</c:v>
                </c:pt>
                <c:pt idx="2">
                  <c:v>0.290259004074779</c:v>
                </c:pt>
                <c:pt idx="3">
                  <c:v>0.262553428192149</c:v>
                </c:pt>
                <c:pt idx="4">
                  <c:v>0.16884358421280499</c:v>
                </c:pt>
                <c:pt idx="5">
                  <c:v>0.209928952660176</c:v>
                </c:pt>
                <c:pt idx="6">
                  <c:v>-0.11308976942051201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12-EF47-A874-F6B209E21108}"/>
            </c:ext>
          </c:extLst>
        </c:ser>
        <c:ser>
          <c:idx val="1"/>
          <c:order val="1"/>
          <c:tx>
            <c:v>HouseTransport_RPL4-TOTAL_CASES_correlation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test!$C$2:$C$8</c:f>
              <c:numCache>
                <c:formatCode>0.00</c:formatCode>
                <c:ptCount val="7"/>
                <c:pt idx="0">
                  <c:v>-6.2083742538821998E-2</c:v>
                </c:pt>
                <c:pt idx="1">
                  <c:v>-1.67360086448053E-2</c:v>
                </c:pt>
                <c:pt idx="2">
                  <c:v>9.1116289548704807E-2</c:v>
                </c:pt>
                <c:pt idx="3">
                  <c:v>0.14147459840368001</c:v>
                </c:pt>
                <c:pt idx="4">
                  <c:v>0.214038021919848</c:v>
                </c:pt>
                <c:pt idx="5">
                  <c:v>9.7292724491506596E-2</c:v>
                </c:pt>
                <c:pt idx="6">
                  <c:v>-9.6520694147018596E-2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12-EF47-A874-F6B209E21108}"/>
            </c:ext>
          </c:extLst>
        </c:ser>
        <c:ser>
          <c:idx val="2"/>
          <c:order val="2"/>
          <c:tx>
            <c:v>MinorStat_RPL3-TOTAL_CASES_correlation</c:v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test!$H$2:$H$8</c:f>
              <c:numCache>
                <c:formatCode>0.00</c:formatCode>
                <c:ptCount val="7"/>
                <c:pt idx="0">
                  <c:v>0.45347579337843402</c:v>
                </c:pt>
                <c:pt idx="1">
                  <c:v>3.14484157466461E-2</c:v>
                </c:pt>
                <c:pt idx="2">
                  <c:v>0.47700746428068502</c:v>
                </c:pt>
                <c:pt idx="3">
                  <c:v>0.32860835132285698</c:v>
                </c:pt>
                <c:pt idx="4">
                  <c:v>4.38103991240823E-2</c:v>
                </c:pt>
                <c:pt idx="5">
                  <c:v>0.27050389991483997</c:v>
                </c:pt>
                <c:pt idx="6">
                  <c:v>7.0626321865105398E-3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12-EF47-A874-F6B209E21108}"/>
            </c:ext>
          </c:extLst>
        </c:ser>
        <c:ser>
          <c:idx val="3"/>
          <c:order val="3"/>
          <c:tx>
            <c:v>Socio_Eco_RPL1-TOTAL_CASES_correlation</c:v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test!$Q$2:$Q$8</c:f>
              <c:numCache>
                <c:formatCode>0.00</c:formatCode>
                <c:ptCount val="7"/>
                <c:pt idx="0">
                  <c:v>0.45011213570952002</c:v>
                </c:pt>
                <c:pt idx="1">
                  <c:v>7.4901809306660197E-2</c:v>
                </c:pt>
                <c:pt idx="2">
                  <c:v>0.51399463524415701</c:v>
                </c:pt>
                <c:pt idx="3">
                  <c:v>0.25006584491922301</c:v>
                </c:pt>
                <c:pt idx="4">
                  <c:v>0.15994351886432501</c:v>
                </c:pt>
                <c:pt idx="5">
                  <c:v>0.21481588832951701</c:v>
                </c:pt>
                <c:pt idx="6">
                  <c:v>-0.13689434942734799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812-EF47-A874-F6B209E21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656736"/>
        <c:axId val="411650912"/>
      </c:lineChart>
      <c:catAx>
        <c:axId val="4116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650912"/>
        <c:crosses val="autoZero"/>
        <c:auto val="1"/>
        <c:lblAlgn val="ctr"/>
        <c:lblOffset val="100"/>
        <c:noMultiLvlLbl val="0"/>
      </c:catAx>
      <c:valAx>
        <c:axId val="41165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6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4715400448211752E-2"/>
          <c:y val="0.64653670868461033"/>
          <c:w val="0.8184550216784906"/>
          <c:h val="0.324008210313916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Normalizer : </a:t>
            </a:r>
            <a:r>
              <a:rPr lang="en-US"/>
              <a:t>SVI</a:t>
            </a:r>
            <a:r>
              <a:rPr lang="en-US" baseline="0"/>
              <a:t> - Total Crime - Covid 2021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747793403081543E-2"/>
          <c:y val="0.16570276328059813"/>
          <c:w val="0.91848002521222749"/>
          <c:h val="0.66488697157594301"/>
        </c:manualLayout>
      </c:layout>
      <c:lineChart>
        <c:grouping val="percentStacked"/>
        <c:varyColors val="0"/>
        <c:ser>
          <c:idx val="0"/>
          <c:order val="0"/>
          <c:tx>
            <c:v>RPL_THEMES-cases2021_correlation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test!$N$2:$N$8</c:f>
              <c:numCache>
                <c:formatCode>0.00</c:formatCode>
                <c:ptCount val="7"/>
                <c:pt idx="0">
                  <c:v>8.8437243698172005E-2</c:v>
                </c:pt>
                <c:pt idx="1">
                  <c:v>-7.5064521481905094E-2</c:v>
                </c:pt>
                <c:pt idx="2">
                  <c:v>-0.18512758871035601</c:v>
                </c:pt>
                <c:pt idx="3">
                  <c:v>0.13931448691652101</c:v>
                </c:pt>
                <c:pt idx="4">
                  <c:v>0.201979396466484</c:v>
                </c:pt>
                <c:pt idx="5">
                  <c:v>-0.10243003492591</c:v>
                </c:pt>
                <c:pt idx="6">
                  <c:v>-8.6205853581435305E-3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E9-8F48-BF2C-F04E6C800A3C}"/>
            </c:ext>
          </c:extLst>
        </c:ser>
        <c:ser>
          <c:idx val="1"/>
          <c:order val="1"/>
          <c:tx>
            <c:v>RPL_THEMES-deaths2021_correlation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test!$P$2:$P$8</c:f>
              <c:numCache>
                <c:formatCode>0.00</c:formatCode>
                <c:ptCount val="7"/>
                <c:pt idx="0">
                  <c:v>0.19975178308748101</c:v>
                </c:pt>
                <c:pt idx="1">
                  <c:v>0.21746397068860099</c:v>
                </c:pt>
                <c:pt idx="2">
                  <c:v>-9.4075596003444006E-2</c:v>
                </c:pt>
                <c:pt idx="3">
                  <c:v>0.25992390322606002</c:v>
                </c:pt>
                <c:pt idx="4">
                  <c:v>0.245296382153881</c:v>
                </c:pt>
                <c:pt idx="5">
                  <c:v>1.14927106054994E-2</c:v>
                </c:pt>
                <c:pt idx="6">
                  <c:v>0.19876970226768501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E9-8F48-BF2C-F04E6C800A3C}"/>
            </c:ext>
          </c:extLst>
        </c:ser>
        <c:ser>
          <c:idx val="2"/>
          <c:order val="2"/>
          <c:tx>
            <c:v>TOTAL_CASES-cases2021_correlation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test!$S$2:$S$8</c:f>
              <c:numCache>
                <c:formatCode>0.00</c:formatCode>
                <c:ptCount val="7"/>
                <c:pt idx="0">
                  <c:v>-0.22829850272935001</c:v>
                </c:pt>
                <c:pt idx="1">
                  <c:v>-0.142381329663929</c:v>
                </c:pt>
                <c:pt idx="2">
                  <c:v>-0.13821847102232099</c:v>
                </c:pt>
                <c:pt idx="3">
                  <c:v>0.13186859320007299</c:v>
                </c:pt>
                <c:pt idx="4">
                  <c:v>-0.186568084914191</c:v>
                </c:pt>
                <c:pt idx="5">
                  <c:v>-0.29058755414972598</c:v>
                </c:pt>
                <c:pt idx="6">
                  <c:v>-0.192511096457503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E9-8F48-BF2C-F04E6C800A3C}"/>
            </c:ext>
          </c:extLst>
        </c:ser>
        <c:ser>
          <c:idx val="3"/>
          <c:order val="3"/>
          <c:tx>
            <c:v>TOTAL_CASES-deaths2021_correlation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test!$A$2:$A$8</c:f>
              <c:strCache>
                <c:ptCount val="7"/>
                <c:pt idx="0">
                  <c:v>CO</c:v>
                </c:pt>
                <c:pt idx="1">
                  <c:v>IOWA</c:v>
                </c:pt>
                <c:pt idx="2">
                  <c:v>KA</c:v>
                </c:pt>
                <c:pt idx="3">
                  <c:v>KY</c:v>
                </c:pt>
                <c:pt idx="4">
                  <c:v>MO</c:v>
                </c:pt>
                <c:pt idx="5">
                  <c:v>TX</c:v>
                </c:pt>
                <c:pt idx="6">
                  <c:v>VG</c:v>
                </c:pt>
              </c:strCache>
            </c:strRef>
          </c:cat>
          <c:val>
            <c:numRef>
              <c:f>test!$U$2:$U$8</c:f>
              <c:numCache>
                <c:formatCode>0.00</c:formatCode>
                <c:ptCount val="7"/>
                <c:pt idx="0">
                  <c:v>-4.02706440571017E-2</c:v>
                </c:pt>
                <c:pt idx="1">
                  <c:v>-0.114810083198172</c:v>
                </c:pt>
                <c:pt idx="2">
                  <c:v>0.11760673030243</c:v>
                </c:pt>
                <c:pt idx="3">
                  <c:v>0.19975886690418801</c:v>
                </c:pt>
                <c:pt idx="4">
                  <c:v>-0.12630459370607899</c:v>
                </c:pt>
                <c:pt idx="5">
                  <c:v>-0.20962710377218699</c:v>
                </c:pt>
                <c:pt idx="6">
                  <c:v>-0.18573239748787199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E9-8F48-BF2C-F04E6C800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966992"/>
        <c:axId val="2078968240"/>
      </c:lineChart>
      <c:catAx>
        <c:axId val="207896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968240"/>
        <c:crosses val="autoZero"/>
        <c:auto val="1"/>
        <c:lblAlgn val="ctr"/>
        <c:lblOffset val="100"/>
        <c:noMultiLvlLbl val="0"/>
      </c:catAx>
      <c:valAx>
        <c:axId val="207896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96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effectLst/>
              </a:rPr>
              <a:t>Standard Scaler : Correlation : SVI Factors - Total Crime</a:t>
            </a:r>
            <a:endParaRPr lang="en-US" sz="1200" b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v>HouseCompDis_RPL2-TOTAL_CASES_correlation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test2!$B$2:$B$8</c:f>
              <c:numCache>
                <c:formatCode>0.00</c:formatCode>
                <c:ptCount val="7"/>
                <c:pt idx="0">
                  <c:v>-0.134904632344058</c:v>
                </c:pt>
                <c:pt idx="1">
                  <c:v>0.20220229599022199</c:v>
                </c:pt>
                <c:pt idx="2">
                  <c:v>-5.60525788728721E-2</c:v>
                </c:pt>
                <c:pt idx="3">
                  <c:v>-5.2506388712887098E-2</c:v>
                </c:pt>
                <c:pt idx="4">
                  <c:v>-0.54244419733831195</c:v>
                </c:pt>
                <c:pt idx="5">
                  <c:v>-1.5848842147356101E-2</c:v>
                </c:pt>
                <c:pt idx="6">
                  <c:v>-0.26556663430635702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86-C047-831A-D6DB261705C1}"/>
            </c:ext>
          </c:extLst>
        </c:ser>
        <c:ser>
          <c:idx val="1"/>
          <c:order val="1"/>
          <c:tx>
            <c:v>HouseTransport_RPL4-TOTAL_CASES_correlation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test2!$C$2:$C$8</c:f>
              <c:numCache>
                <c:formatCode>0.00</c:formatCode>
                <c:ptCount val="7"/>
                <c:pt idx="0">
                  <c:v>1.2105470881005E-2</c:v>
                </c:pt>
                <c:pt idx="1">
                  <c:v>9.9303193971025994E-2</c:v>
                </c:pt>
                <c:pt idx="2">
                  <c:v>0.21839284886628901</c:v>
                </c:pt>
                <c:pt idx="3">
                  <c:v>-2.29448060363809E-2</c:v>
                </c:pt>
                <c:pt idx="4">
                  <c:v>-0.244923844619299</c:v>
                </c:pt>
                <c:pt idx="5">
                  <c:v>0.12722668118834099</c:v>
                </c:pt>
                <c:pt idx="6">
                  <c:v>2.32465486571161E-2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86-C047-831A-D6DB261705C1}"/>
            </c:ext>
          </c:extLst>
        </c:ser>
        <c:ser>
          <c:idx val="2"/>
          <c:order val="2"/>
          <c:tx>
            <c:v>MinorStat_RPL3-TOTAL_CASES_correlation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test2!$H$2:$H$8</c:f>
              <c:numCache>
                <c:formatCode>0.00</c:formatCode>
                <c:ptCount val="7"/>
                <c:pt idx="0">
                  <c:v>0.23143039416889699</c:v>
                </c:pt>
                <c:pt idx="1">
                  <c:v>3.5534926378691899E-2</c:v>
                </c:pt>
                <c:pt idx="2">
                  <c:v>0.199415525161177</c:v>
                </c:pt>
                <c:pt idx="3">
                  <c:v>0.284226006624264</c:v>
                </c:pt>
                <c:pt idx="4">
                  <c:v>0.19098445160046801</c:v>
                </c:pt>
                <c:pt idx="5">
                  <c:v>6.0969217766905198E-2</c:v>
                </c:pt>
                <c:pt idx="6">
                  <c:v>0.262631901571173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86-C047-831A-D6DB261705C1}"/>
            </c:ext>
          </c:extLst>
        </c:ser>
        <c:ser>
          <c:idx val="3"/>
          <c:order val="3"/>
          <c:tx>
            <c:v>Socio_Eco_RPL1-TOTAL_CASES_correlation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test2!$Q$2:$Q$8</c:f>
              <c:numCache>
                <c:formatCode>0.00</c:formatCode>
                <c:ptCount val="7"/>
                <c:pt idx="0">
                  <c:v>-0.12724746840409801</c:v>
                </c:pt>
                <c:pt idx="1">
                  <c:v>0.103436788749439</c:v>
                </c:pt>
                <c:pt idx="2">
                  <c:v>-7.7171851413471701E-2</c:v>
                </c:pt>
                <c:pt idx="3">
                  <c:v>-0.38204234570386097</c:v>
                </c:pt>
                <c:pt idx="4">
                  <c:v>-0.446788589042312</c:v>
                </c:pt>
                <c:pt idx="5">
                  <c:v>1.5631825859223899E-2</c:v>
                </c:pt>
                <c:pt idx="6">
                  <c:v>-0.22886183027920701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86-C047-831A-D6DB26170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647936"/>
        <c:axId val="116644192"/>
      </c:lineChart>
      <c:catAx>
        <c:axId val="11664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44192"/>
        <c:crosses val="autoZero"/>
        <c:auto val="1"/>
        <c:lblAlgn val="ctr"/>
        <c:lblOffset val="100"/>
        <c:noMultiLvlLbl val="0"/>
      </c:catAx>
      <c:valAx>
        <c:axId val="11664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4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Standard Scaler : </a:t>
            </a:r>
            <a:r>
              <a:rPr lang="en-US" sz="1400" b="0" i="0" baseline="0">
                <a:effectLst/>
              </a:rPr>
              <a:t>SVI - Total Crime - Covid 2021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v>RPL_THEMES-cases2021_correlation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test2!$N$2:$N$8</c:f>
              <c:numCache>
                <c:formatCode>0.00</c:formatCode>
                <c:ptCount val="7"/>
                <c:pt idx="0">
                  <c:v>3.8864771577817203E-2</c:v>
                </c:pt>
                <c:pt idx="1">
                  <c:v>0.21143564629738101</c:v>
                </c:pt>
                <c:pt idx="2">
                  <c:v>0.22160339533918799</c:v>
                </c:pt>
                <c:pt idx="3">
                  <c:v>-7.9644905948022496E-2</c:v>
                </c:pt>
                <c:pt idx="4">
                  <c:v>-0.46832067731625898</c:v>
                </c:pt>
                <c:pt idx="5">
                  <c:v>-3.9427607751210798E-2</c:v>
                </c:pt>
                <c:pt idx="6">
                  <c:v>-0.137005062703245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44-AB41-B2B2-96FF484F95C1}"/>
            </c:ext>
          </c:extLst>
        </c:ser>
        <c:ser>
          <c:idx val="1"/>
          <c:order val="1"/>
          <c:tx>
            <c:v>RPL_THEMES-deaths2021_correlation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test2!$P$2:$P$8</c:f>
              <c:numCache>
                <c:formatCode>0.00</c:formatCode>
                <c:ptCount val="7"/>
                <c:pt idx="0">
                  <c:v>0.104877836319134</c:v>
                </c:pt>
                <c:pt idx="1">
                  <c:v>0.252435967021715</c:v>
                </c:pt>
                <c:pt idx="2">
                  <c:v>0.14217762302408399</c:v>
                </c:pt>
                <c:pt idx="3">
                  <c:v>-5.3706441147750202E-2</c:v>
                </c:pt>
                <c:pt idx="4">
                  <c:v>-0.36456054713504499</c:v>
                </c:pt>
                <c:pt idx="5">
                  <c:v>6.5072330408771098E-2</c:v>
                </c:pt>
                <c:pt idx="6">
                  <c:v>5.0760940108789197E-2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44-AB41-B2B2-96FF484F95C1}"/>
            </c:ext>
          </c:extLst>
        </c:ser>
        <c:ser>
          <c:idx val="2"/>
          <c:order val="2"/>
          <c:tx>
            <c:v>TOTAL_CASES-cases2021_correlation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test2!$S$2:$S$8</c:f>
              <c:numCache>
                <c:formatCode>0.00</c:formatCode>
                <c:ptCount val="7"/>
                <c:pt idx="0">
                  <c:v>0.90932168827316295</c:v>
                </c:pt>
                <c:pt idx="1">
                  <c:v>0.15761075818315601</c:v>
                </c:pt>
                <c:pt idx="2">
                  <c:v>0.563715174369259</c:v>
                </c:pt>
                <c:pt idx="3">
                  <c:v>0.110698271966502</c:v>
                </c:pt>
                <c:pt idx="4">
                  <c:v>0.49574443120419098</c:v>
                </c:pt>
                <c:pt idx="5">
                  <c:v>0.33525811194691901</c:v>
                </c:pt>
                <c:pt idx="6">
                  <c:v>0.19912343923334899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44-AB41-B2B2-96FF484F95C1}"/>
            </c:ext>
          </c:extLst>
        </c:ser>
        <c:ser>
          <c:idx val="3"/>
          <c:order val="3"/>
          <c:tx>
            <c:v>TOTAL_CASES-deaths2021_correlation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test2!$A$2:$A$8</c:f>
              <c:strCache>
                <c:ptCount val="7"/>
                <c:pt idx="0">
                  <c:v>CO_std</c:v>
                </c:pt>
                <c:pt idx="1">
                  <c:v>IOWA_std</c:v>
                </c:pt>
                <c:pt idx="2">
                  <c:v>KA_std</c:v>
                </c:pt>
                <c:pt idx="3">
                  <c:v>KY_std</c:v>
                </c:pt>
                <c:pt idx="4">
                  <c:v>MO_std</c:v>
                </c:pt>
                <c:pt idx="5">
                  <c:v>TX_std</c:v>
                </c:pt>
                <c:pt idx="6">
                  <c:v>VG_std</c:v>
                </c:pt>
              </c:strCache>
            </c:strRef>
          </c:cat>
          <c:val>
            <c:numRef>
              <c:f>test2!$U$2:$U$8</c:f>
              <c:numCache>
                <c:formatCode>0.00</c:formatCode>
                <c:ptCount val="7"/>
                <c:pt idx="0">
                  <c:v>0.86774777344394205</c:v>
                </c:pt>
                <c:pt idx="1">
                  <c:v>0.14292245404284001</c:v>
                </c:pt>
                <c:pt idx="2">
                  <c:v>0.57375807127881295</c:v>
                </c:pt>
                <c:pt idx="3">
                  <c:v>8.2966317104294196E-2</c:v>
                </c:pt>
                <c:pt idx="4">
                  <c:v>0.41201288689305599</c:v>
                </c:pt>
                <c:pt idx="5">
                  <c:v>0.32233552980114299</c:v>
                </c:pt>
                <c:pt idx="6">
                  <c:v>5.4174807193484498E-2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D44-AB41-B2B2-96FF484F9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8338128"/>
        <c:axId val="978329392"/>
      </c:lineChart>
      <c:catAx>
        <c:axId val="97833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29392"/>
        <c:crosses val="autoZero"/>
        <c:auto val="1"/>
        <c:lblAlgn val="ctr"/>
        <c:lblOffset val="100"/>
        <c:noMultiLvlLbl val="0"/>
      </c:catAx>
      <c:valAx>
        <c:axId val="97832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33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D1137-8A5D-5747-B309-5A07CBDCCF3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0B90B-7BB5-454E-9E7E-27F0904EB782}">
      <dgm:prSet phldrT="[Text]"/>
      <dgm:spPr/>
      <dgm:t>
        <a:bodyPr/>
        <a:lstStyle/>
        <a:p>
          <a:r>
            <a:rPr lang="en-US"/>
            <a:t>Experiment Environment </a:t>
          </a:r>
        </a:p>
      </dgm:t>
    </dgm:pt>
    <dgm:pt modelId="{CBBFAEEA-FC65-0A4D-AD1F-D9A9F0BEDB24}" type="parTrans" cxnId="{C4C505F5-E555-1F47-BD39-943153D25BC4}">
      <dgm:prSet/>
      <dgm:spPr/>
      <dgm:t>
        <a:bodyPr/>
        <a:lstStyle/>
        <a:p>
          <a:endParaRPr lang="en-US"/>
        </a:p>
      </dgm:t>
    </dgm:pt>
    <dgm:pt modelId="{1B536509-9848-3443-A51F-1EA4711A1CD7}" type="sibTrans" cxnId="{C4C505F5-E555-1F47-BD39-943153D25BC4}">
      <dgm:prSet/>
      <dgm:spPr/>
      <dgm:t>
        <a:bodyPr/>
        <a:lstStyle/>
        <a:p>
          <a:endParaRPr lang="en-US"/>
        </a:p>
      </dgm:t>
    </dgm:pt>
    <dgm:pt modelId="{68C6B935-4DE6-EA40-A3BA-BB689D6E7098}">
      <dgm:prSet phldrT="[Text]"/>
      <dgm:spPr/>
      <dgm:t>
        <a:bodyPr/>
        <a:lstStyle/>
        <a:p>
          <a:r>
            <a:rPr lang="en-US"/>
            <a:t>OS : Linux</a:t>
          </a:r>
        </a:p>
      </dgm:t>
    </dgm:pt>
    <dgm:pt modelId="{EA01ABFA-7793-EA40-A4F7-BD0AF285BEB1}" type="parTrans" cxnId="{AC21CE63-DE92-E148-BE4D-AC12B5B27918}">
      <dgm:prSet/>
      <dgm:spPr/>
      <dgm:t>
        <a:bodyPr/>
        <a:lstStyle/>
        <a:p>
          <a:endParaRPr lang="en-US"/>
        </a:p>
      </dgm:t>
    </dgm:pt>
    <dgm:pt modelId="{7319EC17-3978-1545-8E88-26151D2CAA90}" type="sibTrans" cxnId="{AC21CE63-DE92-E148-BE4D-AC12B5B27918}">
      <dgm:prSet/>
      <dgm:spPr/>
      <dgm:t>
        <a:bodyPr/>
        <a:lstStyle/>
        <a:p>
          <a:endParaRPr lang="en-US"/>
        </a:p>
      </dgm:t>
    </dgm:pt>
    <dgm:pt modelId="{503EC73E-6DC5-4647-A94D-7C56B965420A}">
      <dgm:prSet phldrT="[Text]"/>
      <dgm:spPr/>
      <dgm:t>
        <a:bodyPr/>
        <a:lstStyle/>
        <a:p>
          <a:r>
            <a:rPr lang="en-US"/>
            <a:t>Hadoop</a:t>
          </a:r>
        </a:p>
      </dgm:t>
    </dgm:pt>
    <dgm:pt modelId="{4048574E-9099-4142-817F-3BD749394D88}" type="parTrans" cxnId="{B4266C74-3DC8-3143-87C1-0876472505E9}">
      <dgm:prSet/>
      <dgm:spPr/>
      <dgm:t>
        <a:bodyPr/>
        <a:lstStyle/>
        <a:p>
          <a:endParaRPr lang="en-US"/>
        </a:p>
      </dgm:t>
    </dgm:pt>
    <dgm:pt modelId="{7672E2AC-5520-EF4E-8324-9DA77C9708CA}" type="sibTrans" cxnId="{B4266C74-3DC8-3143-87C1-0876472505E9}">
      <dgm:prSet/>
      <dgm:spPr/>
      <dgm:t>
        <a:bodyPr/>
        <a:lstStyle/>
        <a:p>
          <a:endParaRPr lang="en-US"/>
        </a:p>
      </dgm:t>
    </dgm:pt>
    <dgm:pt modelId="{891D4C09-37E9-5A40-897E-D25FB24BB0BE}">
      <dgm:prSet phldrT="[Text]"/>
      <dgm:spPr/>
      <dgm:t>
        <a:bodyPr/>
        <a:lstStyle/>
        <a:p>
          <a:r>
            <a:rPr lang="en-US"/>
            <a:t>Performance</a:t>
          </a:r>
        </a:p>
      </dgm:t>
    </dgm:pt>
    <dgm:pt modelId="{BCBE14F7-FD87-9F4F-81C2-B754C6676245}" type="parTrans" cxnId="{0B46EFCD-C5F7-D24F-8874-C9D5B93E3DED}">
      <dgm:prSet/>
      <dgm:spPr/>
      <dgm:t>
        <a:bodyPr/>
        <a:lstStyle/>
        <a:p>
          <a:endParaRPr lang="en-US"/>
        </a:p>
      </dgm:t>
    </dgm:pt>
    <dgm:pt modelId="{382CF4D7-FD5D-CA40-9C5C-EC7964B2FC9C}" type="sibTrans" cxnId="{0B46EFCD-C5F7-D24F-8874-C9D5B93E3DED}">
      <dgm:prSet/>
      <dgm:spPr/>
      <dgm:t>
        <a:bodyPr/>
        <a:lstStyle/>
        <a:p>
          <a:endParaRPr lang="en-US"/>
        </a:p>
      </dgm:t>
    </dgm:pt>
    <dgm:pt modelId="{F3063314-4424-FE4E-859A-095D674D4F9D}">
      <dgm:prSet phldrT="[Text]"/>
      <dgm:spPr/>
      <dgm:t>
        <a:bodyPr/>
        <a:lstStyle/>
        <a:p>
          <a:r>
            <a:rPr lang="en-US"/>
            <a:t>13 worker nodes</a:t>
          </a:r>
        </a:p>
      </dgm:t>
    </dgm:pt>
    <dgm:pt modelId="{2767F262-5BB0-9941-85D8-B9C555AD9B6B}" type="parTrans" cxnId="{57A154B9-6AE9-9E4B-9DE2-BC11881C8701}">
      <dgm:prSet/>
      <dgm:spPr/>
      <dgm:t>
        <a:bodyPr/>
        <a:lstStyle/>
        <a:p>
          <a:endParaRPr lang="en-US"/>
        </a:p>
      </dgm:t>
    </dgm:pt>
    <dgm:pt modelId="{C05F65A7-D010-744D-9C49-A81B44577212}" type="sibTrans" cxnId="{57A154B9-6AE9-9E4B-9DE2-BC11881C8701}">
      <dgm:prSet/>
      <dgm:spPr/>
      <dgm:t>
        <a:bodyPr/>
        <a:lstStyle/>
        <a:p>
          <a:endParaRPr lang="en-US"/>
        </a:p>
      </dgm:t>
    </dgm:pt>
    <dgm:pt modelId="{044B86B3-C502-CF47-9501-63FF51110ECF}">
      <dgm:prSet phldrT="[Text]"/>
      <dgm:spPr/>
      <dgm:t>
        <a:bodyPr/>
        <a:lstStyle/>
        <a:p>
          <a:r>
            <a:rPr lang="en-US"/>
            <a:t>Each run : find all correlations for one state </a:t>
          </a:r>
        </a:p>
      </dgm:t>
    </dgm:pt>
    <dgm:pt modelId="{9E26C8D2-FE3D-6E44-8CBB-819C238F7548}" type="parTrans" cxnId="{BE822940-99D8-5C40-856A-56952C0AFDF0}">
      <dgm:prSet/>
      <dgm:spPr/>
      <dgm:t>
        <a:bodyPr/>
        <a:lstStyle/>
        <a:p>
          <a:endParaRPr lang="en-US"/>
        </a:p>
      </dgm:t>
    </dgm:pt>
    <dgm:pt modelId="{27FC4D7E-3E24-AA44-9351-C9C1B93814C3}" type="sibTrans" cxnId="{BE822940-99D8-5C40-856A-56952C0AFDF0}">
      <dgm:prSet/>
      <dgm:spPr/>
      <dgm:t>
        <a:bodyPr/>
        <a:lstStyle/>
        <a:p>
          <a:endParaRPr lang="en-US"/>
        </a:p>
      </dgm:t>
    </dgm:pt>
    <dgm:pt modelId="{267E8935-94E5-B94A-8D59-C918C16520D8}">
      <dgm:prSet phldrT="[Text]"/>
      <dgm:spPr/>
      <dgm:t>
        <a:bodyPr/>
        <a:lstStyle/>
        <a:p>
          <a:r>
            <a:rPr lang="en-US"/>
            <a:t>Combined Data</a:t>
          </a:r>
        </a:p>
      </dgm:t>
    </dgm:pt>
    <dgm:pt modelId="{EF14059D-42BF-264A-AED1-6F11B4A7A548}" type="parTrans" cxnId="{FAC3973A-6820-D54E-86AF-71116270C1B7}">
      <dgm:prSet/>
      <dgm:spPr/>
      <dgm:t>
        <a:bodyPr/>
        <a:lstStyle/>
        <a:p>
          <a:endParaRPr lang="en-US"/>
        </a:p>
      </dgm:t>
    </dgm:pt>
    <dgm:pt modelId="{9936E58C-623B-724B-9B41-B6625F5133A2}" type="sibTrans" cxnId="{FAC3973A-6820-D54E-86AF-71116270C1B7}">
      <dgm:prSet/>
      <dgm:spPr/>
      <dgm:t>
        <a:bodyPr/>
        <a:lstStyle/>
        <a:p>
          <a:endParaRPr lang="en-US"/>
        </a:p>
      </dgm:t>
    </dgm:pt>
    <dgm:pt modelId="{5359C94D-7AC7-FF47-834F-2A1B6903ACFE}">
      <dgm:prSet phldrT="[Text]"/>
      <dgm:spPr/>
      <dgm:t>
        <a:bodyPr/>
        <a:lstStyle/>
        <a:p>
          <a:r>
            <a:rPr lang="en-US"/>
            <a:t>Row: counties per state</a:t>
          </a:r>
        </a:p>
      </dgm:t>
    </dgm:pt>
    <dgm:pt modelId="{8EEB5EAD-EDC5-D84D-83CA-7F3BBE8B148C}" type="parTrans" cxnId="{C47B3518-9EBE-8043-92BE-7B0AE3788E8E}">
      <dgm:prSet/>
      <dgm:spPr/>
      <dgm:t>
        <a:bodyPr/>
        <a:lstStyle/>
        <a:p>
          <a:endParaRPr lang="en-US"/>
        </a:p>
      </dgm:t>
    </dgm:pt>
    <dgm:pt modelId="{6196E213-934C-0648-BA77-E789E3C0054C}" type="sibTrans" cxnId="{C47B3518-9EBE-8043-92BE-7B0AE3788E8E}">
      <dgm:prSet/>
      <dgm:spPr/>
      <dgm:t>
        <a:bodyPr/>
        <a:lstStyle/>
        <a:p>
          <a:endParaRPr lang="en-US"/>
        </a:p>
      </dgm:t>
    </dgm:pt>
    <dgm:pt modelId="{7DA8E902-1E34-8A4A-8454-1C83F7E26840}">
      <dgm:prSet phldrT="[Text]"/>
      <dgm:spPr/>
      <dgm:t>
        <a:bodyPr/>
        <a:lstStyle/>
        <a:p>
          <a:r>
            <a:rPr lang="en-US"/>
            <a:t>SPARK Framework</a:t>
          </a:r>
        </a:p>
      </dgm:t>
    </dgm:pt>
    <dgm:pt modelId="{728E9BAD-06A3-4C4B-B4EC-0DE9543063C2}" type="parTrans" cxnId="{248788CF-C5AD-F347-AF9D-97EA302BE2B8}">
      <dgm:prSet/>
      <dgm:spPr/>
      <dgm:t>
        <a:bodyPr/>
        <a:lstStyle/>
        <a:p>
          <a:endParaRPr lang="en-US"/>
        </a:p>
      </dgm:t>
    </dgm:pt>
    <dgm:pt modelId="{29833758-A54D-8B4E-8847-239FDBDDBB5E}" type="sibTrans" cxnId="{248788CF-C5AD-F347-AF9D-97EA302BE2B8}">
      <dgm:prSet/>
      <dgm:spPr/>
      <dgm:t>
        <a:bodyPr/>
        <a:lstStyle/>
        <a:p>
          <a:endParaRPr lang="en-US"/>
        </a:p>
      </dgm:t>
    </dgm:pt>
    <dgm:pt modelId="{119DF079-8343-A441-818D-95CAAA6FA2AD}">
      <dgm:prSet phldrT="[Text]"/>
      <dgm:spPr/>
      <dgm:t>
        <a:bodyPr/>
        <a:lstStyle/>
        <a:p>
          <a:r>
            <a:rPr lang="en-US"/>
            <a:t>Analysis : Scala</a:t>
          </a:r>
        </a:p>
      </dgm:t>
    </dgm:pt>
    <dgm:pt modelId="{24495559-07D8-784A-8873-96D253CDDEED}" type="parTrans" cxnId="{462156ED-EB4D-814B-AB3D-D46070065C3F}">
      <dgm:prSet/>
      <dgm:spPr/>
      <dgm:t>
        <a:bodyPr/>
        <a:lstStyle/>
        <a:p>
          <a:endParaRPr lang="en-US"/>
        </a:p>
      </dgm:t>
    </dgm:pt>
    <dgm:pt modelId="{A0A1B040-707A-AF4C-AAE0-A0FB3B8BA9F3}" type="sibTrans" cxnId="{462156ED-EB4D-814B-AB3D-D46070065C3F}">
      <dgm:prSet/>
      <dgm:spPr/>
      <dgm:t>
        <a:bodyPr/>
        <a:lstStyle/>
        <a:p>
          <a:endParaRPr lang="en-US"/>
        </a:p>
      </dgm:t>
    </dgm:pt>
    <dgm:pt modelId="{8964D178-21EB-9D4E-BC40-E05EC393204D}">
      <dgm:prSet phldrT="[Text]"/>
      <dgm:spPr/>
      <dgm:t>
        <a:bodyPr/>
        <a:lstStyle/>
        <a:p>
          <a:r>
            <a:rPr lang="en-US"/>
            <a:t>Preprocessing Data: Python</a:t>
          </a:r>
        </a:p>
      </dgm:t>
    </dgm:pt>
    <dgm:pt modelId="{026FB35A-A7A9-2744-A276-51495DF1044F}" type="parTrans" cxnId="{4C0A5E37-723C-5D49-B6E4-1C96BDA5C1C7}">
      <dgm:prSet/>
      <dgm:spPr/>
      <dgm:t>
        <a:bodyPr/>
        <a:lstStyle/>
        <a:p>
          <a:endParaRPr lang="en-US"/>
        </a:p>
      </dgm:t>
    </dgm:pt>
    <dgm:pt modelId="{ABE108A2-1895-9249-8DA5-B46EBA07A564}" type="sibTrans" cxnId="{4C0A5E37-723C-5D49-B6E4-1C96BDA5C1C7}">
      <dgm:prSet/>
      <dgm:spPr/>
      <dgm:t>
        <a:bodyPr/>
        <a:lstStyle/>
        <a:p>
          <a:endParaRPr lang="en-US"/>
        </a:p>
      </dgm:t>
    </dgm:pt>
    <dgm:pt modelId="{3245D5D8-AF63-0E4B-B412-3A6EDF743D5B}">
      <dgm:prSet phldrT="[Text]"/>
      <dgm:spPr/>
      <dgm:t>
        <a:bodyPr/>
        <a:lstStyle/>
        <a:p>
          <a:r>
            <a:rPr lang="en-US"/>
            <a:t>Each run time : around 20s</a:t>
          </a:r>
        </a:p>
      </dgm:t>
    </dgm:pt>
    <dgm:pt modelId="{7A31DC0F-CECD-2B46-8834-4DBF1D5E3C4A}" type="parTrans" cxnId="{93FE06E7-7FE0-A14F-9121-4EC2064E0C40}">
      <dgm:prSet/>
      <dgm:spPr/>
      <dgm:t>
        <a:bodyPr/>
        <a:lstStyle/>
        <a:p>
          <a:endParaRPr lang="en-US"/>
        </a:p>
      </dgm:t>
    </dgm:pt>
    <dgm:pt modelId="{031B3DBB-7831-244A-845C-E2488CFB2266}" type="sibTrans" cxnId="{93FE06E7-7FE0-A14F-9121-4EC2064E0C40}">
      <dgm:prSet/>
      <dgm:spPr/>
      <dgm:t>
        <a:bodyPr/>
        <a:lstStyle/>
        <a:p>
          <a:endParaRPr lang="en-US"/>
        </a:p>
      </dgm:t>
    </dgm:pt>
    <dgm:pt modelId="{620B8158-B8E5-D649-986D-E1E584D7AD3F}">
      <dgm:prSet phldrT="[Text]"/>
      <dgm:spPr/>
      <dgm:t>
        <a:bodyPr/>
        <a:lstStyle/>
        <a:p>
          <a:r>
            <a:rPr lang="en-US"/>
            <a:t>Column : 20 Attributes</a:t>
          </a:r>
        </a:p>
      </dgm:t>
    </dgm:pt>
    <dgm:pt modelId="{E89235E4-4074-AF43-B9CE-5F00D8126601}" type="parTrans" cxnId="{F0C51ADB-7A92-5044-AFCD-4C0FCD367EFF}">
      <dgm:prSet/>
      <dgm:spPr/>
      <dgm:t>
        <a:bodyPr/>
        <a:lstStyle/>
        <a:p>
          <a:endParaRPr lang="en-US"/>
        </a:p>
      </dgm:t>
    </dgm:pt>
    <dgm:pt modelId="{0B136F1F-15D8-4F46-9998-AEC01DC5C5A2}" type="sibTrans" cxnId="{F0C51ADB-7A92-5044-AFCD-4C0FCD367EFF}">
      <dgm:prSet/>
      <dgm:spPr/>
      <dgm:t>
        <a:bodyPr/>
        <a:lstStyle/>
        <a:p>
          <a:endParaRPr lang="en-US"/>
        </a:p>
      </dgm:t>
    </dgm:pt>
    <dgm:pt modelId="{308346DC-BE90-BD44-9F1E-53CA336DC4C8}">
      <dgm:prSet phldrT="[Text]"/>
      <dgm:spPr/>
      <dgm:t>
        <a:bodyPr/>
        <a:lstStyle/>
        <a:p>
          <a:r>
            <a:rPr lang="en-US"/>
            <a:t>CO: 51</a:t>
          </a:r>
        </a:p>
      </dgm:t>
    </dgm:pt>
    <dgm:pt modelId="{DBE81764-DF61-9E48-A27C-4E2C81B43B2B}" type="parTrans" cxnId="{BC23445A-0921-3D41-A11A-5491FFFF84C1}">
      <dgm:prSet/>
      <dgm:spPr/>
      <dgm:t>
        <a:bodyPr/>
        <a:lstStyle/>
        <a:p>
          <a:endParaRPr lang="en-US"/>
        </a:p>
      </dgm:t>
    </dgm:pt>
    <dgm:pt modelId="{8CCEF18C-62FC-6E4B-8AAB-058747869666}" type="sibTrans" cxnId="{BC23445A-0921-3D41-A11A-5491FFFF84C1}">
      <dgm:prSet/>
      <dgm:spPr/>
      <dgm:t>
        <a:bodyPr/>
        <a:lstStyle/>
        <a:p>
          <a:endParaRPr lang="en-US"/>
        </a:p>
      </dgm:t>
    </dgm:pt>
    <dgm:pt modelId="{06786F17-7681-B64A-BFA8-6C4CE2D1E091}">
      <dgm:prSet phldrT="[Text]"/>
      <dgm:spPr/>
      <dgm:t>
        <a:bodyPr/>
        <a:lstStyle/>
        <a:p>
          <a:r>
            <a:rPr lang="en-US"/>
            <a:t>IOWA: 98, KA: 71</a:t>
          </a:r>
        </a:p>
      </dgm:t>
    </dgm:pt>
    <dgm:pt modelId="{037BFFCB-1134-7746-B0E4-0AD6155FFE03}" type="parTrans" cxnId="{14F5F1F4-D360-C54A-A6D7-9D95C8C650CB}">
      <dgm:prSet/>
      <dgm:spPr/>
      <dgm:t>
        <a:bodyPr/>
        <a:lstStyle/>
        <a:p>
          <a:endParaRPr lang="en-US"/>
        </a:p>
      </dgm:t>
    </dgm:pt>
    <dgm:pt modelId="{51427539-C799-AA44-B6D3-72BE356A87DD}" type="sibTrans" cxnId="{14F5F1F4-D360-C54A-A6D7-9D95C8C650CB}">
      <dgm:prSet/>
      <dgm:spPr/>
      <dgm:t>
        <a:bodyPr/>
        <a:lstStyle/>
        <a:p>
          <a:endParaRPr lang="en-US"/>
        </a:p>
      </dgm:t>
    </dgm:pt>
    <dgm:pt modelId="{13249211-A336-B54E-B76C-E94E118CA7C8}">
      <dgm:prSet phldrT="[Text]"/>
      <dgm:spPr/>
      <dgm:t>
        <a:bodyPr/>
        <a:lstStyle/>
        <a:p>
          <a:r>
            <a:rPr lang="en-US"/>
            <a:t>KY:128, MO: 24</a:t>
          </a:r>
        </a:p>
      </dgm:t>
    </dgm:pt>
    <dgm:pt modelId="{835C26CF-0378-AB4B-B415-B8BE64602EFD}" type="parTrans" cxnId="{BF1B5034-FE24-F849-B910-47044F49F003}">
      <dgm:prSet/>
      <dgm:spPr/>
      <dgm:t>
        <a:bodyPr/>
        <a:lstStyle/>
        <a:p>
          <a:endParaRPr lang="en-US"/>
        </a:p>
      </dgm:t>
    </dgm:pt>
    <dgm:pt modelId="{4FF75409-A723-684D-8984-8475093219A5}" type="sibTrans" cxnId="{BF1B5034-FE24-F849-B910-47044F49F003}">
      <dgm:prSet/>
      <dgm:spPr/>
      <dgm:t>
        <a:bodyPr/>
        <a:lstStyle/>
        <a:p>
          <a:endParaRPr lang="en-US"/>
        </a:p>
      </dgm:t>
    </dgm:pt>
    <dgm:pt modelId="{74687C8E-B3F6-574D-B8F9-8BC2A3A4534D}">
      <dgm:prSet phldrT="[Text]"/>
      <dgm:spPr/>
      <dgm:t>
        <a:bodyPr/>
        <a:lstStyle/>
        <a:p>
          <a:r>
            <a:rPr lang="en-US"/>
            <a:t>TX: 162, VG: 99</a:t>
          </a:r>
        </a:p>
      </dgm:t>
    </dgm:pt>
    <dgm:pt modelId="{E2EE1DAA-9E34-2440-89C4-9D5ED198674B}" type="parTrans" cxnId="{7D89DCAD-8D9A-3845-8239-EC0EA2CB7AA9}">
      <dgm:prSet/>
      <dgm:spPr/>
      <dgm:t>
        <a:bodyPr/>
        <a:lstStyle/>
        <a:p>
          <a:endParaRPr lang="en-US"/>
        </a:p>
      </dgm:t>
    </dgm:pt>
    <dgm:pt modelId="{7A12DCEB-45E7-C44C-95E5-B41EF8C8EF00}" type="sibTrans" cxnId="{7D89DCAD-8D9A-3845-8239-EC0EA2CB7AA9}">
      <dgm:prSet/>
      <dgm:spPr/>
      <dgm:t>
        <a:bodyPr/>
        <a:lstStyle/>
        <a:p>
          <a:endParaRPr lang="en-US"/>
        </a:p>
      </dgm:t>
    </dgm:pt>
    <dgm:pt modelId="{8931BAFA-930D-E944-81CF-480D0D2A01E0}" type="pres">
      <dgm:prSet presAssocID="{DD4D1137-8A5D-5747-B309-5A07CBDCCF34}" presName="Name0" presStyleCnt="0">
        <dgm:presLayoutVars>
          <dgm:dir/>
          <dgm:animLvl val="lvl"/>
          <dgm:resizeHandles val="exact"/>
        </dgm:presLayoutVars>
      </dgm:prSet>
      <dgm:spPr/>
    </dgm:pt>
    <dgm:pt modelId="{C8938FE2-69FE-974A-88F1-E148DF9EA43B}" type="pres">
      <dgm:prSet presAssocID="{EDE0B90B-7BB5-454E-9E7E-27F0904EB782}" presName="composite" presStyleCnt="0"/>
      <dgm:spPr/>
    </dgm:pt>
    <dgm:pt modelId="{C71C2356-B717-EE44-BFCF-87823ABD4297}" type="pres">
      <dgm:prSet presAssocID="{EDE0B90B-7BB5-454E-9E7E-27F0904EB7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FE6DE3A-7EEA-7346-88BF-550328596412}" type="pres">
      <dgm:prSet presAssocID="{EDE0B90B-7BB5-454E-9E7E-27F0904EB782}" presName="desTx" presStyleLbl="alignAccFollowNode1" presStyleIdx="0" presStyleCnt="3">
        <dgm:presLayoutVars>
          <dgm:bulletEnabled val="1"/>
        </dgm:presLayoutVars>
      </dgm:prSet>
      <dgm:spPr/>
    </dgm:pt>
    <dgm:pt modelId="{821E4306-B897-C14E-BADF-339B191A7B75}" type="pres">
      <dgm:prSet presAssocID="{1B536509-9848-3443-A51F-1EA4711A1CD7}" presName="space" presStyleCnt="0"/>
      <dgm:spPr/>
    </dgm:pt>
    <dgm:pt modelId="{A0DFD384-3FC3-784E-9BC9-55F9CFE4EEDC}" type="pres">
      <dgm:prSet presAssocID="{891D4C09-37E9-5A40-897E-D25FB24BB0BE}" presName="composite" presStyleCnt="0"/>
      <dgm:spPr/>
    </dgm:pt>
    <dgm:pt modelId="{2AB8E64F-C2AA-0C40-8DE3-3D177F15F33F}" type="pres">
      <dgm:prSet presAssocID="{891D4C09-37E9-5A40-897E-D25FB24BB0B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AA6B78-9E8A-FF49-AD37-DF20422046DC}" type="pres">
      <dgm:prSet presAssocID="{891D4C09-37E9-5A40-897E-D25FB24BB0BE}" presName="desTx" presStyleLbl="alignAccFollowNode1" presStyleIdx="1" presStyleCnt="3">
        <dgm:presLayoutVars>
          <dgm:bulletEnabled val="1"/>
        </dgm:presLayoutVars>
      </dgm:prSet>
      <dgm:spPr/>
    </dgm:pt>
    <dgm:pt modelId="{6F71C622-8270-8144-9483-A0899FBCF6B4}" type="pres">
      <dgm:prSet presAssocID="{382CF4D7-FD5D-CA40-9C5C-EC7964B2FC9C}" presName="space" presStyleCnt="0"/>
      <dgm:spPr/>
    </dgm:pt>
    <dgm:pt modelId="{00A9DF80-BA21-AC4C-9A92-961C94149C1E}" type="pres">
      <dgm:prSet presAssocID="{267E8935-94E5-B94A-8D59-C918C16520D8}" presName="composite" presStyleCnt="0"/>
      <dgm:spPr/>
    </dgm:pt>
    <dgm:pt modelId="{33ABAAF7-BD75-F84C-88B9-D4C6200BF574}" type="pres">
      <dgm:prSet presAssocID="{267E8935-94E5-B94A-8D59-C918C16520D8}" presName="parTx" presStyleLbl="alignNode1" presStyleIdx="2" presStyleCnt="3" custLinFactNeighborX="103" custLinFactNeighborY="-5082">
        <dgm:presLayoutVars>
          <dgm:chMax val="0"/>
          <dgm:chPref val="0"/>
          <dgm:bulletEnabled val="1"/>
        </dgm:presLayoutVars>
      </dgm:prSet>
      <dgm:spPr/>
    </dgm:pt>
    <dgm:pt modelId="{89C1A00A-68C6-2841-A71F-780F2D31B7C9}" type="pres">
      <dgm:prSet presAssocID="{267E8935-94E5-B94A-8D59-C918C16520D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4B2B0C-01B4-A049-904B-EE218461B927}" type="presOf" srcId="{EDE0B90B-7BB5-454E-9E7E-27F0904EB782}" destId="{C71C2356-B717-EE44-BFCF-87823ABD4297}" srcOrd="0" destOrd="0" presId="urn:microsoft.com/office/officeart/2005/8/layout/hList1"/>
    <dgm:cxn modelId="{6955B20C-EDDB-354B-8989-FACFDDB1254F}" type="presOf" srcId="{7DA8E902-1E34-8A4A-8454-1C83F7E26840}" destId="{5FE6DE3A-7EEA-7346-88BF-550328596412}" srcOrd="0" destOrd="2" presId="urn:microsoft.com/office/officeart/2005/8/layout/hList1"/>
    <dgm:cxn modelId="{5FC59F0F-F1FB-7748-BDFF-C6A8C9997555}" type="presOf" srcId="{DD4D1137-8A5D-5747-B309-5A07CBDCCF34}" destId="{8931BAFA-930D-E944-81CF-480D0D2A01E0}" srcOrd="0" destOrd="0" presId="urn:microsoft.com/office/officeart/2005/8/layout/hList1"/>
    <dgm:cxn modelId="{C47B3518-9EBE-8043-92BE-7B0AE3788E8E}" srcId="{267E8935-94E5-B94A-8D59-C918C16520D8}" destId="{5359C94D-7AC7-FF47-834F-2A1B6903ACFE}" srcOrd="0" destOrd="0" parTransId="{8EEB5EAD-EDC5-D84D-83CA-7F3BBE8B148C}" sibTransId="{6196E213-934C-0648-BA77-E789E3C0054C}"/>
    <dgm:cxn modelId="{BF1B5034-FE24-F849-B910-47044F49F003}" srcId="{267E8935-94E5-B94A-8D59-C918C16520D8}" destId="{13249211-A336-B54E-B76C-E94E118CA7C8}" srcOrd="4" destOrd="0" parTransId="{835C26CF-0378-AB4B-B415-B8BE64602EFD}" sibTransId="{4FF75409-A723-684D-8984-8475093219A5}"/>
    <dgm:cxn modelId="{4C0A5E37-723C-5D49-B6E4-1C96BDA5C1C7}" srcId="{EDE0B90B-7BB5-454E-9E7E-27F0904EB782}" destId="{8964D178-21EB-9D4E-BC40-E05EC393204D}" srcOrd="4" destOrd="0" parTransId="{026FB35A-A7A9-2744-A276-51495DF1044F}" sibTransId="{ABE108A2-1895-9249-8DA5-B46EBA07A564}"/>
    <dgm:cxn modelId="{FAC3973A-6820-D54E-86AF-71116270C1B7}" srcId="{DD4D1137-8A5D-5747-B309-5A07CBDCCF34}" destId="{267E8935-94E5-B94A-8D59-C918C16520D8}" srcOrd="2" destOrd="0" parTransId="{EF14059D-42BF-264A-AED1-6F11B4A7A548}" sibTransId="{9936E58C-623B-724B-9B41-B6625F5133A2}"/>
    <dgm:cxn modelId="{08B9C13E-6F5D-374F-A9E7-612BEBD8373D}" type="presOf" srcId="{620B8158-B8E5-D649-986D-E1E584D7AD3F}" destId="{89C1A00A-68C6-2841-A71F-780F2D31B7C9}" srcOrd="0" destOrd="1" presId="urn:microsoft.com/office/officeart/2005/8/layout/hList1"/>
    <dgm:cxn modelId="{BE822940-99D8-5C40-856A-56952C0AFDF0}" srcId="{891D4C09-37E9-5A40-897E-D25FB24BB0BE}" destId="{044B86B3-C502-CF47-9501-63FF51110ECF}" srcOrd="1" destOrd="0" parTransId="{9E26C8D2-FE3D-6E44-8CBB-819C238F7548}" sibTransId="{27FC4D7E-3E24-AA44-9351-C9C1B93814C3}"/>
    <dgm:cxn modelId="{EFBCDB5D-1BA0-AC49-A9E1-4B8305424F65}" type="presOf" srcId="{044B86B3-C502-CF47-9501-63FF51110ECF}" destId="{CFAA6B78-9E8A-FF49-AD37-DF20422046DC}" srcOrd="0" destOrd="1" presId="urn:microsoft.com/office/officeart/2005/8/layout/hList1"/>
    <dgm:cxn modelId="{AC21CE63-DE92-E148-BE4D-AC12B5B27918}" srcId="{EDE0B90B-7BB5-454E-9E7E-27F0904EB782}" destId="{68C6B935-4DE6-EA40-A3BA-BB689D6E7098}" srcOrd="0" destOrd="0" parTransId="{EA01ABFA-7793-EA40-A4F7-BD0AF285BEB1}" sibTransId="{7319EC17-3978-1545-8E88-26151D2CAA90}"/>
    <dgm:cxn modelId="{4644624A-D3AF-494C-A1F5-241D43186431}" type="presOf" srcId="{06786F17-7681-B64A-BFA8-6C4CE2D1E091}" destId="{89C1A00A-68C6-2841-A71F-780F2D31B7C9}" srcOrd="0" destOrd="3" presId="urn:microsoft.com/office/officeart/2005/8/layout/hList1"/>
    <dgm:cxn modelId="{6154716B-D439-0F48-B5D3-24DCF8CF8513}" type="presOf" srcId="{891D4C09-37E9-5A40-897E-D25FB24BB0BE}" destId="{2AB8E64F-C2AA-0C40-8DE3-3D177F15F33F}" srcOrd="0" destOrd="0" presId="urn:microsoft.com/office/officeart/2005/8/layout/hList1"/>
    <dgm:cxn modelId="{B461CD4C-D726-7440-827F-C3A802C15188}" type="presOf" srcId="{3245D5D8-AF63-0E4B-B412-3A6EDF743D5B}" destId="{CFAA6B78-9E8A-FF49-AD37-DF20422046DC}" srcOrd="0" destOrd="2" presId="urn:microsoft.com/office/officeart/2005/8/layout/hList1"/>
    <dgm:cxn modelId="{64746971-78A2-4B4F-9923-36689496FB6B}" type="presOf" srcId="{503EC73E-6DC5-4647-A94D-7C56B965420A}" destId="{5FE6DE3A-7EEA-7346-88BF-550328596412}" srcOrd="0" destOrd="1" presId="urn:microsoft.com/office/officeart/2005/8/layout/hList1"/>
    <dgm:cxn modelId="{B4266C74-3DC8-3143-87C1-0876472505E9}" srcId="{EDE0B90B-7BB5-454E-9E7E-27F0904EB782}" destId="{503EC73E-6DC5-4647-A94D-7C56B965420A}" srcOrd="1" destOrd="0" parTransId="{4048574E-9099-4142-817F-3BD749394D88}" sibTransId="{7672E2AC-5520-EF4E-8324-9DA77C9708CA}"/>
    <dgm:cxn modelId="{E6D3B574-5168-4C4D-9B75-B1A139591A30}" type="presOf" srcId="{8964D178-21EB-9D4E-BC40-E05EC393204D}" destId="{5FE6DE3A-7EEA-7346-88BF-550328596412}" srcOrd="0" destOrd="4" presId="urn:microsoft.com/office/officeart/2005/8/layout/hList1"/>
    <dgm:cxn modelId="{C4CA9F56-E62E-F343-A058-6C6EEBE5EB1D}" type="presOf" srcId="{F3063314-4424-FE4E-859A-095D674D4F9D}" destId="{CFAA6B78-9E8A-FF49-AD37-DF20422046DC}" srcOrd="0" destOrd="0" presId="urn:microsoft.com/office/officeart/2005/8/layout/hList1"/>
    <dgm:cxn modelId="{BC23445A-0921-3D41-A11A-5491FFFF84C1}" srcId="{267E8935-94E5-B94A-8D59-C918C16520D8}" destId="{308346DC-BE90-BD44-9F1E-53CA336DC4C8}" srcOrd="2" destOrd="0" parTransId="{DBE81764-DF61-9E48-A27C-4E2C81B43B2B}" sibTransId="{8CCEF18C-62FC-6E4B-8AAB-058747869666}"/>
    <dgm:cxn modelId="{9194CF87-0198-D84B-BA85-20E79A5FCB15}" type="presOf" srcId="{74687C8E-B3F6-574D-B8F9-8BC2A3A4534D}" destId="{89C1A00A-68C6-2841-A71F-780F2D31B7C9}" srcOrd="0" destOrd="5" presId="urn:microsoft.com/office/officeart/2005/8/layout/hList1"/>
    <dgm:cxn modelId="{A966D68B-055F-2B47-9004-48005FB1D1D8}" type="presOf" srcId="{119DF079-8343-A441-818D-95CAAA6FA2AD}" destId="{5FE6DE3A-7EEA-7346-88BF-550328596412}" srcOrd="0" destOrd="3" presId="urn:microsoft.com/office/officeart/2005/8/layout/hList1"/>
    <dgm:cxn modelId="{D63D4099-123A-1047-A3DA-02C38049A8EF}" type="presOf" srcId="{267E8935-94E5-B94A-8D59-C918C16520D8}" destId="{33ABAAF7-BD75-F84C-88B9-D4C6200BF574}" srcOrd="0" destOrd="0" presId="urn:microsoft.com/office/officeart/2005/8/layout/hList1"/>
    <dgm:cxn modelId="{7D89DCAD-8D9A-3845-8239-EC0EA2CB7AA9}" srcId="{267E8935-94E5-B94A-8D59-C918C16520D8}" destId="{74687C8E-B3F6-574D-B8F9-8BC2A3A4534D}" srcOrd="5" destOrd="0" parTransId="{E2EE1DAA-9E34-2440-89C4-9D5ED198674B}" sibTransId="{7A12DCEB-45E7-C44C-95E5-B41EF8C8EF00}"/>
    <dgm:cxn modelId="{57A154B9-6AE9-9E4B-9DE2-BC11881C8701}" srcId="{891D4C09-37E9-5A40-897E-D25FB24BB0BE}" destId="{F3063314-4424-FE4E-859A-095D674D4F9D}" srcOrd="0" destOrd="0" parTransId="{2767F262-5BB0-9941-85D8-B9C555AD9B6B}" sibTransId="{C05F65A7-D010-744D-9C49-A81B44577212}"/>
    <dgm:cxn modelId="{D56C0ABB-58DC-4E47-AE4B-74536D10A1F9}" type="presOf" srcId="{13249211-A336-B54E-B76C-E94E118CA7C8}" destId="{89C1A00A-68C6-2841-A71F-780F2D31B7C9}" srcOrd="0" destOrd="4" presId="urn:microsoft.com/office/officeart/2005/8/layout/hList1"/>
    <dgm:cxn modelId="{0B46EFCD-C5F7-D24F-8874-C9D5B93E3DED}" srcId="{DD4D1137-8A5D-5747-B309-5A07CBDCCF34}" destId="{891D4C09-37E9-5A40-897E-D25FB24BB0BE}" srcOrd="1" destOrd="0" parTransId="{BCBE14F7-FD87-9F4F-81C2-B754C6676245}" sibTransId="{382CF4D7-FD5D-CA40-9C5C-EC7964B2FC9C}"/>
    <dgm:cxn modelId="{C0B9E1CE-A102-2D42-B5A7-B62937777A77}" type="presOf" srcId="{5359C94D-7AC7-FF47-834F-2A1B6903ACFE}" destId="{89C1A00A-68C6-2841-A71F-780F2D31B7C9}" srcOrd="0" destOrd="0" presId="urn:microsoft.com/office/officeart/2005/8/layout/hList1"/>
    <dgm:cxn modelId="{248788CF-C5AD-F347-AF9D-97EA302BE2B8}" srcId="{EDE0B90B-7BB5-454E-9E7E-27F0904EB782}" destId="{7DA8E902-1E34-8A4A-8454-1C83F7E26840}" srcOrd="2" destOrd="0" parTransId="{728E9BAD-06A3-4C4B-B4EC-0DE9543063C2}" sibTransId="{29833758-A54D-8B4E-8847-239FDBDDBB5E}"/>
    <dgm:cxn modelId="{F0C51ADB-7A92-5044-AFCD-4C0FCD367EFF}" srcId="{267E8935-94E5-B94A-8D59-C918C16520D8}" destId="{620B8158-B8E5-D649-986D-E1E584D7AD3F}" srcOrd="1" destOrd="0" parTransId="{E89235E4-4074-AF43-B9CE-5F00D8126601}" sibTransId="{0B136F1F-15D8-4F46-9998-AEC01DC5C5A2}"/>
    <dgm:cxn modelId="{93FE06E7-7FE0-A14F-9121-4EC2064E0C40}" srcId="{891D4C09-37E9-5A40-897E-D25FB24BB0BE}" destId="{3245D5D8-AF63-0E4B-B412-3A6EDF743D5B}" srcOrd="2" destOrd="0" parTransId="{7A31DC0F-CECD-2B46-8834-4DBF1D5E3C4A}" sibTransId="{031B3DBB-7831-244A-845C-E2488CFB2266}"/>
    <dgm:cxn modelId="{7B4143ED-D3C6-5248-BB14-BC0494F598E1}" type="presOf" srcId="{308346DC-BE90-BD44-9F1E-53CA336DC4C8}" destId="{89C1A00A-68C6-2841-A71F-780F2D31B7C9}" srcOrd="0" destOrd="2" presId="urn:microsoft.com/office/officeart/2005/8/layout/hList1"/>
    <dgm:cxn modelId="{462156ED-EB4D-814B-AB3D-D46070065C3F}" srcId="{EDE0B90B-7BB5-454E-9E7E-27F0904EB782}" destId="{119DF079-8343-A441-818D-95CAAA6FA2AD}" srcOrd="3" destOrd="0" parTransId="{24495559-07D8-784A-8873-96D253CDDEED}" sibTransId="{A0A1B040-707A-AF4C-AAE0-A0FB3B8BA9F3}"/>
    <dgm:cxn modelId="{14F5F1F4-D360-C54A-A6D7-9D95C8C650CB}" srcId="{267E8935-94E5-B94A-8D59-C918C16520D8}" destId="{06786F17-7681-B64A-BFA8-6C4CE2D1E091}" srcOrd="3" destOrd="0" parTransId="{037BFFCB-1134-7746-B0E4-0AD6155FFE03}" sibTransId="{51427539-C799-AA44-B6D3-72BE356A87DD}"/>
    <dgm:cxn modelId="{C4C505F5-E555-1F47-BD39-943153D25BC4}" srcId="{DD4D1137-8A5D-5747-B309-5A07CBDCCF34}" destId="{EDE0B90B-7BB5-454E-9E7E-27F0904EB782}" srcOrd="0" destOrd="0" parTransId="{CBBFAEEA-FC65-0A4D-AD1F-D9A9F0BEDB24}" sibTransId="{1B536509-9848-3443-A51F-1EA4711A1CD7}"/>
    <dgm:cxn modelId="{2AD02FF6-9178-DE45-8513-CC812D408B48}" type="presOf" srcId="{68C6B935-4DE6-EA40-A3BA-BB689D6E7098}" destId="{5FE6DE3A-7EEA-7346-88BF-550328596412}" srcOrd="0" destOrd="0" presId="urn:microsoft.com/office/officeart/2005/8/layout/hList1"/>
    <dgm:cxn modelId="{4879C78C-7F03-304F-986E-82DE88E21C61}" type="presParOf" srcId="{8931BAFA-930D-E944-81CF-480D0D2A01E0}" destId="{C8938FE2-69FE-974A-88F1-E148DF9EA43B}" srcOrd="0" destOrd="0" presId="urn:microsoft.com/office/officeart/2005/8/layout/hList1"/>
    <dgm:cxn modelId="{2092A1E8-18E8-664D-9967-D016684A8FA5}" type="presParOf" srcId="{C8938FE2-69FE-974A-88F1-E148DF9EA43B}" destId="{C71C2356-B717-EE44-BFCF-87823ABD4297}" srcOrd="0" destOrd="0" presId="urn:microsoft.com/office/officeart/2005/8/layout/hList1"/>
    <dgm:cxn modelId="{C24240B6-87F3-D742-9B2F-CFAAA6F04A66}" type="presParOf" srcId="{C8938FE2-69FE-974A-88F1-E148DF9EA43B}" destId="{5FE6DE3A-7EEA-7346-88BF-550328596412}" srcOrd="1" destOrd="0" presId="urn:microsoft.com/office/officeart/2005/8/layout/hList1"/>
    <dgm:cxn modelId="{852D7AC0-69AB-F143-80AE-B5B277CE3032}" type="presParOf" srcId="{8931BAFA-930D-E944-81CF-480D0D2A01E0}" destId="{821E4306-B897-C14E-BADF-339B191A7B75}" srcOrd="1" destOrd="0" presId="urn:microsoft.com/office/officeart/2005/8/layout/hList1"/>
    <dgm:cxn modelId="{6340693B-6174-7043-995A-782967ED2B72}" type="presParOf" srcId="{8931BAFA-930D-E944-81CF-480D0D2A01E0}" destId="{A0DFD384-3FC3-784E-9BC9-55F9CFE4EEDC}" srcOrd="2" destOrd="0" presId="urn:microsoft.com/office/officeart/2005/8/layout/hList1"/>
    <dgm:cxn modelId="{32323BC9-3501-9E4E-82A1-4ACF54F31064}" type="presParOf" srcId="{A0DFD384-3FC3-784E-9BC9-55F9CFE4EEDC}" destId="{2AB8E64F-C2AA-0C40-8DE3-3D177F15F33F}" srcOrd="0" destOrd="0" presId="urn:microsoft.com/office/officeart/2005/8/layout/hList1"/>
    <dgm:cxn modelId="{11015564-CCB3-9F41-BFB8-5C9A30F06D7F}" type="presParOf" srcId="{A0DFD384-3FC3-784E-9BC9-55F9CFE4EEDC}" destId="{CFAA6B78-9E8A-FF49-AD37-DF20422046DC}" srcOrd="1" destOrd="0" presId="urn:microsoft.com/office/officeart/2005/8/layout/hList1"/>
    <dgm:cxn modelId="{BA0B220A-E5EC-1348-A037-D57D0D93BC46}" type="presParOf" srcId="{8931BAFA-930D-E944-81CF-480D0D2A01E0}" destId="{6F71C622-8270-8144-9483-A0899FBCF6B4}" srcOrd="3" destOrd="0" presId="urn:microsoft.com/office/officeart/2005/8/layout/hList1"/>
    <dgm:cxn modelId="{F7F5D6BB-DA1E-274C-A9D2-76C223950351}" type="presParOf" srcId="{8931BAFA-930D-E944-81CF-480D0D2A01E0}" destId="{00A9DF80-BA21-AC4C-9A92-961C94149C1E}" srcOrd="4" destOrd="0" presId="urn:microsoft.com/office/officeart/2005/8/layout/hList1"/>
    <dgm:cxn modelId="{84C18051-AF69-5F4F-8799-163D2A503B50}" type="presParOf" srcId="{00A9DF80-BA21-AC4C-9A92-961C94149C1E}" destId="{33ABAAF7-BD75-F84C-88B9-D4C6200BF574}" srcOrd="0" destOrd="0" presId="urn:microsoft.com/office/officeart/2005/8/layout/hList1"/>
    <dgm:cxn modelId="{379C66AA-1FA6-AB45-9414-833187D678A0}" type="presParOf" srcId="{00A9DF80-BA21-AC4C-9A92-961C94149C1E}" destId="{89C1A00A-68C6-2841-A71F-780F2D31B7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C2356-B717-EE44-BFCF-87823ABD4297}">
      <dsp:nvSpPr>
        <dsp:cNvPr id="0" name=""/>
        <dsp:cNvSpPr/>
      </dsp:nvSpPr>
      <dsp:spPr>
        <a:xfrm>
          <a:off x="3167" y="9218"/>
          <a:ext cx="3087885" cy="827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Experiment Environment </a:t>
          </a:r>
        </a:p>
      </dsp:txBody>
      <dsp:txXfrm>
        <a:off x="3167" y="9218"/>
        <a:ext cx="3087885" cy="827188"/>
      </dsp:txXfrm>
    </dsp:sp>
    <dsp:sp modelId="{5FE6DE3A-7EEA-7346-88BF-550328596412}">
      <dsp:nvSpPr>
        <dsp:cNvPr id="0" name=""/>
        <dsp:cNvSpPr/>
      </dsp:nvSpPr>
      <dsp:spPr>
        <a:xfrm>
          <a:off x="3167" y="836407"/>
          <a:ext cx="3087885" cy="3123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OS : Linux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Hadoop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SPARK Framework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Analysis : Scala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Preprocessing Data: Python</a:t>
          </a:r>
        </a:p>
      </dsp:txBody>
      <dsp:txXfrm>
        <a:off x="3167" y="836407"/>
        <a:ext cx="3087885" cy="3123123"/>
      </dsp:txXfrm>
    </dsp:sp>
    <dsp:sp modelId="{2AB8E64F-C2AA-0C40-8DE3-3D177F15F33F}">
      <dsp:nvSpPr>
        <dsp:cNvPr id="0" name=""/>
        <dsp:cNvSpPr/>
      </dsp:nvSpPr>
      <dsp:spPr>
        <a:xfrm>
          <a:off x="3523357" y="9218"/>
          <a:ext cx="3087885" cy="827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</a:t>
          </a:r>
        </a:p>
      </dsp:txBody>
      <dsp:txXfrm>
        <a:off x="3523357" y="9218"/>
        <a:ext cx="3087885" cy="827188"/>
      </dsp:txXfrm>
    </dsp:sp>
    <dsp:sp modelId="{CFAA6B78-9E8A-FF49-AD37-DF20422046DC}">
      <dsp:nvSpPr>
        <dsp:cNvPr id="0" name=""/>
        <dsp:cNvSpPr/>
      </dsp:nvSpPr>
      <dsp:spPr>
        <a:xfrm>
          <a:off x="3523357" y="836407"/>
          <a:ext cx="3087885" cy="3123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13 worker nodes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Each run : find all correlations for one state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Each run time : around 20s</a:t>
          </a:r>
        </a:p>
      </dsp:txBody>
      <dsp:txXfrm>
        <a:off x="3523357" y="836407"/>
        <a:ext cx="3087885" cy="3123123"/>
      </dsp:txXfrm>
    </dsp:sp>
    <dsp:sp modelId="{33ABAAF7-BD75-F84C-88B9-D4C6200BF574}">
      <dsp:nvSpPr>
        <dsp:cNvPr id="0" name=""/>
        <dsp:cNvSpPr/>
      </dsp:nvSpPr>
      <dsp:spPr>
        <a:xfrm>
          <a:off x="7046714" y="0"/>
          <a:ext cx="3087885" cy="8271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Combined Data</a:t>
          </a:r>
        </a:p>
      </dsp:txBody>
      <dsp:txXfrm>
        <a:off x="7046714" y="0"/>
        <a:ext cx="3087885" cy="827188"/>
      </dsp:txXfrm>
    </dsp:sp>
    <dsp:sp modelId="{89C1A00A-68C6-2841-A71F-780F2D31B7C9}">
      <dsp:nvSpPr>
        <dsp:cNvPr id="0" name=""/>
        <dsp:cNvSpPr/>
      </dsp:nvSpPr>
      <dsp:spPr>
        <a:xfrm>
          <a:off x="7043546" y="836407"/>
          <a:ext cx="3087885" cy="31231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Row: counties per state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Column : 20 Attributes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CO: 51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IOWA: 98, KA: 71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KY:128, MO: 24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TX: 162, VG: 99</a:t>
          </a:r>
        </a:p>
      </dsp:txBody>
      <dsp:txXfrm>
        <a:off x="7043546" y="836407"/>
        <a:ext cx="3087885" cy="3123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1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9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8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02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8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3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2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895" r:id="rId6"/>
    <p:sldLayoutId id="2147483891" r:id="rId7"/>
    <p:sldLayoutId id="2147483892" r:id="rId8"/>
    <p:sldLayoutId id="2147483893" r:id="rId9"/>
    <p:sldLayoutId id="2147483894" r:id="rId10"/>
    <p:sldLayoutId id="21474838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b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455: Introduction to Distributed Systems</a:t>
            </a:r>
            <a:b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Affiliation: Computer Science Department, Colorado State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340" y="4327781"/>
            <a:ext cx="393132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By Nick Kowalczyk, Rakibul Talukder, Banik Mrudul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C1D398-D170-AD26-0730-948EAE46A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34" r="-1" b="-1"/>
          <a:stretch/>
        </p:blipFill>
        <p:spPr>
          <a:xfrm>
            <a:off x="5911828" y="2299265"/>
            <a:ext cx="6131472" cy="345158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AC85B0-E012-C052-2F76-30D9252C9251}"/>
              </a:ext>
            </a:extLst>
          </p:cNvPr>
          <p:cNvSpPr txBox="1"/>
          <p:nvPr/>
        </p:nvSpPr>
        <p:spPr>
          <a:xfrm>
            <a:off x="7020426" y="403058"/>
            <a:ext cx="474846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000">
                <a:ea typeface="+mn-lt"/>
                <a:cs typeface="+mn-lt"/>
              </a:rPr>
              <a:t>Analyzing Relationships among Social Vulnerability Index factors, Crime Cases and Covid Cases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5481-BE48-C8C9-BC6F-0B00F9B5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81F9-6589-D57D-166D-BC4340F2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Assumption about datasets:  Each state may have similar kind of dependency relationship among SVI, crime and covid defined by counties </a:t>
            </a:r>
          </a:p>
          <a:p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Insight 1</a:t>
            </a:r>
            <a:r>
              <a:rPr lang="en-US" b="1"/>
              <a:t>:  </a:t>
            </a:r>
            <a:r>
              <a:rPr lang="en-US"/>
              <a:t>Correlation values of   </a:t>
            </a:r>
            <a:r>
              <a:rPr lang="en-US">
                <a:ea typeface="+mj-lt"/>
                <a:cs typeface="+mj-lt"/>
              </a:rPr>
              <a:t>socio-economic status, access to transportation, household composition, minority status  with total crime cases  are  closer to each other per state.</a:t>
            </a:r>
          </a:p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ea typeface="+mj-lt"/>
                <a:cs typeface="+mj-lt"/>
              </a:rPr>
              <a:t>Insight 2:  </a:t>
            </a:r>
            <a:r>
              <a:rPr lang="en-US">
                <a:ea typeface="+mj-lt"/>
                <a:cs typeface="+mj-lt"/>
              </a:rPr>
              <a:t>Correlation values of SVI with covid and Crime with covid  are also closer to each other per state</a:t>
            </a: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Assertion 1: </a:t>
            </a:r>
            <a:r>
              <a:rPr lang="en-US">
                <a:ea typeface="+mj-lt"/>
                <a:cs typeface="+mj-lt"/>
              </a:rPr>
              <a:t>From insight 2  we can say  SVI and crime has same kind of dependency relation on covid cases for each state</a:t>
            </a:r>
          </a:p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Assertion 2: </a:t>
            </a:r>
            <a:r>
              <a:rPr lang="en-US">
                <a:ea typeface="+mj-lt"/>
                <a:cs typeface="+mj-lt"/>
              </a:rPr>
              <a:t>From insight 1 and 2, we can say assertion 1 is consistent across all the states we have considered.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7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8ED9E8-8D1C-58CC-735B-0AC406EB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ea typeface="+mj-lt"/>
                <a:cs typeface="+mj-lt"/>
              </a:rPr>
              <a:t>Does socio-economic status, access to transportation, household composition, minority status and crime influence the likelihood of contracting and surviving COVID-19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1E56-1026-FA44-3094-6528CFD5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/>
          </a:bodyPr>
          <a:lstStyle/>
          <a:p>
            <a:pPr marL="342900" indent="-342900" algn="ctr">
              <a:buFont typeface="Arial"/>
              <a:buChar char="•"/>
            </a:pPr>
            <a:endParaRPr lang="en-US"/>
          </a:p>
          <a:p>
            <a:pPr marL="342900" indent="-342900" algn="ctr">
              <a:buFont typeface="Arial"/>
              <a:buChar char="•"/>
            </a:pPr>
            <a:r>
              <a:rPr lang="en-US"/>
              <a:t>ARC-GIS tools</a:t>
            </a:r>
          </a:p>
          <a:p>
            <a:pPr marL="342900" indent="-342900" algn="ctr">
              <a:buFont typeface="Arial"/>
              <a:buChar char="•"/>
            </a:pPr>
            <a:r>
              <a:rPr lang="en-US"/>
              <a:t>Government Policy</a:t>
            </a:r>
          </a:p>
          <a:p>
            <a:pPr marL="342900" indent="-342900" algn="ctr">
              <a:buFont typeface="Arial"/>
              <a:buChar char="•"/>
            </a:pPr>
            <a:r>
              <a:rPr lang="en-US"/>
              <a:t>Pandemic Response</a:t>
            </a:r>
          </a:p>
          <a:p>
            <a:pPr marL="342900" indent="-342900" algn="ctr">
              <a:buFont typeface="Arial"/>
              <a:buChar char="•"/>
            </a:pPr>
            <a:r>
              <a:rPr lang="en-US"/>
              <a:t>Social Response</a:t>
            </a:r>
          </a:p>
          <a:p>
            <a:pPr marL="342900" indent="-342900" algn="ctr">
              <a:buFont typeface="Arial"/>
              <a:buChar char="•"/>
            </a:pPr>
            <a:endParaRPr lang="en-US"/>
          </a:p>
          <a:p>
            <a:pPr marL="342900" indent="-342900" algn="ctr">
              <a:buFont typeface="Arial"/>
              <a:buChar char="•"/>
            </a:pPr>
            <a:endParaRPr lang="en-US"/>
          </a:p>
          <a:p>
            <a:pPr marL="342900" indent="-342900" algn="ctr">
              <a:buFont typeface="Arial"/>
              <a:buChar char="•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5ECE8-510E-6F0B-AB75-280DDFBD7BCF}"/>
              </a:ext>
            </a:extLst>
          </p:cNvPr>
          <p:cNvSpPr txBox="1"/>
          <p:nvPr/>
        </p:nvSpPr>
        <p:spPr>
          <a:xfrm>
            <a:off x="1759117" y="195012"/>
            <a:ext cx="4026568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500" b="1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3244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7DA8-3CB3-A4FC-ED91-7063AED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005"/>
            <a:ext cx="10134600" cy="1288489"/>
          </a:xfrm>
        </p:spPr>
        <p:txBody>
          <a:bodyPr/>
          <a:lstStyle/>
          <a:p>
            <a:r>
              <a:rPr lang="en-US"/>
              <a:t>Problem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24B1-0DE7-3BE4-38CF-B724215F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399903"/>
            <a:ext cx="10134600" cy="18036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SVI factors: Socio-economic, household composition, minority status, transportation by county</a:t>
            </a:r>
          </a:p>
          <a:p>
            <a:r>
              <a:rPr lang="en-US"/>
              <a:t>Crime: Total crime cases by county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Covid: Total cases &amp; death total by county for 2020 &amp; 2021</a:t>
            </a:r>
          </a:p>
          <a:p>
            <a:r>
              <a:rPr lang="en-US"/>
              <a:t>States: CO, TX, KA, KY, VG, MO, IO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00D7D-6211-AAA1-DDE7-28A175E3C6AB}"/>
              </a:ext>
            </a:extLst>
          </p:cNvPr>
          <p:cNvSpPr txBox="1">
            <a:spLocks/>
          </p:cNvSpPr>
          <p:nvPr/>
        </p:nvSpPr>
        <p:spPr>
          <a:xfrm>
            <a:off x="810127" y="4048856"/>
            <a:ext cx="10134600" cy="155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2972EF-F7BE-19C8-48A6-F85D1AA13BC4}"/>
              </a:ext>
            </a:extLst>
          </p:cNvPr>
          <p:cNvSpPr txBox="1">
            <a:spLocks/>
          </p:cNvSpPr>
          <p:nvPr/>
        </p:nvSpPr>
        <p:spPr>
          <a:xfrm>
            <a:off x="679785" y="3427224"/>
            <a:ext cx="10134600" cy="1041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Finding positive or negative correlations</a:t>
            </a:r>
          </a:p>
          <a:p>
            <a:r>
              <a:rPr lang="en-US"/>
              <a:t>Minimum / maximum values for each state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8631B6-49E0-5C82-D1E2-E23AEEFAEA8D}"/>
              </a:ext>
            </a:extLst>
          </p:cNvPr>
          <p:cNvSpPr txBox="1">
            <a:spLocks/>
          </p:cNvSpPr>
          <p:nvPr/>
        </p:nvSpPr>
        <p:spPr>
          <a:xfrm>
            <a:off x="679785" y="4620355"/>
            <a:ext cx="3687679" cy="178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Difficulties: 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Accurate reporting 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Access to resources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Scale of pandemic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57777D-70A1-C47B-32C3-A9D4E144D254}"/>
              </a:ext>
            </a:extLst>
          </p:cNvPr>
          <p:cNvSpPr txBox="1">
            <a:spLocks/>
          </p:cNvSpPr>
          <p:nvPr/>
        </p:nvSpPr>
        <p:spPr>
          <a:xfrm>
            <a:off x="3998496" y="4620355"/>
            <a:ext cx="7046493" cy="1783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342900" indent="-342900">
              <a:buFont typeface="Arial"/>
              <a:buChar char="•"/>
            </a:pPr>
            <a:r>
              <a:rPr lang="en-US"/>
              <a:t>Varying responses</a:t>
            </a:r>
          </a:p>
          <a:p>
            <a:pPr marL="560070" lvl="2" indent="-285750">
              <a:buFont typeface="Wingdings"/>
              <a:buChar char="v"/>
            </a:pPr>
            <a:r>
              <a:rPr lang="en-US" sz="2000"/>
              <a:t>Social &amp; legal by state/ county/ local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Unbiased</a:t>
            </a:r>
          </a:p>
          <a:p>
            <a:pPr marL="342900" indent="-342900">
              <a:buFont typeface="Arial"/>
              <a:buChar char="•"/>
            </a:pPr>
            <a:r>
              <a:rPr lang="en-US"/>
              <a:t>Compiling data from various sources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84F0F-0685-4802-B874-3247693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649224"/>
          </a:xfrm>
        </p:spPr>
        <p:txBody>
          <a:bodyPr/>
          <a:lstStyle/>
          <a:p>
            <a:r>
              <a:rPr lang="en-US"/>
              <a:t>Methodology [1/3]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7A0A8D-35DB-4B5F-8B1A-D906B6E6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60" y="457200"/>
            <a:ext cx="6780178" cy="5448299"/>
          </a:xfrm>
        </p:spPr>
        <p:txBody>
          <a:bodyPr/>
          <a:lstStyle/>
          <a:p>
            <a:r>
              <a:rPr lang="en-US"/>
              <a:t>Merged Data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BCCB2-1898-467F-9C97-8A0622C2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1106424"/>
            <a:ext cx="4255008" cy="5001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Datasets Collection</a:t>
            </a:r>
          </a:p>
          <a:p>
            <a:pPr marL="617220" lvl="1" indent="-342900"/>
            <a:r>
              <a:rPr lang="en-US" sz="1600"/>
              <a:t>1) SVI Index Dataset 2) Covid Cases Dataset 3) Crime cases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Data Conversion and formatting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600"/>
              <a:t>SVI : We collected the data in </a:t>
            </a:r>
            <a:r>
              <a:rPr lang="en-US" sz="1600" err="1"/>
              <a:t>json</a:t>
            </a:r>
            <a:r>
              <a:rPr lang="en-US" sz="1600"/>
              <a:t> format. Selected SVI index and 4 factors into </a:t>
            </a:r>
            <a:r>
              <a:rPr lang="en-US" sz="1600" err="1"/>
              <a:t>dataframe</a:t>
            </a:r>
            <a:r>
              <a:rPr lang="en-US" sz="1600"/>
              <a:t> and converted into csv file.</a:t>
            </a:r>
          </a:p>
          <a:p>
            <a:pPr marL="617220" lvl="1" indent="-342900">
              <a:buFont typeface="Arial" panose="020B0604020202020204" pitchFamily="34" charset="0"/>
              <a:buChar char="•"/>
            </a:pPr>
            <a:r>
              <a:rPr lang="en-US" sz="1600"/>
              <a:t>Crime : We downloaded data in </a:t>
            </a:r>
            <a:r>
              <a:rPr lang="en-US" sz="1600" err="1"/>
              <a:t>xls</a:t>
            </a:r>
            <a:r>
              <a:rPr lang="en-US" sz="1600"/>
              <a:t> format. And converted to csv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/>
              <a:t>Covid : Data in </a:t>
            </a:r>
            <a:r>
              <a:rPr lang="en-US" sz="1600" err="1"/>
              <a:t>json</a:t>
            </a:r>
            <a:r>
              <a:rPr lang="en-US" sz="1600"/>
              <a:t> format. Selected total cases, death totals, and data for years 2021 &amp; 2021 and converted into csv</a:t>
            </a:r>
          </a:p>
          <a:p>
            <a:pPr marL="102870" indent="-285750">
              <a:buFont typeface="Arial" panose="020B0604020202020204" pitchFamily="34" charset="0"/>
              <a:buChar char="•"/>
            </a:pPr>
            <a:r>
              <a:rPr lang="en-US" sz="1800"/>
              <a:t>Merged Data : Join three csv files with python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DB708-8AB5-47F5-9002-DA36C3A2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08" y="1335024"/>
            <a:ext cx="6291072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5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284F0F-0685-4802-B874-32476937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649224"/>
          </a:xfrm>
        </p:spPr>
        <p:txBody>
          <a:bodyPr/>
          <a:lstStyle/>
          <a:p>
            <a:r>
              <a:rPr lang="en-US"/>
              <a:t>Methodology [2/3]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7A0A8D-35DB-4B5F-8B1A-D906B6E6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728" y="457200"/>
            <a:ext cx="7254110" cy="5448299"/>
          </a:xfrm>
        </p:spPr>
        <p:txBody>
          <a:bodyPr/>
          <a:lstStyle/>
          <a:p>
            <a:r>
              <a:rPr lang="en-US"/>
              <a:t>		Merged Data after Scaling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BCCB2-1898-467F-9C97-8A0622C2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799" y="1106423"/>
            <a:ext cx="3705225" cy="49103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Data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Filling empty cells with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Standard Scaler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Reduce variance by making feature centered around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Have negative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Used </a:t>
            </a:r>
            <a:r>
              <a:rPr lang="en-US" sz="1600" err="1"/>
              <a:t>Sklearn</a:t>
            </a:r>
            <a:r>
              <a:rPr lang="en-US" sz="1600"/>
              <a:t>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/>
              <a:t>Normalizer()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does scaling individual samples to have unit norm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Have only positive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/>
              <a:t>Used </a:t>
            </a:r>
            <a:r>
              <a:rPr lang="en-US" sz="1600" err="1"/>
              <a:t>Sklearn</a:t>
            </a:r>
            <a:r>
              <a:rPr lang="en-US" sz="1600"/>
              <a:t> library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16F94-8513-4AE9-BA30-36203D37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80" y="623316"/>
            <a:ext cx="6780177" cy="2476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923BF3-ACC0-4FA2-BDC4-CB7E70EB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79" y="3804738"/>
            <a:ext cx="6780177" cy="18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7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EF58-B6C5-BF3C-3379-F5902AB7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972" y="603504"/>
            <a:ext cx="10134600" cy="72308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Methodology [3/3]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AA85-E053-59C4-9FE6-EC5F8ACB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26464"/>
            <a:ext cx="10134600" cy="4704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Analysis : Apache Spark with Scala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</a:t>
            </a:r>
            <a:r>
              <a:rPr lang="en-US" b="1"/>
              <a:t>Pearson Correlation Coefficient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Selecting columns from merged data passed into </a:t>
            </a:r>
          </a:p>
          <a:p>
            <a:r>
              <a:rPr lang="en-US"/>
              <a:t>     correlation function. Gets result from -1 to 1</a:t>
            </a:r>
          </a:p>
          <a:p>
            <a:r>
              <a:rPr lang="en-US"/>
              <a:t>     close to 1 represents strong correlation and close </a:t>
            </a:r>
          </a:p>
          <a:p>
            <a:r>
              <a:rPr lang="en-US"/>
              <a:t>     to 0 represents weak correlation. Calculated </a:t>
            </a:r>
          </a:p>
          <a:p>
            <a:r>
              <a:rPr lang="en-US"/>
              <a:t>     state wise correlation with SVI, Crime and covid case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Find Maximum and minimum covid cases and covid death cases of  2020 and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Write output file in text</a:t>
            </a:r>
          </a:p>
          <a:p>
            <a:pPr marL="617220" lvl="1" indent="-342900"/>
            <a:endParaRPr lang="en-US"/>
          </a:p>
          <a:p>
            <a:pPr marL="617220" lvl="1" indent="-342900"/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769C931-AE66-4AFF-8745-1149F0B8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684" y="1379639"/>
            <a:ext cx="4809744" cy="23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22F5-3A65-43C1-ED51-B529973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Benchmark[1/3]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87B52A-AA6E-C34E-20E5-AA0871B85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93430"/>
              </p:ext>
            </p:extLst>
          </p:nvPr>
        </p:nvGraphicFramePr>
        <p:xfrm>
          <a:off x="1028700" y="2162175"/>
          <a:ext cx="10134600" cy="396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5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6D0C-BEA5-6A2E-ECD0-4693619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Benchmark[2/3]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7414C-497E-CBB6-EC11-A956C27FF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54006"/>
              </p:ext>
            </p:extLst>
          </p:nvPr>
        </p:nvGraphicFramePr>
        <p:xfrm>
          <a:off x="7228314" y="2187404"/>
          <a:ext cx="4078514" cy="3946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432">
                  <a:extLst>
                    <a:ext uri="{9D8B030D-6E8A-4147-A177-3AD203B41FA5}">
                      <a16:colId xmlns:a16="http://schemas.microsoft.com/office/drawing/2014/main" val="437239797"/>
                    </a:ext>
                  </a:extLst>
                </a:gridCol>
                <a:gridCol w="2526082">
                  <a:extLst>
                    <a:ext uri="{9D8B030D-6E8A-4147-A177-3AD203B41FA5}">
                      <a16:colId xmlns:a16="http://schemas.microsoft.com/office/drawing/2014/main" val="951299632"/>
                    </a:ext>
                  </a:extLst>
                </a:gridCol>
              </a:tblGrid>
              <a:tr h="303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Attribute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Attribute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170854"/>
                  </a:ext>
                </a:extLst>
              </a:tr>
              <a:tr h="303592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Total Crime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Socioeconomic 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511112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Household composition &amp; disability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069410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Minority status &amp; language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1822551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Housing type &amp; transportation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4636244"/>
                  </a:ext>
                </a:extLst>
              </a:tr>
              <a:tr h="303592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SVI 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case 2020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086912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death case 2020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113425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case 2021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2739142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death case 2021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7258478"/>
                  </a:ext>
                </a:extLst>
              </a:tr>
              <a:tr h="303592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Total Crime 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case 2020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2232253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death case 2020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817943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case 2021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2635764"/>
                  </a:ext>
                </a:extLst>
              </a:tr>
              <a:tr h="3035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Covid death case 2021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076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FAB9F0-842B-235B-5E97-622B6FCA8E8B}"/>
              </a:ext>
            </a:extLst>
          </p:cNvPr>
          <p:cNvSpPr txBox="1"/>
          <p:nvPr/>
        </p:nvSpPr>
        <p:spPr>
          <a:xfrm>
            <a:off x="1223375" y="2413337"/>
            <a:ext cx="5828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Correlation(Attribute1 , Attribute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SVI – Crime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Crime – Covid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SVI - Covid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12 types of correlations for each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Correlation performed on both normalized and standardized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Maximum minimum of covid cases for year 2020 &amp;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Similarity/dissimilarity  in correlation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Consistency/inconsistency of behavior across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8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5FF3-D503-596F-7FDC-3E2B6E9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Benchmark[3/3]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3F8B82-DA80-4E73-BADD-D6662BBB9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248568"/>
              </p:ext>
            </p:extLst>
          </p:nvPr>
        </p:nvGraphicFramePr>
        <p:xfrm>
          <a:off x="1028700" y="2084235"/>
          <a:ext cx="2365853" cy="40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D99AEA-8814-4AF8-83FA-911A5FE22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18318"/>
              </p:ext>
            </p:extLst>
          </p:nvPr>
        </p:nvGraphicFramePr>
        <p:xfrm>
          <a:off x="3394553" y="2084235"/>
          <a:ext cx="2701447" cy="40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A0B25F-7A18-4D21-B262-BAC5BADCC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212404"/>
              </p:ext>
            </p:extLst>
          </p:nvPr>
        </p:nvGraphicFramePr>
        <p:xfrm>
          <a:off x="6096000" y="2084235"/>
          <a:ext cx="2935266" cy="4047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C65CF9-7C75-4CD7-A0B8-01B3211C6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166995"/>
              </p:ext>
            </p:extLst>
          </p:nvPr>
        </p:nvGraphicFramePr>
        <p:xfrm>
          <a:off x="9031266" y="2094799"/>
          <a:ext cx="2701447" cy="403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4234095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AdornVTI</vt:lpstr>
      <vt:lpstr>  CS 455: Introduction to Distributed Systems  Affiliation: Computer Science Department, Colorado State University</vt:lpstr>
      <vt:lpstr>Does socio-economic status, access to transportation, household composition, minority status and crime influence the likelihood of contracting and surviving COVID-19</vt:lpstr>
      <vt:lpstr>Problem Characterization</vt:lpstr>
      <vt:lpstr>Methodology [1/3]</vt:lpstr>
      <vt:lpstr>Methodology [2/3]</vt:lpstr>
      <vt:lpstr>Methodology [3/3]</vt:lpstr>
      <vt:lpstr>Performance Benchmark[1/3]</vt:lpstr>
      <vt:lpstr>Performance Benchmark[2/3]</vt:lpstr>
      <vt:lpstr>Performance Benchmark[3/3]</vt:lpstr>
      <vt:lpstr>Insights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2022-04-29T18:06:32Z</dcterms:created>
  <dcterms:modified xsi:type="dcterms:W3CDTF">2022-05-04T14:42:54Z</dcterms:modified>
</cp:coreProperties>
</file>