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146847060"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 Mridula- College of Engineering Guindy-Department of Information Science and Technology</a:t>
            </a:r>
          </a:p>
        </p:txBody>
      </p:sp>
    </p:spTree>
    <p:extLst>
      <p:ext uri="{BB962C8B-B14F-4D97-AF65-F5344CB8AC3E}">
        <p14:creationId xmlns:p14="http://schemas.microsoft.com/office/powerpoint/2010/main" val="75952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968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KEYLOGGERS </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MRIDULA P</cp:lastModifiedBy>
  <cp:revision>25</cp:revision>
  <dcterms:created xsi:type="dcterms:W3CDTF">2021-05-26T16:50:10Z</dcterms:created>
  <dcterms:modified xsi:type="dcterms:W3CDTF">2024-04-04T03:25:56Z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