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8" r:id="rId4"/>
    <p:sldId id="257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1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BB8AC-CE9C-4C4F-919B-17B4FCB168D2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BC703-108F-4A02-88B8-EAF11888F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966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BB8AC-CE9C-4C4F-919B-17B4FCB168D2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BC703-108F-4A02-88B8-EAF11888F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749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BB8AC-CE9C-4C4F-919B-17B4FCB168D2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BC703-108F-4A02-88B8-EAF11888F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346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BB8AC-CE9C-4C4F-919B-17B4FCB168D2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BC703-108F-4A02-88B8-EAF11888F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413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BB8AC-CE9C-4C4F-919B-17B4FCB168D2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BC703-108F-4A02-88B8-EAF11888F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318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BB8AC-CE9C-4C4F-919B-17B4FCB168D2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BC703-108F-4A02-88B8-EAF11888F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597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BB8AC-CE9C-4C4F-919B-17B4FCB168D2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BC703-108F-4A02-88B8-EAF11888F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983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BB8AC-CE9C-4C4F-919B-17B4FCB168D2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BC703-108F-4A02-88B8-EAF11888F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180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BB8AC-CE9C-4C4F-919B-17B4FCB168D2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BC703-108F-4A02-88B8-EAF11888F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983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BB8AC-CE9C-4C4F-919B-17B4FCB168D2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BC703-108F-4A02-88B8-EAF11888F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024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BB8AC-CE9C-4C4F-919B-17B4FCB168D2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BC703-108F-4A02-88B8-EAF11888F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848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BB8AC-CE9C-4C4F-919B-17B4FCB168D2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BC703-108F-4A02-88B8-EAF11888F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731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Code Scanning and Remediation for PHP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479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4637" y="3000375"/>
            <a:ext cx="6562725" cy="8572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4637" y="3992562"/>
            <a:ext cx="4857750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860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 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127" y="1825625"/>
            <a:ext cx="8048625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442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652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Set Environment variables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681" y="1365716"/>
            <a:ext cx="60960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409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652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Copy The Source Code to Workspace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225" y="1229774"/>
            <a:ext cx="6010275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64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652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Run the tool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562" y="2924175"/>
            <a:ext cx="10048875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701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Directory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9582150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669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4353</TotalTime>
  <Words>22</Words>
  <Application>Microsoft Office PowerPoint</Application>
  <PresentationFormat>Widescreen</PresentationFormat>
  <Paragraphs>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Code Scanning and Remediation for PHP </vt:lpstr>
      <vt:lpstr>PowerPoint Presentation</vt:lpstr>
      <vt:lpstr>Tool Installation</vt:lpstr>
      <vt:lpstr>Set Environment variables</vt:lpstr>
      <vt:lpstr>Copy The Source Code to Workspace</vt:lpstr>
      <vt:lpstr>Run the tool </vt:lpstr>
      <vt:lpstr>Log Directory</vt:lpstr>
    </vt:vector>
  </TitlesOfParts>
  <Company>Hewlett 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Scanning and Remediation for PHP</dc:title>
  <dc:creator>Goyal, Kalin</dc:creator>
  <cp:lastModifiedBy>Mishra, Umashankar</cp:lastModifiedBy>
  <cp:revision>10</cp:revision>
  <dcterms:created xsi:type="dcterms:W3CDTF">2018-08-04T05:31:22Z</dcterms:created>
  <dcterms:modified xsi:type="dcterms:W3CDTF">2018-08-13T12:21:40Z</dcterms:modified>
</cp:coreProperties>
</file>