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6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4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4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1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1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9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8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8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2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4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BB8AC-CE9C-4C4F-919B-17B4FCB168D2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Scanning and Remediation for </a:t>
            </a:r>
            <a:r>
              <a:rPr lang="en-US" dirty="0" smtClean="0"/>
              <a:t>Shell Script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7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030" y="188956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71" y="2069197"/>
            <a:ext cx="6562725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171" y="3120107"/>
            <a:ext cx="48577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6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Installation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7391"/>
            <a:ext cx="82296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4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5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 Environment variables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0" y="1094414"/>
            <a:ext cx="61626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0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5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Copy The Source Code to Workspace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4326"/>
            <a:ext cx="66484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4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5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 the tool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32" y="1055266"/>
            <a:ext cx="102203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0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Directory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08" y="1291905"/>
            <a:ext cx="7385251" cy="60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6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4397</TotalTime>
  <Words>23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Code Scanning and Remediation for Shell Script  </vt:lpstr>
      <vt:lpstr>PowerPoint Presentation</vt:lpstr>
      <vt:lpstr>Tool Installation</vt:lpstr>
      <vt:lpstr>Set Environment variables</vt:lpstr>
      <vt:lpstr>Copy The Source Code to Workspace</vt:lpstr>
      <vt:lpstr>Run the tool </vt:lpstr>
      <vt:lpstr>Log Directory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Scanning and Remediation for PHP</dc:title>
  <dc:creator>Goyal, Kalin</dc:creator>
  <cp:lastModifiedBy>Mishra, Umashankar</cp:lastModifiedBy>
  <cp:revision>18</cp:revision>
  <dcterms:created xsi:type="dcterms:W3CDTF">2018-08-04T05:31:22Z</dcterms:created>
  <dcterms:modified xsi:type="dcterms:W3CDTF">2018-08-30T05:12:28Z</dcterms:modified>
</cp:coreProperties>
</file>