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Scanning and Remediation for </a:t>
            </a:r>
            <a:r>
              <a:rPr lang="en-US" dirty="0"/>
              <a:t>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3000375"/>
            <a:ext cx="65627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3992562"/>
            <a:ext cx="4857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6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Installation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42" y="1536190"/>
            <a:ext cx="7553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9985"/>
            <a:ext cx="6124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 The Source Code to Workspace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34" y="1031277"/>
            <a:ext cx="7105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the tool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3" y="1301036"/>
            <a:ext cx="9182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Directory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1" y="1362160"/>
            <a:ext cx="7285184" cy="59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22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 Scanning and Remediation for C</vt:lpstr>
      <vt:lpstr>PowerPoint Presentation</vt:lpstr>
      <vt:lpstr>Tool Installation</vt:lpstr>
      <vt:lpstr>Set Environment variables</vt:lpstr>
      <vt:lpstr>Copy The Source Code to Workspace</vt:lpstr>
      <vt:lpstr>Run the tool </vt:lpstr>
      <vt:lpstr>Log Directory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Scanning and Remediation for PHP</dc:title>
  <dc:creator>Goyal, Kalin</dc:creator>
  <cp:lastModifiedBy>Mishra, Umashankar</cp:lastModifiedBy>
  <cp:revision>17</cp:revision>
  <dcterms:created xsi:type="dcterms:W3CDTF">2018-08-04T05:31:22Z</dcterms:created>
  <dcterms:modified xsi:type="dcterms:W3CDTF">2018-08-30T06:04:10Z</dcterms:modified>
</cp:coreProperties>
</file>