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Scanning and Remediation for </a:t>
            </a:r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3000375"/>
            <a:ext cx="65627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992562"/>
            <a:ext cx="4857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086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6" y="931654"/>
            <a:ext cx="6362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The Source Code to Workspace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4" y="931654"/>
            <a:ext cx="6991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the tool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7" y="931654"/>
            <a:ext cx="9839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2" y="1408222"/>
            <a:ext cx="8222740" cy="48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22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Scanning and Remediation for Java  </vt:lpstr>
      <vt:lpstr>PowerPoint Presentation</vt:lpstr>
      <vt:lpstr>Tool Installation</vt:lpstr>
      <vt:lpstr>Set Environment variables</vt:lpstr>
      <vt:lpstr>Copy The Source Code to Workspace</vt:lpstr>
      <vt:lpstr>Run the tool </vt:lpstr>
      <vt:lpstr>Log Directory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Scanning and Remediation for PHP</dc:title>
  <dc:creator>Goyal, Kalin</dc:creator>
  <cp:lastModifiedBy>Mishra, Umashankar</cp:lastModifiedBy>
  <cp:revision>15</cp:revision>
  <dcterms:created xsi:type="dcterms:W3CDTF">2018-08-04T05:31:22Z</dcterms:created>
  <dcterms:modified xsi:type="dcterms:W3CDTF">2018-08-30T04:25:20Z</dcterms:modified>
</cp:coreProperties>
</file>